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8"/>
  </p:notesMasterIdLst>
  <p:sldIdLst>
    <p:sldId id="256" r:id="rId2"/>
    <p:sldId id="2147480961" r:id="rId3"/>
    <p:sldId id="2147480965" r:id="rId4"/>
    <p:sldId id="295" r:id="rId5"/>
    <p:sldId id="2147472876" r:id="rId6"/>
    <p:sldId id="2147472873" r:id="rId7"/>
    <p:sldId id="2147472874" r:id="rId8"/>
    <p:sldId id="2147472844" r:id="rId9"/>
    <p:sldId id="2147472845" r:id="rId10"/>
    <p:sldId id="2147472862" r:id="rId11"/>
    <p:sldId id="2147472839" r:id="rId12"/>
    <p:sldId id="2147472863" r:id="rId13"/>
    <p:sldId id="2147483408" r:id="rId14"/>
    <p:sldId id="2147480953" r:id="rId15"/>
    <p:sldId id="2147480967" r:id="rId16"/>
    <p:sldId id="2147483407" r:id="rId17"/>
    <p:sldId id="2147480960" r:id="rId18"/>
    <p:sldId id="2147472838" r:id="rId19"/>
    <p:sldId id="2147483410" r:id="rId20"/>
    <p:sldId id="2147483411" r:id="rId21"/>
    <p:sldId id="2147480980" r:id="rId22"/>
    <p:sldId id="2147483414" r:id="rId23"/>
    <p:sldId id="2147483413" r:id="rId24"/>
    <p:sldId id="2147483307" r:id="rId25"/>
    <p:sldId id="2147483415" r:id="rId26"/>
    <p:sldId id="2147483308" r:id="rId27"/>
    <p:sldId id="2147483309" r:id="rId28"/>
    <p:sldId id="2147483416" r:id="rId29"/>
    <p:sldId id="2147483417" r:id="rId30"/>
    <p:sldId id="266" r:id="rId31"/>
    <p:sldId id="2147481002" r:id="rId32"/>
    <p:sldId id="2147483412" r:id="rId33"/>
    <p:sldId id="2147472842" r:id="rId34"/>
    <p:sldId id="2147480958" r:id="rId35"/>
    <p:sldId id="2147483312" r:id="rId36"/>
    <p:sldId id="2147483315" r:id="rId37"/>
    <p:sldId id="2147483318" r:id="rId38"/>
    <p:sldId id="2147483321" r:id="rId39"/>
    <p:sldId id="2147480969" r:id="rId40"/>
    <p:sldId id="2147480970" r:id="rId41"/>
    <p:sldId id="2147480978" r:id="rId42"/>
    <p:sldId id="2147480977" r:id="rId43"/>
    <p:sldId id="2147480976" r:id="rId44"/>
    <p:sldId id="2147483418" r:id="rId45"/>
    <p:sldId id="2147472868" r:id="rId46"/>
    <p:sldId id="655" r:id="rId47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3350"/>
    <a:srgbClr val="003966"/>
    <a:srgbClr val="3ED3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11"/>
    <p:restoredTop sz="94673"/>
  </p:normalViewPr>
  <p:slideViewPr>
    <p:cSldViewPr snapToGrid="0">
      <p:cViewPr varScale="1">
        <p:scale>
          <a:sx n="115" d="100"/>
          <a:sy n="115" d="100"/>
        </p:scale>
        <p:origin x="408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C8923-FA6D-454E-9F2B-3F4A1DF29C91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A09CC-6DCB-2E44-BC85-FC5F20EA507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0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8148A-8981-A2D4-3068-6822ABEDC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887E15-DBA9-2947-D083-04D070B1D8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6FD69F-26CD-B499-E3B8-5260921F85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DFF9C3-DC78-C101-6E4F-6967854ACD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76CCA7-BA9D-4F8A-93BA-AE9B434A41C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9389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Ladies and Gentlemen, when we discuss the future of bariatric therapy, we must address the fundamental problem of our era: time. </a:t>
            </a:r>
          </a:p>
          <a:p>
            <a:r>
              <a:rPr lang="en-GB" dirty="0"/>
              <a:t>Human Biology is the product of an incredibly slow evolution, spanning millions of years. Today, this slow biology is colliding with a completely new form of evolution: hyper-fast mathematical optimization in the lab. The </a:t>
            </a:r>
            <a:r>
              <a:rPr lang="en-GB" dirty="0" err="1"/>
              <a:t>metaophic</a:t>
            </a:r>
            <a:r>
              <a:rPr lang="en-GB" dirty="0"/>
              <a:t> picture is Artificial Intelligence: the new weight-loss drugs, such as </a:t>
            </a:r>
            <a:r>
              <a:rPr lang="en-GB" dirty="0" err="1"/>
              <a:t>incretine</a:t>
            </a:r>
            <a:r>
              <a:rPr lang="en-GB" dirty="0"/>
              <a:t>-agonists-are exactly that: biological algorithms perfectly optimized in the lab. </a:t>
            </a:r>
          </a:p>
          <a:p>
            <a:r>
              <a:rPr lang="en-GB" dirty="0"/>
              <a:t>The explosive global hype surrounding this medications is, in essence, - Intended or not - the first real-world escape of an artificially optimized system into the global population. It is shifting human </a:t>
            </a:r>
            <a:r>
              <a:rPr lang="en-GB" dirty="0" err="1"/>
              <a:t>behavoir</a:t>
            </a:r>
            <a:r>
              <a:rPr lang="en-GB" dirty="0"/>
              <a:t> faster than any biological evolution ever could.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863E5-2432-3343-AB06-2EF93F54D8B5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6497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28F24-B9F5-B1C1-421C-D86E454814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CE54321-1A7C-50CA-4130-CC8EF5B1B3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46E1918-A7AE-38A6-45E2-EEE52AE501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With </a:t>
            </a:r>
            <a:r>
              <a:rPr lang="en-GB" dirty="0" err="1"/>
              <a:t>gstroplsty</a:t>
            </a:r>
            <a:r>
              <a:rPr lang="en-GB" dirty="0"/>
              <a:t> we achieve a deliberate mechanical remodelling, based on biological regulation</a:t>
            </a:r>
          </a:p>
          <a:p>
            <a:r>
              <a:rPr lang="en-GB" dirty="0"/>
              <a:t>Human Biology is the product of an incredibly slow evolution, spanning millions of years. Today, this slow biology is colliding with a completely new form of evolution: hyper-fast mathematical optimization in the lab. The </a:t>
            </a:r>
            <a:r>
              <a:rPr lang="en-GB" dirty="0" err="1"/>
              <a:t>metaophic</a:t>
            </a:r>
            <a:r>
              <a:rPr lang="en-GB" dirty="0"/>
              <a:t> picture is Artificial Intelligence: the new weight-loss drugs, such as </a:t>
            </a:r>
            <a:r>
              <a:rPr lang="en-GB" dirty="0" err="1"/>
              <a:t>incretine</a:t>
            </a:r>
            <a:r>
              <a:rPr lang="en-GB" dirty="0"/>
              <a:t>-agonists-are exactly that: biological algorithms perfectly optimized in the lab. </a:t>
            </a:r>
          </a:p>
          <a:p>
            <a:r>
              <a:rPr lang="en-GB" dirty="0"/>
              <a:t>The explosive global hype surrounding this medications is, in essence, - Intended or not - the first real-world escape of an artificially optimized system into the global population. It is shifting human </a:t>
            </a:r>
            <a:r>
              <a:rPr lang="en-GB" dirty="0" err="1"/>
              <a:t>behavoir</a:t>
            </a:r>
            <a:r>
              <a:rPr lang="en-GB" dirty="0"/>
              <a:t> faster than any biological evolution ever could.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3F9B92C-6692-3278-EB88-3F75E06C4E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0863E5-2432-3343-AB06-2EF93F54D8B5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9994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446BA92-85A8-0D2C-BD2F-82A0B4C7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86A51E-F0D1-6A60-6096-F317AADA5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9F01305-45F4-2CA9-C249-79B98F440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D8EDB63-74C1-1DEF-7BEE-73AF929FD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154A38A-3617-A4EE-426F-0D106FFD6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3921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03F8ED-25F7-D3B9-F7C3-23A6A1248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5C78F5B-205F-472F-2578-A16E1DE9A8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B27544E-A1EE-2724-4F86-8C9C1269C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9E5F44-F771-C689-96DA-17E27A809E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DD4A38-434E-32C0-1E00-92D7D298E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0787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2868A1-A785-BB66-89B8-02E16EB4C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427DED4-DD71-5692-DF25-CFDEE1D61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8AE4DD-544D-D297-AD58-F209F49B2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C501F7-06BA-848A-D2A6-4C6931F2EE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F81863-BFF3-DC9F-230A-59B48CC5C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6457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8EC61F2-284E-236B-BF18-C71CF5C8C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74782E-D9CD-DE5D-98C2-C2FFCD6A04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9D70318-77BB-E1D0-DD3B-5D0BE810AA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2425182-BCC2-AE5F-CE3B-41BBF4AEF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2E0A1B5-CC0B-CA12-2418-D123CF51F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09A8C17-ACC0-DDEE-2D2E-AC6BA84B7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7558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286CE72-2122-8949-9AED-66C3C5AAE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B781890-AAC9-D133-E6EE-B6CB0120B8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72D917C-CDFC-0D03-8091-DD713986D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F5D2579-DF18-BF2C-CD7F-2A4784E974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E720D1D-A682-D360-6FD4-E31C5E35E4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991BFDF-B959-F3DE-1CEE-9C7397929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E64034D-A53E-9B04-4A82-12D273ECE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7F2C77E-7A54-9FA0-B958-1AD6A2109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5566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A94CF93-80A1-12B9-9990-4F17487CA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8E2A9E1-6A70-0F7E-DB17-387B4C587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073ACC6-D14A-115B-85D1-4FDB8572F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3DFC695-0476-FA8F-A4AB-AE01D4C0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4405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A1D7D18-830F-DBF0-0743-FB1CD3F57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382D30A-12EE-5CEB-6980-490F2048C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8343FD7-D40A-CC5B-4CBF-1F42BC78C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5309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CC36C7-F7E4-EF26-2F1D-38F81E916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4741B1-33E6-2D8B-FD0D-6456CB32AC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FE3135D-7BB3-4BC5-3516-C87B00E0D9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702DF53-9369-55C5-3B27-DBF38D7E8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093E4D2-BB4E-2D9C-F0F5-CABF2372E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2DECCAB-12C9-8FA0-311A-4F6F56F03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2923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0CCA77-4390-1BC6-8BB7-4508ECD74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4E8C3BE-E03C-4E51-C5B5-C441B48DFC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3F0AB16-FB7D-C4DF-DD33-0FE02FC95E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BE7841A-58F3-B9A6-A238-7FBB7832D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BA63760-0951-033B-58C3-084797757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EEF87FC-D525-2F6D-6DDC-76033293C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52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367BA6-1622-C239-C2D4-5E2C5164E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4E2C4A4-3D9F-4ABA-9F6C-40B003D487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E655029-BEEB-89B3-4A5C-8A3E82DA5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FC11FFD-9B74-4BF9-460F-0D21BAA59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337683-215E-BCC5-DBCF-3E43A8D8D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40059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4ED393AE-2DC3-09EB-AA44-3A7F8B9894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98D8ED6-5EDD-4BFD-CCF2-5219CDAA2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E9DFBEA-B1FC-FB86-4E59-FE2A34695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C40828-7D87-79C1-2FBF-B6BA490C3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80ED04-2EB6-BA90-8EEF-49FC2A2F7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191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541A6-D6D2-48A2-836A-2E05706EAF1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58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6973FF8-5EFE-E5C1-2BAE-579D2A74F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26CB05D-D8B4-0E3A-58B3-3D1302AB0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89C995B-6656-4B99-F114-BBD81E1082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CDEF6A-F5AF-2C46-A26A-06059DB5868B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2A1F43-A65C-D315-3489-DCB9ABAE3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E51684-B592-38E8-1D73-0BF04554C0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A0EF76-9017-0C42-8B8B-216C0150300C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486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jpg"/><Relationship Id="rId9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11" Type="http://schemas.openxmlformats.org/officeDocument/2006/relationships/image" Target="../media/image3.png"/><Relationship Id="rId5" Type="http://schemas.openxmlformats.org/officeDocument/2006/relationships/image" Target="../media/image21.png"/><Relationship Id="rId10" Type="http://schemas.openxmlformats.org/officeDocument/2006/relationships/image" Target="../media/image4.png"/><Relationship Id="rId4" Type="http://schemas.microsoft.com/office/2007/relationships/hdphoto" Target="../media/hdphoto1.wdp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jpg"/><Relationship Id="rId7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33.png"/><Relationship Id="rId3" Type="http://schemas.openxmlformats.org/officeDocument/2006/relationships/image" Target="../media/image29.png"/><Relationship Id="rId7" Type="http://schemas.openxmlformats.org/officeDocument/2006/relationships/image" Target="../media/image30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11" Type="http://schemas.microsoft.com/office/2007/relationships/hdphoto" Target="../media/hdphoto5.wdp"/><Relationship Id="rId5" Type="http://schemas.openxmlformats.org/officeDocument/2006/relationships/image" Target="../media/image28.png"/><Relationship Id="rId10" Type="http://schemas.openxmlformats.org/officeDocument/2006/relationships/image" Target="../media/image32.png"/><Relationship Id="rId4" Type="http://schemas.microsoft.com/office/2007/relationships/hdphoto" Target="../media/hdphoto3.wdp"/><Relationship Id="rId9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27.png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6.png"/><Relationship Id="rId5" Type="http://schemas.microsoft.com/office/2007/relationships/hdphoto" Target="../media/hdphoto7.wdp"/><Relationship Id="rId4" Type="http://schemas.openxmlformats.org/officeDocument/2006/relationships/image" Target="../media/image30.png"/><Relationship Id="rId9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video" Target="../media/media1.mp4"/><Relationship Id="rId7" Type="http://schemas.microsoft.com/office/2007/relationships/hdphoto" Target="../media/hdphoto7.wdp"/><Relationship Id="rId2" Type="http://schemas.microsoft.com/office/2007/relationships/media" Target="../media/media1.mp4"/><Relationship Id="rId1" Type="http://schemas.openxmlformats.org/officeDocument/2006/relationships/tags" Target="../tags/tag2.xml"/><Relationship Id="rId6" Type="http://schemas.openxmlformats.org/officeDocument/2006/relationships/image" Target="../media/image30.png"/><Relationship Id="rId5" Type="http://schemas.openxmlformats.org/officeDocument/2006/relationships/image" Target="../media/image45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tif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de.wikipedia.org/wiki/Datei:Flag_of_Brazil.svg" TargetMode="External"/><Relationship Id="rId3" Type="http://schemas.openxmlformats.org/officeDocument/2006/relationships/image" Target="../media/image51.png"/><Relationship Id="rId7" Type="http://schemas.openxmlformats.org/officeDocument/2006/relationships/image" Target="../media/image53.png"/><Relationship Id="rId2" Type="http://schemas.openxmlformats.org/officeDocument/2006/relationships/hyperlink" Target="https://www.google.com/url?sa=i&amp;url=https%3A%2F%2Fde.wikipedia.org%2Fwiki%2FFlagge_Australiens&amp;psig=AOvVaw11CSS1V_B0IpCMLHmrhj1d&amp;ust=1607510509291000&amp;source=images&amp;cd=vfe&amp;ved=0CAIQjRxqFwoTCKD3rLmZvu0CFQAAAAAdAAAAABA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url?sa=i&amp;url=https%3A%2F%2Fde.wikipedia.org%2Fwiki%2FFlagge_der_Vereinigten_Staaten&amp;psig=AOvVaw0oeA-PPGh8vuRUDL9bSD3O&amp;ust=1607510329084000&amp;source=images&amp;cd=vfe&amp;ved=0CAIQjRxqFwoTCLi8wuSYvu0CFQAAAAAdAAAAABAE" TargetMode="External"/><Relationship Id="rId5" Type="http://schemas.openxmlformats.org/officeDocument/2006/relationships/image" Target="../media/image52.png"/><Relationship Id="rId10" Type="http://schemas.openxmlformats.org/officeDocument/2006/relationships/image" Target="../media/image4.png"/><Relationship Id="rId4" Type="http://schemas.openxmlformats.org/officeDocument/2006/relationships/hyperlink" Target="https://www.google.com/url?sa=i&amp;url=https%3A%2F%2Fde.wikipedia.org%2Fwiki%2FFlagge_Italiens&amp;psig=AOvVaw05T-c1eDrrTihthlSncOa0&amp;ust=1607510463978000&amp;source=images&amp;cd=vfe&amp;ved=0CAIQjRxqFwoTCNjxzqOZvu0CFQAAAAAdAAAAABAF" TargetMode="External"/><Relationship Id="rId9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de.wikipedia.org/wiki/Datei:Flag_of_Brazil.svg" TargetMode="External"/><Relationship Id="rId3" Type="http://schemas.openxmlformats.org/officeDocument/2006/relationships/image" Target="../media/image52.png"/><Relationship Id="rId7" Type="http://schemas.openxmlformats.org/officeDocument/2006/relationships/image" Target="../media/image51.png"/><Relationship Id="rId2" Type="http://schemas.openxmlformats.org/officeDocument/2006/relationships/hyperlink" Target="https://www.google.com/url?sa=i&amp;url=https%3A%2F%2Fde.wikipedia.org%2Fwiki%2FFlagge_Italiens&amp;psig=AOvVaw05T-c1eDrrTihthlSncOa0&amp;ust=1607510463978000&amp;source=images&amp;cd=vfe&amp;ved=0CAIQjRxqFwoTCNjxzqOZvu0CFQAAAAAdAAAAABAF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ogle.com/url?sa=i&amp;url=https%3A%2F%2Fde.wikipedia.org%2Fwiki%2FFlagge_Australiens&amp;psig=AOvVaw11CSS1V_B0IpCMLHmrhj1d&amp;ust=1607510509291000&amp;source=images&amp;cd=vfe&amp;ved=0CAIQjRxqFwoTCKD3rLmZvu0CFQAAAAAdAAAAABAF" TargetMode="External"/><Relationship Id="rId5" Type="http://schemas.openxmlformats.org/officeDocument/2006/relationships/image" Target="../media/image53.png"/><Relationship Id="rId10" Type="http://schemas.openxmlformats.org/officeDocument/2006/relationships/image" Target="../media/image4.png"/><Relationship Id="rId4" Type="http://schemas.openxmlformats.org/officeDocument/2006/relationships/hyperlink" Target="https://www.google.com/url?sa=i&amp;url=https%3A%2F%2Fde.wikipedia.org%2Fwiki%2FFlagge_der_Vereinigten_Staaten&amp;psig=AOvVaw0oeA-PPGh8vuRUDL9bSD3O&amp;ust=1607510329084000&amp;source=images&amp;cd=vfe&amp;ved=0CAIQjRxqFwoTCLi8wuSYvu0CFQAAAAAdAAAAABAE" TargetMode="External"/><Relationship Id="rId9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9691DA52-5D1F-56D9-9130-45261B5B70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47"/>
          <a:stretch/>
        </p:blipFill>
        <p:spPr>
          <a:xfrm>
            <a:off x="-28136" y="-1"/>
            <a:ext cx="12212326" cy="699181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2D338152-CBBB-1F0D-77DD-D38D2B594E5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558" t="2326" r="67864" b="30749"/>
          <a:stretch/>
        </p:blipFill>
        <p:spPr>
          <a:xfrm>
            <a:off x="-28136" y="-1"/>
            <a:ext cx="2899317" cy="288816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FFE16AD9-1A58-4608-FA37-6A797E770BE4}"/>
              </a:ext>
            </a:extLst>
          </p:cNvPr>
          <p:cNvSpPr txBox="1"/>
          <p:nvPr/>
        </p:nvSpPr>
        <p:spPr>
          <a:xfrm>
            <a:off x="3096774" y="2083008"/>
            <a:ext cx="835356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Endoscopic Sleeve Gastroplasty:</a:t>
            </a:r>
          </a:p>
          <a:p>
            <a:pPr algn="ctr"/>
            <a:r>
              <a:rPr lang="en-GB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Integrated</a:t>
            </a:r>
            <a:r>
              <a:rPr lang="en-GB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n-GB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 the treatment algorithm of Obesity</a:t>
            </a:r>
          </a:p>
          <a:p>
            <a:pPr algn="ctr"/>
            <a:endParaRPr lang="en-GB" sz="32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Christine Stier</a:t>
            </a:r>
          </a:p>
          <a:p>
            <a:pPr algn="ctr"/>
            <a:r>
              <a:rPr lang="en-GB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University of Heidelberg, Mannheim Campus</a:t>
            </a:r>
          </a:p>
        </p:txBody>
      </p:sp>
      <p:pic>
        <p:nvPicPr>
          <p:cNvPr id="8" name="Grafik 7" descr="Ein Bild, das Text, Screenshot, Schrift, Logo enthält.&#10;&#10;Automatisch generierte Beschreibung">
            <a:extLst>
              <a:ext uri="{FF2B5EF4-FFF2-40B4-BE49-F238E27FC236}">
                <a16:creationId xmlns:a16="http://schemas.microsoft.com/office/drawing/2014/main" id="{DA3724B7-0758-88B4-1BC2-0D1FB1139A8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1522" y="5129996"/>
            <a:ext cx="2041384" cy="1861819"/>
          </a:xfrm>
          <a:prstGeom prst="rect">
            <a:avLst/>
          </a:prstGeom>
        </p:spPr>
      </p:pic>
      <p:pic>
        <p:nvPicPr>
          <p:cNvPr id="9" name="Grafik 8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DCBA2FBB-0A82-1AF8-DBB0-F2814B216F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5584" y="5129996"/>
            <a:ext cx="816787" cy="82428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81879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078B5836-C856-EA11-A153-B158BA8B1477}"/>
              </a:ext>
            </a:extLst>
          </p:cNvPr>
          <p:cNvSpPr txBox="1"/>
          <p:nvPr/>
        </p:nvSpPr>
        <p:spPr>
          <a:xfrm>
            <a:off x="441878" y="1874728"/>
            <a:ext cx="7600157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latin typeface="Century Gothic" panose="020B0502020202020204" pitchFamily="34" charset="0"/>
              </a:rPr>
              <a:t>CONFLICT OF INTEREST STATEMENT</a:t>
            </a:r>
          </a:p>
          <a:p>
            <a:endParaRPr lang="en-GB" sz="2800" b="1" dirty="0">
              <a:latin typeface="Century Gothic" panose="020B0502020202020204" pitchFamily="34" charset="0"/>
            </a:endParaRPr>
          </a:p>
          <a:p>
            <a:endParaRPr lang="en-GB" sz="2800" b="1" dirty="0">
              <a:latin typeface="Century Gothic" panose="020B0502020202020204" pitchFamily="34" charset="0"/>
            </a:endParaRPr>
          </a:p>
          <a:p>
            <a:r>
              <a:rPr lang="de-DE" b="1" dirty="0" err="1">
                <a:latin typeface="Century Gothic" panose="020B0502020202020204" pitchFamily="34" charset="0"/>
              </a:rPr>
              <a:t>Consultancy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for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various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companies</a:t>
            </a:r>
            <a:r>
              <a:rPr lang="de-DE" b="1" dirty="0">
                <a:latin typeface="Century Gothic" panose="020B0502020202020204" pitchFamily="34" charset="0"/>
              </a:rPr>
              <a:t> in </a:t>
            </a:r>
            <a:r>
              <a:rPr lang="de-DE" b="1" dirty="0" err="1">
                <a:latin typeface="Century Gothic" panose="020B0502020202020204" pitchFamily="34" charset="0"/>
              </a:rPr>
              <a:t>the</a:t>
            </a:r>
            <a:r>
              <a:rPr lang="de-DE" b="1" dirty="0">
                <a:latin typeface="Century Gothic" panose="020B0502020202020204" pitchFamily="34" charset="0"/>
              </a:rPr>
              <a:t> bariatric </a:t>
            </a:r>
            <a:r>
              <a:rPr lang="de-DE" b="1" dirty="0" err="1">
                <a:latin typeface="Century Gothic" panose="020B0502020202020204" pitchFamily="34" charset="0"/>
              </a:rPr>
              <a:t>field</a:t>
            </a:r>
            <a:r>
              <a:rPr lang="de-DE" b="1" dirty="0">
                <a:latin typeface="Century Gothic" panose="020B0502020202020204" pitchFamily="34" charset="0"/>
              </a:rPr>
              <a:t>:</a:t>
            </a:r>
          </a:p>
          <a:p>
            <a:endParaRPr lang="de-DE" b="1" dirty="0">
              <a:latin typeface="Century Gothic" panose="020B0502020202020204" pitchFamily="34" charset="0"/>
            </a:endParaRPr>
          </a:p>
          <a:p>
            <a:endParaRPr lang="de-DE" b="1" dirty="0">
              <a:latin typeface="Century Gothic" panose="020B0502020202020204" pitchFamily="34" charset="0"/>
            </a:endParaRPr>
          </a:p>
          <a:p>
            <a:r>
              <a:rPr lang="en-GB" dirty="0">
                <a:latin typeface="Century Gothic" panose="020B0502020202020204" pitchFamily="34" charset="0"/>
              </a:rPr>
              <a:t>Boston Scientific, USGI, Morphic Medical, USGI, Medtronic, </a:t>
            </a:r>
            <a:r>
              <a:rPr lang="de-DE" dirty="0">
                <a:latin typeface="Century Gothic" panose="020B0502020202020204" pitchFamily="34" charset="0"/>
              </a:rPr>
              <a:t>Intuitive</a:t>
            </a:r>
            <a:endParaRPr lang="en-GB" dirty="0">
              <a:latin typeface="Century Gothic" panose="020B0502020202020204" pitchFamily="34" charset="0"/>
            </a:endParaRPr>
          </a:p>
        </p:txBody>
      </p:sp>
      <p:pic>
        <p:nvPicPr>
          <p:cNvPr id="6" name="Grafik 5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63B5B36F-F42B-6F83-05C2-D1197FE58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461" y="44604"/>
            <a:ext cx="814086" cy="821554"/>
          </a:xfrm>
          <a:prstGeom prst="ellipse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07D18EC6-8C68-B167-BF33-0084F0B16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1870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F4C8B316-743C-4BA4-0577-8AC4ACAE4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4461" y="44604"/>
            <a:ext cx="814086" cy="821554"/>
          </a:xfrm>
          <a:prstGeom prst="ellipse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467C2FED-AD76-8D37-A409-82A91A07F4F8}"/>
              </a:ext>
            </a:extLst>
          </p:cNvPr>
          <p:cNvSpPr txBox="1"/>
          <p:nvPr/>
        </p:nvSpPr>
        <p:spPr>
          <a:xfrm>
            <a:off x="754867" y="3020984"/>
            <a:ext cx="11623742" cy="12224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sz="2800" b="1" dirty="0">
                <a:latin typeface="Century Gothic" panose="020B0502020202020204" pitchFamily="34" charset="0"/>
              </a:rPr>
              <a:t>FROM EVOLUTION TO INTERVENTION</a:t>
            </a:r>
          </a:p>
          <a:p>
            <a:pPr>
              <a:lnSpc>
                <a:spcPct val="150000"/>
              </a:lnSpc>
            </a:pPr>
            <a:r>
              <a:rPr lang="de-DE" sz="2400" dirty="0">
                <a:latin typeface="Century Gothic" panose="020B0502020202020204" pitchFamily="34" charset="0"/>
              </a:rPr>
              <a:t>Understanding </a:t>
            </a:r>
            <a:r>
              <a:rPr lang="de-DE" sz="2400" dirty="0" err="1">
                <a:latin typeface="Century Gothic" panose="020B0502020202020204" pitchFamily="34" charset="0"/>
              </a:rPr>
              <a:t>biological</a:t>
            </a:r>
            <a:r>
              <a:rPr lang="de-DE" sz="2400" dirty="0"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latin typeface="Century Gothic" panose="020B0502020202020204" pitchFamily="34" charset="0"/>
              </a:rPr>
              <a:t>drives</a:t>
            </a:r>
            <a:r>
              <a:rPr lang="de-DE" sz="2400" dirty="0"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latin typeface="Century Gothic" panose="020B0502020202020204" pitchFamily="34" charset="0"/>
              </a:rPr>
              <a:t>to</a:t>
            </a:r>
            <a:r>
              <a:rPr lang="de-DE" sz="2400" dirty="0"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latin typeface="Century Gothic" panose="020B0502020202020204" pitchFamily="34" charset="0"/>
              </a:rPr>
              <a:t>modifying</a:t>
            </a:r>
            <a:r>
              <a:rPr lang="de-DE" sz="2400" dirty="0"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latin typeface="Century Gothic" panose="020B0502020202020204" pitchFamily="34" charset="0"/>
              </a:rPr>
              <a:t>the</a:t>
            </a:r>
            <a:r>
              <a:rPr lang="de-DE" sz="2400" dirty="0"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latin typeface="Century Gothic" panose="020B0502020202020204" pitchFamily="34" charset="0"/>
              </a:rPr>
              <a:t>signals</a:t>
            </a:r>
            <a:r>
              <a:rPr lang="de-DE" sz="2400" dirty="0"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latin typeface="Century Gothic" panose="020B0502020202020204" pitchFamily="34" charset="0"/>
              </a:rPr>
              <a:t>that</a:t>
            </a:r>
            <a:r>
              <a:rPr lang="de-DE" sz="2400" dirty="0"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latin typeface="Century Gothic" panose="020B0502020202020204" pitchFamily="34" charset="0"/>
              </a:rPr>
              <a:t>control</a:t>
            </a:r>
            <a:r>
              <a:rPr lang="de-DE" sz="2400" dirty="0"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latin typeface="Century Gothic" panose="020B0502020202020204" pitchFamily="34" charset="0"/>
              </a:rPr>
              <a:t>them</a:t>
            </a:r>
            <a:endParaRPr lang="de-DE" sz="2400" dirty="0">
              <a:latin typeface="Century Gothic" panose="020B0502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9B4DFD8-720F-07E8-FDD5-2CCA2E6BA4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67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FD343-3067-EC9A-55E2-CE2A63AC9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85FE43D5-3D6C-B30A-058E-2A97A52EA794}"/>
              </a:ext>
            </a:extLst>
          </p:cNvPr>
          <p:cNvSpPr txBox="1"/>
          <p:nvPr/>
        </p:nvSpPr>
        <p:spPr>
          <a:xfrm>
            <a:off x="754867" y="3100365"/>
            <a:ext cx="10384187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 GUT-BRAIN AXIS – A COMPLEX COMMUNICATION NETWORK</a:t>
            </a:r>
          </a:p>
          <a:p>
            <a:pPr>
              <a:lnSpc>
                <a:spcPct val="150000"/>
              </a:lnSpc>
            </a:pPr>
            <a:r>
              <a:rPr lang="en-GB" sz="2400" dirty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Created by Evolution </a:t>
            </a:r>
            <a:r>
              <a:rPr lang="en-GB" sz="2400" b="1" dirty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en-GB" sz="2400" b="1" dirty="0">
              <a:solidFill>
                <a:srgbClr val="C00000"/>
              </a:solidFill>
            </a:endParaRPr>
          </a:p>
        </p:txBody>
      </p:sp>
      <p:pic>
        <p:nvPicPr>
          <p:cNvPr id="2" name="Grafik 1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D33B4500-15B8-818F-0455-318A3A7CAD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38C8B6E5-F365-1B9F-C8CB-9757C4E7B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310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B634B-666B-EE49-3E4F-054A19417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ext, Gehirn enthält.&#10;&#10;Automatisch generierte Beschreibung">
            <a:extLst>
              <a:ext uri="{FF2B5EF4-FFF2-40B4-BE49-F238E27FC236}">
                <a16:creationId xmlns:a16="http://schemas.microsoft.com/office/drawing/2014/main" id="{5BABF1BE-B450-F33A-CA72-E145BAE7803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6252" t="9925" r="33628" b="48059"/>
          <a:stretch/>
        </p:blipFill>
        <p:spPr>
          <a:xfrm>
            <a:off x="5047296" y="1457008"/>
            <a:ext cx="2053883" cy="1674056"/>
          </a:xfrm>
          <a:prstGeom prst="rect">
            <a:avLst/>
          </a:prstGeom>
        </p:spPr>
      </p:pic>
      <p:sp>
        <p:nvSpPr>
          <p:cNvPr id="27" name="Textfeld 26">
            <a:extLst>
              <a:ext uri="{FF2B5EF4-FFF2-40B4-BE49-F238E27FC236}">
                <a16:creationId xmlns:a16="http://schemas.microsoft.com/office/drawing/2014/main" id="{5FDCA433-0AB3-302C-4CEF-6735ED032C0E}"/>
              </a:ext>
            </a:extLst>
          </p:cNvPr>
          <p:cNvSpPr txBox="1"/>
          <p:nvPr/>
        </p:nvSpPr>
        <p:spPr>
          <a:xfrm>
            <a:off x="5382344" y="1992005"/>
            <a:ext cx="1515191" cy="3693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BRAIN FIRST</a:t>
            </a:r>
            <a:endParaRPr lang="en-GB" b="1" dirty="0">
              <a:solidFill>
                <a:srgbClr val="C00000"/>
              </a:solidFill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EB25E0DA-F268-B64E-8CA6-78DE4E36BFAE}"/>
              </a:ext>
            </a:extLst>
          </p:cNvPr>
          <p:cNvSpPr txBox="1"/>
          <p:nvPr/>
        </p:nvSpPr>
        <p:spPr>
          <a:xfrm>
            <a:off x="3548668" y="161004"/>
            <a:ext cx="57935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METABOLIC ORCHESTRATION</a:t>
            </a:r>
          </a:p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“Energy Intake”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C2D6556E-B886-ECB5-7261-D3B038185EA6}"/>
              </a:ext>
            </a:extLst>
          </p:cNvPr>
          <p:cNvSpPr txBox="1"/>
          <p:nvPr/>
        </p:nvSpPr>
        <p:spPr>
          <a:xfrm>
            <a:off x="12579" y="6566191"/>
            <a:ext cx="11997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Kirkcaldie</a:t>
            </a:r>
            <a:r>
              <a:rPr lang="de-DE" sz="11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MT, Kitchener PD.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When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brains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expand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: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mind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evolution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cortex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1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Acta </a:t>
            </a:r>
            <a:r>
              <a:rPr lang="de-DE" sz="11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Neuropsychiatr</a:t>
            </a:r>
            <a:r>
              <a:rPr lang="de-DE" sz="11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2007 Jun;19(3):139-48. 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C51684DB-7C3A-6414-2810-5CDD1FD25F90}"/>
              </a:ext>
            </a:extLst>
          </p:cNvPr>
          <p:cNvSpPr txBox="1"/>
          <p:nvPr/>
        </p:nvSpPr>
        <p:spPr>
          <a:xfrm rot="5400000">
            <a:off x="11510732" y="3611132"/>
            <a:ext cx="7457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Century Gothic" panose="020B0502020202020204" pitchFamily="34" charset="0"/>
              </a:rPr>
              <a:t>© C. Stier</a:t>
            </a:r>
          </a:p>
        </p:txBody>
      </p:sp>
      <p:pic>
        <p:nvPicPr>
          <p:cNvPr id="7" name="Grafik 6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8AFDFC21-6539-9B40-C5B9-9D9CA2C869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6AF9DB97-53ED-C9A1-C0D9-B9AC847AF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26078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71487-2CC2-F9E7-277B-8EC2B91FD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B0CD100-2DF1-4E4A-E229-21F8E42C049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9371" y="1801469"/>
            <a:ext cx="7772400" cy="4534688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330FF26-9C75-F1F2-2CA1-1AFCAC82918E}"/>
              </a:ext>
            </a:extLst>
          </p:cNvPr>
          <p:cNvSpPr txBox="1"/>
          <p:nvPr/>
        </p:nvSpPr>
        <p:spPr>
          <a:xfrm>
            <a:off x="1072964" y="5209393"/>
            <a:ext cx="1004607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The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neocortex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could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evolve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to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extraordinary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complexity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because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survival-critical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functions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—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breathing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,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energy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homeostasis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, and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sleep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—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were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never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left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to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conscious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control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.</a:t>
            </a:r>
            <a:endParaRPr lang="en-GB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FE97A53F-FC4E-456D-CD17-BD7F5720FCBD}"/>
              </a:ext>
            </a:extLst>
          </p:cNvPr>
          <p:cNvSpPr txBox="1"/>
          <p:nvPr/>
        </p:nvSpPr>
        <p:spPr>
          <a:xfrm>
            <a:off x="3183645" y="1571435"/>
            <a:ext cx="62038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“MASTERPIECE OF EVOLUTION”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0DD300C-E586-B443-698E-D4FAF4992B6C}"/>
              </a:ext>
            </a:extLst>
          </p:cNvPr>
          <p:cNvSpPr txBox="1"/>
          <p:nvPr/>
        </p:nvSpPr>
        <p:spPr>
          <a:xfrm>
            <a:off x="12579" y="6566191"/>
            <a:ext cx="11997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Kirkcaldie</a:t>
            </a:r>
            <a:r>
              <a:rPr lang="de-DE" sz="11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MT, Kitchener PD.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When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brains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expand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: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mind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evolution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cortex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1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Acta </a:t>
            </a:r>
            <a:r>
              <a:rPr lang="de-DE" sz="11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Neuropsychiatr</a:t>
            </a:r>
            <a:r>
              <a:rPr lang="de-DE" sz="11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2007 Jun;19(3):139-48. 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9CE87B9-A0ED-0C99-2177-3B2D17DF9BAD}"/>
              </a:ext>
            </a:extLst>
          </p:cNvPr>
          <p:cNvSpPr txBox="1"/>
          <p:nvPr/>
        </p:nvSpPr>
        <p:spPr>
          <a:xfrm rot="5400000">
            <a:off x="11510732" y="3611132"/>
            <a:ext cx="7457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Century Gothic" panose="020B0502020202020204" pitchFamily="34" charset="0"/>
              </a:rPr>
              <a:t>© C. Stier</a:t>
            </a:r>
          </a:p>
        </p:txBody>
      </p:sp>
      <p:pic>
        <p:nvPicPr>
          <p:cNvPr id="6" name="Grafik 5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FDC42483-9557-138F-E9AA-068420E60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FEE56400-DC4E-58D5-4166-6E7CA306AD6C}"/>
              </a:ext>
            </a:extLst>
          </p:cNvPr>
          <p:cNvSpPr txBox="1"/>
          <p:nvPr/>
        </p:nvSpPr>
        <p:spPr>
          <a:xfrm>
            <a:off x="3548668" y="161004"/>
            <a:ext cx="57935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METABOLIC ORCHESTRATION</a:t>
            </a:r>
          </a:p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“Energy Intake”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F1A75BB-EC81-1745-1FD2-CCC2DCF134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011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1F4D9-3420-7441-28C1-6284C5E34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6EE6A8C-5BF6-F550-BAD5-1733FCF598AC}"/>
              </a:ext>
            </a:extLst>
          </p:cNvPr>
          <p:cNvSpPr txBox="1"/>
          <p:nvPr/>
        </p:nvSpPr>
        <p:spPr>
          <a:xfrm>
            <a:off x="995431" y="5118662"/>
            <a:ext cx="1076504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Fundamental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survival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functions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are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distributed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across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distinct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evolutionarily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ancient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brain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nuclei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- not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the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2400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neocortex</a:t>
            </a:r>
            <a:r>
              <a:rPr lang="de-DE" sz="2400" dirty="0">
                <a:solidFill>
                  <a:srgbClr val="C00000"/>
                </a:solidFill>
                <a:latin typeface="Century Gothic" panose="020B0502020202020204" pitchFamily="34" charset="0"/>
              </a:rPr>
              <a:t> -.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905F1DE-7298-B8AA-6A6B-419E2788C70A}"/>
              </a:ext>
            </a:extLst>
          </p:cNvPr>
          <p:cNvSpPr txBox="1"/>
          <p:nvPr/>
        </p:nvSpPr>
        <p:spPr>
          <a:xfrm>
            <a:off x="12579" y="6566191"/>
            <a:ext cx="11997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Kirkcaldie</a:t>
            </a:r>
            <a:r>
              <a:rPr lang="de-DE" sz="11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MT, Kitchener PD.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When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brains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expand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: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mind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evolution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</a:t>
            </a:r>
            <a:r>
              <a:rPr lang="de-DE" sz="11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cortex</a:t>
            </a:r>
            <a:r>
              <a:rPr lang="de-DE" sz="11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1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Acta </a:t>
            </a:r>
            <a:r>
              <a:rPr lang="de-DE" sz="11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Neuropsychiatr</a:t>
            </a:r>
            <a:r>
              <a:rPr lang="de-DE" sz="11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2007 Jun;19(3):139-48. 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BCC99FA3-C2CC-C115-6C42-84A9A5362A05}"/>
              </a:ext>
            </a:extLst>
          </p:cNvPr>
          <p:cNvSpPr txBox="1"/>
          <p:nvPr/>
        </p:nvSpPr>
        <p:spPr>
          <a:xfrm rot="5400000">
            <a:off x="11510732" y="3611132"/>
            <a:ext cx="7457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dirty="0">
                <a:latin typeface="Century Gothic" panose="020B0502020202020204" pitchFamily="34" charset="0"/>
              </a:rPr>
              <a:t>© C. Stier</a:t>
            </a:r>
          </a:p>
        </p:txBody>
      </p:sp>
      <p:pic>
        <p:nvPicPr>
          <p:cNvPr id="6" name="Grafik 5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7BD66486-AE77-46AE-413C-F6F3828707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F82D217D-7C1E-9660-DDE7-1DEA18614526}"/>
              </a:ext>
            </a:extLst>
          </p:cNvPr>
          <p:cNvSpPr txBox="1"/>
          <p:nvPr/>
        </p:nvSpPr>
        <p:spPr>
          <a:xfrm>
            <a:off x="3548668" y="161004"/>
            <a:ext cx="57935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METABOLIC ORCHESTRATION</a:t>
            </a:r>
          </a:p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“Energy Intake”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3E0E62E-BFA8-849B-9890-E4DF12D49D1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38601" y="1115111"/>
            <a:ext cx="5138853" cy="421801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0A78F9C1-7C9D-51D1-2981-C95C9410A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906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03619-47F0-74B0-7024-9885906C51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ext, Gehirn enthält.&#10;&#10;Automatisch generierte Beschreibung">
            <a:extLst>
              <a:ext uri="{FF2B5EF4-FFF2-40B4-BE49-F238E27FC236}">
                <a16:creationId xmlns:a16="http://schemas.microsoft.com/office/drawing/2014/main" id="{D22CEE78-3174-C490-4884-EA2580311FE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 l="36252" t="9925" r="33628" b="48059"/>
          <a:stretch/>
        </p:blipFill>
        <p:spPr>
          <a:xfrm>
            <a:off x="5047296" y="1457008"/>
            <a:ext cx="2053883" cy="167405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8516921E-2CCA-1807-B15E-91C95D4F275A}"/>
              </a:ext>
            </a:extLst>
          </p:cNvPr>
          <p:cNvSpPr txBox="1"/>
          <p:nvPr/>
        </p:nvSpPr>
        <p:spPr>
          <a:xfrm>
            <a:off x="84391" y="6432396"/>
            <a:ext cx="11997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0" i="0" dirty="0">
                <a:effectLst/>
                <a:latin typeface="Century Gothic" panose="020B0502020202020204" pitchFamily="34" charset="0"/>
              </a:rPr>
              <a:t>Stier C,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Chiappetta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S,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Kermansaravi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M. A Physiological Model of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Incretin-Based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Therapies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and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Hierarchical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Energy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Allocation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Across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Metabolic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Phenotypes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. Diabetes Obes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Metab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. 2026 Aug;28(8):7652-7657. 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A82A2718-98FE-62FB-666E-C443AD364735}"/>
              </a:ext>
            </a:extLst>
          </p:cNvPr>
          <p:cNvSpPr txBox="1"/>
          <p:nvPr/>
        </p:nvSpPr>
        <p:spPr>
          <a:xfrm>
            <a:off x="3615704" y="3035515"/>
            <a:ext cx="50965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ut–Brain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xis 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a </a:t>
            </a:r>
          </a:p>
          <a:p>
            <a:pPr algn="ctr"/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Bidirectional but Hierarchical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ommunication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etwork </a:t>
            </a:r>
          </a:p>
          <a:p>
            <a:pPr algn="ctr"/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inking the Gastrointestinal Tract and the Central </a:t>
            </a:r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ervous </a:t>
            </a:r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ystem </a:t>
            </a:r>
            <a:endParaRPr lang="en-GB" b="1" dirty="0"/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FDBD188-47FD-8EC6-6AAE-192AF289611E}"/>
              </a:ext>
            </a:extLst>
          </p:cNvPr>
          <p:cNvSpPr txBox="1"/>
          <p:nvPr/>
        </p:nvSpPr>
        <p:spPr>
          <a:xfrm>
            <a:off x="5382344" y="1992005"/>
            <a:ext cx="1515191" cy="3693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BRAIN FIRST</a:t>
            </a:r>
            <a:endParaRPr lang="en-GB" b="1" dirty="0">
              <a:solidFill>
                <a:srgbClr val="C00000"/>
              </a:solidFill>
            </a:endParaRP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C7403717-A5CE-990D-5354-B12D1AB59CE1}"/>
              </a:ext>
            </a:extLst>
          </p:cNvPr>
          <p:cNvCxnSpPr>
            <a:cxnSpLocks/>
          </p:cNvCxnSpPr>
          <p:nvPr/>
        </p:nvCxnSpPr>
        <p:spPr>
          <a:xfrm flipH="1">
            <a:off x="2782761" y="2503357"/>
            <a:ext cx="1662398" cy="2911967"/>
          </a:xfrm>
          <a:prstGeom prst="straightConnector1">
            <a:avLst/>
          </a:prstGeom>
          <a:ln w="762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feld 3">
            <a:extLst>
              <a:ext uri="{FF2B5EF4-FFF2-40B4-BE49-F238E27FC236}">
                <a16:creationId xmlns:a16="http://schemas.microsoft.com/office/drawing/2014/main" id="{2A5E3D6E-CBD5-39D8-58B6-F1BCC0A0E74D}"/>
              </a:ext>
            </a:extLst>
          </p:cNvPr>
          <p:cNvSpPr txBox="1"/>
          <p:nvPr/>
        </p:nvSpPr>
        <p:spPr>
          <a:xfrm rot="17999127">
            <a:off x="1012769" y="3589513"/>
            <a:ext cx="448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The Brain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Dictates</a:t>
            </a:r>
            <a:r>
              <a:rPr lang="en-GB" b="1" dirty="0">
                <a:solidFill>
                  <a:srgbClr val="4A629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>
                <a:latin typeface="Century Gothic" panose="020B0502020202020204" pitchFamily="34" charset="0"/>
              </a:rPr>
              <a:t>the</a:t>
            </a:r>
            <a:r>
              <a:rPr lang="en-GB" b="1" dirty="0">
                <a:solidFill>
                  <a:srgbClr val="4A629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Engery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 Demand</a:t>
            </a:r>
          </a:p>
        </p:txBody>
      </p:sp>
      <p:pic>
        <p:nvPicPr>
          <p:cNvPr id="2" name="Grafik 1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DD33D8EB-9B93-B790-51FD-A4914E06C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D4B2ABB1-3766-F68B-AE00-EFEFBE27ADC6}"/>
              </a:ext>
            </a:extLst>
          </p:cNvPr>
          <p:cNvSpPr txBox="1"/>
          <p:nvPr/>
        </p:nvSpPr>
        <p:spPr>
          <a:xfrm>
            <a:off x="3548668" y="161004"/>
            <a:ext cx="57935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METABOLIC ORCHESTRATION</a:t>
            </a:r>
          </a:p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“Energy Intake”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73B9CB9-4C7C-460C-C5BC-32D01A56FF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90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6FD3A-5AEB-F98D-AA7D-E2B8B307A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ext, Gehirn enthält.&#10;&#10;Automatisch generierte Beschreibung">
            <a:extLst>
              <a:ext uri="{FF2B5EF4-FFF2-40B4-BE49-F238E27FC236}">
                <a16:creationId xmlns:a16="http://schemas.microsoft.com/office/drawing/2014/main" id="{7FD9E542-763C-D4D5-7792-0140C178A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52" t="9925" r="33628" b="48059"/>
          <a:stretch/>
        </p:blipFill>
        <p:spPr>
          <a:xfrm>
            <a:off x="5047296" y="1457008"/>
            <a:ext cx="2053883" cy="167405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9F2EDF07-FDD4-94E3-B873-E0D6B1570EA9}"/>
              </a:ext>
            </a:extLst>
          </p:cNvPr>
          <p:cNvSpPr txBox="1"/>
          <p:nvPr/>
        </p:nvSpPr>
        <p:spPr>
          <a:xfrm>
            <a:off x="84391" y="6432396"/>
            <a:ext cx="11997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0" i="0" dirty="0">
                <a:effectLst/>
                <a:latin typeface="Century Gothic" panose="020B0502020202020204" pitchFamily="34" charset="0"/>
              </a:rPr>
              <a:t>Stier C,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Chiappetta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S,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Kermansaravi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M. A Physiological Model of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Incretin-Based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Therapies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and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Hierarchical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Energy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Allocation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Across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Metabolic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Phenotypes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. Diabetes Obes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Metab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. 2026 Aug;28(8):7652-7657. 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BCF2D68F-68CA-B5D8-1F82-A1FE67687CC6}"/>
              </a:ext>
            </a:extLst>
          </p:cNvPr>
          <p:cNvSpPr txBox="1"/>
          <p:nvPr/>
        </p:nvSpPr>
        <p:spPr>
          <a:xfrm>
            <a:off x="5382344" y="1992005"/>
            <a:ext cx="1515191" cy="3693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BRAIN FIRST</a:t>
            </a:r>
            <a:endParaRPr lang="en-GB" b="1" dirty="0">
              <a:solidFill>
                <a:srgbClr val="C00000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57BDDA9-B8F6-EDA4-9630-1094CEB2D7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rcRect l="10271" t="47275" r="41686"/>
          <a:stretch/>
        </p:blipFill>
        <p:spPr>
          <a:xfrm>
            <a:off x="5735646" y="4572339"/>
            <a:ext cx="856643" cy="944537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A6B1B9D-5014-B532-FA61-3D4F0E0A9672}"/>
              </a:ext>
            </a:extLst>
          </p:cNvPr>
          <p:cNvCxnSpPr>
            <a:cxnSpLocks/>
          </p:cNvCxnSpPr>
          <p:nvPr/>
        </p:nvCxnSpPr>
        <p:spPr>
          <a:xfrm>
            <a:off x="2678965" y="5576837"/>
            <a:ext cx="6790544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011266D2-951F-9C15-33D9-25EF2A1E49D8}"/>
              </a:ext>
            </a:extLst>
          </p:cNvPr>
          <p:cNvSpPr txBox="1"/>
          <p:nvPr/>
        </p:nvSpPr>
        <p:spPr>
          <a:xfrm>
            <a:off x="2291896" y="5669030"/>
            <a:ext cx="7821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The GUT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senses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nutrients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,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harvests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energy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, and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signals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the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brain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latin typeface="Century Gothic" panose="020B0502020202020204" pitchFamily="34" charset="0"/>
              </a:rPr>
              <a:t>– </a:t>
            </a:r>
            <a:r>
              <a:rPr lang="de-DE" b="1" dirty="0" err="1">
                <a:latin typeface="Century Gothic" panose="020B0502020202020204" pitchFamily="34" charset="0"/>
              </a:rPr>
              <a:t>the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priority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energy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recipient</a:t>
            </a:r>
            <a:r>
              <a:rPr lang="de-DE" b="1" dirty="0">
                <a:latin typeface="Century Gothic" panose="020B0502020202020204" pitchFamily="34" charset="0"/>
              </a:rPr>
              <a:t> - </a:t>
            </a:r>
            <a:r>
              <a:rPr lang="de-DE" b="1" dirty="0" err="1">
                <a:latin typeface="Century Gothic" panose="020B0502020202020204" pitchFamily="34" charset="0"/>
              </a:rPr>
              <a:t>through</a:t>
            </a:r>
            <a:r>
              <a:rPr lang="de-DE" b="1" dirty="0">
                <a:latin typeface="Century Gothic" panose="020B0502020202020204" pitchFamily="34" charset="0"/>
              </a:rPr>
              <a:t> hormonal and </a:t>
            </a:r>
            <a:r>
              <a:rPr lang="de-DE" b="1" dirty="0" err="1">
                <a:latin typeface="Century Gothic" panose="020B0502020202020204" pitchFamily="34" charset="0"/>
              </a:rPr>
              <a:t>neural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pathways</a:t>
            </a:r>
            <a:r>
              <a:rPr lang="de-DE" b="1" dirty="0">
                <a:latin typeface="Century Gothic" panose="020B0502020202020204" pitchFamily="34" charset="0"/>
              </a:rPr>
              <a:t>.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37236BF3-3381-6BA0-35CE-9BC762B188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292D36"/>
              </a:clrFrom>
              <a:clrTo>
                <a:srgbClr val="292D3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7" r="64832" b="1555"/>
          <a:stretch/>
        </p:blipFill>
        <p:spPr>
          <a:xfrm>
            <a:off x="7090641" y="4542220"/>
            <a:ext cx="404441" cy="889998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3DB93FE9-887E-F556-1CA6-2D7F2E1970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292D36"/>
              </a:clrFrom>
              <a:clrTo>
                <a:srgbClr val="292D3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5" t="3368" b="1555"/>
          <a:stretch/>
        </p:blipFill>
        <p:spPr>
          <a:xfrm>
            <a:off x="7590751" y="4527913"/>
            <a:ext cx="520458" cy="887404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37587637-4E55-5EC6-913C-368FF13B1C5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95917" y="4551490"/>
            <a:ext cx="1487504" cy="94453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617611B4-3199-CE11-A725-5F1C04801CFE}"/>
              </a:ext>
            </a:extLst>
          </p:cNvPr>
          <p:cNvSpPr txBox="1"/>
          <p:nvPr/>
        </p:nvSpPr>
        <p:spPr>
          <a:xfrm>
            <a:off x="3615704" y="3035515"/>
            <a:ext cx="50965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ut–Brain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xis 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a </a:t>
            </a:r>
          </a:p>
          <a:p>
            <a:pPr algn="ctr"/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Bidirectional but Hierarchical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ommunication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etwork </a:t>
            </a:r>
          </a:p>
          <a:p>
            <a:pPr algn="ctr"/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inking the Gastrointestinal Tract and the Central </a:t>
            </a:r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ervous </a:t>
            </a:r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ystem </a:t>
            </a:r>
            <a:endParaRPr lang="en-GB" b="1" dirty="0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53B12AAE-F188-14BC-5908-A680D20EA7A0}"/>
              </a:ext>
            </a:extLst>
          </p:cNvPr>
          <p:cNvCxnSpPr>
            <a:cxnSpLocks/>
          </p:cNvCxnSpPr>
          <p:nvPr/>
        </p:nvCxnSpPr>
        <p:spPr>
          <a:xfrm flipH="1">
            <a:off x="2782761" y="2503357"/>
            <a:ext cx="1662398" cy="2911967"/>
          </a:xfrm>
          <a:prstGeom prst="straightConnector1">
            <a:avLst/>
          </a:prstGeom>
          <a:ln w="762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F1A84A88-BB60-E196-A390-544391B8A722}"/>
              </a:ext>
            </a:extLst>
          </p:cNvPr>
          <p:cNvSpPr txBox="1"/>
          <p:nvPr/>
        </p:nvSpPr>
        <p:spPr>
          <a:xfrm rot="17999127">
            <a:off x="1012769" y="3589513"/>
            <a:ext cx="448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The Brain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Dictates</a:t>
            </a:r>
            <a:r>
              <a:rPr lang="en-GB" b="1" dirty="0">
                <a:solidFill>
                  <a:srgbClr val="4A629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>
                <a:latin typeface="Century Gothic" panose="020B0502020202020204" pitchFamily="34" charset="0"/>
              </a:rPr>
              <a:t>the</a:t>
            </a:r>
            <a:r>
              <a:rPr lang="en-GB" b="1" dirty="0">
                <a:solidFill>
                  <a:srgbClr val="4A629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Engery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 Demand</a:t>
            </a:r>
          </a:p>
        </p:txBody>
      </p:sp>
      <p:pic>
        <p:nvPicPr>
          <p:cNvPr id="2" name="Grafik 1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280CF8FF-51E9-8CB9-3BE0-CFCF164EFB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BD7236FD-7FDD-B9AA-A431-26056DA8F15D}"/>
              </a:ext>
            </a:extLst>
          </p:cNvPr>
          <p:cNvSpPr txBox="1"/>
          <p:nvPr/>
        </p:nvSpPr>
        <p:spPr>
          <a:xfrm>
            <a:off x="3548668" y="161004"/>
            <a:ext cx="57935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METABOLIC ORCHESTRATION</a:t>
            </a:r>
          </a:p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“Energy Intake”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A973981-1F36-9B89-41E1-1E9D108CCA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00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626BF-A05E-93C8-B715-F2929F071F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ext, Gehirn enthält.&#10;&#10;Automatisch generierte Beschreibung">
            <a:extLst>
              <a:ext uri="{FF2B5EF4-FFF2-40B4-BE49-F238E27FC236}">
                <a16:creationId xmlns:a16="http://schemas.microsoft.com/office/drawing/2014/main" id="{67839FD1-B746-FEA2-EB5A-6B01E3EDC1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52" t="9925" r="33628" b="48059"/>
          <a:stretch/>
        </p:blipFill>
        <p:spPr>
          <a:xfrm>
            <a:off x="5047296" y="1457008"/>
            <a:ext cx="2053883" cy="167405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706C6963-215B-49A8-BECA-008B81523E3D}"/>
              </a:ext>
            </a:extLst>
          </p:cNvPr>
          <p:cNvSpPr txBox="1"/>
          <p:nvPr/>
        </p:nvSpPr>
        <p:spPr>
          <a:xfrm>
            <a:off x="84391" y="6432396"/>
            <a:ext cx="11997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0" i="0" dirty="0">
                <a:effectLst/>
                <a:latin typeface="Century Gothic" panose="020B0502020202020204" pitchFamily="34" charset="0"/>
              </a:rPr>
              <a:t>Stier C,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Chiappetta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S,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Kermansaravi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M. A Physiological Model of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Incretin-Based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Therapies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and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Hierarchical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Energy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Allocation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Across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Metabolic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Phenotypes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. Diabetes Obes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Metab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. 2026 Aug;28(8):7652-7657. 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8456071C-F971-50A8-3057-90A3AE10805B}"/>
              </a:ext>
            </a:extLst>
          </p:cNvPr>
          <p:cNvSpPr txBox="1"/>
          <p:nvPr/>
        </p:nvSpPr>
        <p:spPr>
          <a:xfrm>
            <a:off x="5382344" y="1992005"/>
            <a:ext cx="1515191" cy="3693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BRAIN FIRST</a:t>
            </a:r>
            <a:endParaRPr lang="en-GB" b="1" dirty="0">
              <a:solidFill>
                <a:srgbClr val="C00000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1F1BF46-EB9B-113D-DAEA-7B3CCAAEFE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rcRect l="10271" t="47275" r="41686"/>
          <a:stretch/>
        </p:blipFill>
        <p:spPr>
          <a:xfrm>
            <a:off x="5735646" y="4572339"/>
            <a:ext cx="856643" cy="944537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B8FC1EF3-0589-5932-97D1-2265B5F54823}"/>
              </a:ext>
            </a:extLst>
          </p:cNvPr>
          <p:cNvCxnSpPr>
            <a:cxnSpLocks/>
          </p:cNvCxnSpPr>
          <p:nvPr/>
        </p:nvCxnSpPr>
        <p:spPr>
          <a:xfrm>
            <a:off x="2678965" y="5576837"/>
            <a:ext cx="6790544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9CDC4A86-1E42-EE81-27C3-F2B260BD6485}"/>
              </a:ext>
            </a:extLst>
          </p:cNvPr>
          <p:cNvSpPr txBox="1"/>
          <p:nvPr/>
        </p:nvSpPr>
        <p:spPr>
          <a:xfrm>
            <a:off x="2291896" y="5669030"/>
            <a:ext cx="7821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The GUT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senses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nutrients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,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harvests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energy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, and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signals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the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brain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latin typeface="Century Gothic" panose="020B0502020202020204" pitchFamily="34" charset="0"/>
              </a:rPr>
              <a:t>– </a:t>
            </a:r>
            <a:r>
              <a:rPr lang="de-DE" b="1" dirty="0" err="1">
                <a:latin typeface="Century Gothic" panose="020B0502020202020204" pitchFamily="34" charset="0"/>
              </a:rPr>
              <a:t>the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priority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energy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recipient</a:t>
            </a:r>
            <a:r>
              <a:rPr lang="de-DE" b="1" dirty="0">
                <a:latin typeface="Century Gothic" panose="020B0502020202020204" pitchFamily="34" charset="0"/>
              </a:rPr>
              <a:t> - </a:t>
            </a:r>
            <a:r>
              <a:rPr lang="de-DE" b="1" dirty="0" err="1">
                <a:latin typeface="Century Gothic" panose="020B0502020202020204" pitchFamily="34" charset="0"/>
              </a:rPr>
              <a:t>through</a:t>
            </a:r>
            <a:r>
              <a:rPr lang="de-DE" b="1" dirty="0">
                <a:latin typeface="Century Gothic" panose="020B0502020202020204" pitchFamily="34" charset="0"/>
              </a:rPr>
              <a:t> hormonal and </a:t>
            </a:r>
            <a:r>
              <a:rPr lang="de-DE" b="1" dirty="0" err="1">
                <a:latin typeface="Century Gothic" panose="020B0502020202020204" pitchFamily="34" charset="0"/>
              </a:rPr>
              <a:t>neural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pathways</a:t>
            </a:r>
            <a:r>
              <a:rPr lang="de-DE" b="1" dirty="0">
                <a:latin typeface="Century Gothic" panose="020B0502020202020204" pitchFamily="34" charset="0"/>
              </a:rPr>
              <a:t>.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259E8C26-E441-DCE0-B7FC-C11EE1B703A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292D36"/>
              </a:clrFrom>
              <a:clrTo>
                <a:srgbClr val="292D3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7" r="64832" b="1555"/>
          <a:stretch/>
        </p:blipFill>
        <p:spPr>
          <a:xfrm>
            <a:off x="7090641" y="4542220"/>
            <a:ext cx="404441" cy="889998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1258F38D-D0F4-2D4A-A9EC-CED904C99A8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292D36"/>
              </a:clrFrom>
              <a:clrTo>
                <a:srgbClr val="292D3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5" t="3368" b="1555"/>
          <a:stretch/>
        </p:blipFill>
        <p:spPr>
          <a:xfrm>
            <a:off x="7590751" y="4527913"/>
            <a:ext cx="520458" cy="887404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8F6D25CB-1E72-751E-CCE7-318BC8A8E51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95917" y="4551490"/>
            <a:ext cx="1487504" cy="94453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1D4D2A0-4752-A294-0A9B-00AB77D0B706}"/>
              </a:ext>
            </a:extLst>
          </p:cNvPr>
          <p:cNvSpPr txBox="1"/>
          <p:nvPr/>
        </p:nvSpPr>
        <p:spPr>
          <a:xfrm>
            <a:off x="3615704" y="3035515"/>
            <a:ext cx="50965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ut–Brain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xis 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a </a:t>
            </a:r>
          </a:p>
          <a:p>
            <a:pPr algn="ctr"/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Bidirectional but Hierarchical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ommunication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etwork </a:t>
            </a:r>
          </a:p>
          <a:p>
            <a:pPr algn="ctr"/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inking the Gastrointestinal Tract and the Central </a:t>
            </a:r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ervous </a:t>
            </a:r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ystem </a:t>
            </a:r>
            <a:endParaRPr lang="en-GB" b="1" dirty="0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FDBA3974-655D-66A9-2278-9CBAEBB80846}"/>
              </a:ext>
            </a:extLst>
          </p:cNvPr>
          <p:cNvCxnSpPr>
            <a:cxnSpLocks/>
          </p:cNvCxnSpPr>
          <p:nvPr/>
        </p:nvCxnSpPr>
        <p:spPr>
          <a:xfrm flipH="1">
            <a:off x="2782761" y="2503357"/>
            <a:ext cx="1662398" cy="2911967"/>
          </a:xfrm>
          <a:prstGeom prst="straightConnector1">
            <a:avLst/>
          </a:prstGeom>
          <a:ln w="762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6F14CAF4-A782-0256-4079-0E8A9327D1AD}"/>
              </a:ext>
            </a:extLst>
          </p:cNvPr>
          <p:cNvSpPr txBox="1"/>
          <p:nvPr/>
        </p:nvSpPr>
        <p:spPr>
          <a:xfrm rot="17999127">
            <a:off x="1012769" y="3589513"/>
            <a:ext cx="448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The Brain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Dictates</a:t>
            </a:r>
            <a:r>
              <a:rPr lang="en-GB" b="1" dirty="0">
                <a:solidFill>
                  <a:srgbClr val="4A629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>
                <a:latin typeface="Century Gothic" panose="020B0502020202020204" pitchFamily="34" charset="0"/>
              </a:rPr>
              <a:t>the</a:t>
            </a:r>
            <a:r>
              <a:rPr lang="en-GB" b="1" dirty="0">
                <a:solidFill>
                  <a:srgbClr val="4A629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Engery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 Demand</a:t>
            </a:r>
          </a:p>
        </p:txBody>
      </p:sp>
      <p:cxnSp>
        <p:nvCxnSpPr>
          <p:cNvPr id="2" name="Gerade Verbindung mit Pfeil 1">
            <a:extLst>
              <a:ext uri="{FF2B5EF4-FFF2-40B4-BE49-F238E27FC236}">
                <a16:creationId xmlns:a16="http://schemas.microsoft.com/office/drawing/2014/main" id="{A4558613-DB1D-761D-3B0B-E7317C9C4701}"/>
              </a:ext>
            </a:extLst>
          </p:cNvPr>
          <p:cNvCxnSpPr>
            <a:cxnSpLocks/>
          </p:cNvCxnSpPr>
          <p:nvPr/>
        </p:nvCxnSpPr>
        <p:spPr>
          <a:xfrm flipH="1" flipV="1">
            <a:off x="7784980" y="2668249"/>
            <a:ext cx="1622415" cy="2747075"/>
          </a:xfrm>
          <a:prstGeom prst="straightConnector1">
            <a:avLst/>
          </a:prstGeom>
          <a:ln w="76200">
            <a:solidFill>
              <a:srgbClr val="C00000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3CBABFA2-324E-99DA-BEBE-339E0900766F}"/>
              </a:ext>
            </a:extLst>
          </p:cNvPr>
          <p:cNvSpPr txBox="1"/>
          <p:nvPr/>
        </p:nvSpPr>
        <p:spPr>
          <a:xfrm rot="3576630">
            <a:off x="7053831" y="3746556"/>
            <a:ext cx="385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The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Body Must Meet </a:t>
            </a:r>
            <a:r>
              <a:rPr lang="en-GB" b="1" dirty="0">
                <a:latin typeface="Century Gothic" panose="020B0502020202020204" pitchFamily="34" charset="0"/>
              </a:rPr>
              <a:t>this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Demand</a:t>
            </a:r>
          </a:p>
        </p:txBody>
      </p:sp>
      <p:pic>
        <p:nvPicPr>
          <p:cNvPr id="3" name="Grafik 2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8C586F9C-17A9-2B95-20D3-73D0A3AF16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5CC1C45F-CFCB-435D-BB77-B636CB195055}"/>
              </a:ext>
            </a:extLst>
          </p:cNvPr>
          <p:cNvSpPr txBox="1"/>
          <p:nvPr/>
        </p:nvSpPr>
        <p:spPr>
          <a:xfrm>
            <a:off x="3548668" y="161004"/>
            <a:ext cx="57935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METABOLIC ORCHESTRATION</a:t>
            </a:r>
          </a:p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“Energy Intake”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8CB43A6-20C8-EA62-1BA3-A3971B7E3A5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57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01054-8022-1B6F-59F8-3E59848F6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65B117EB-22CA-A5BA-DB34-DF096BE57706}"/>
              </a:ext>
            </a:extLst>
          </p:cNvPr>
          <p:cNvSpPr txBox="1"/>
          <p:nvPr/>
        </p:nvSpPr>
        <p:spPr>
          <a:xfrm>
            <a:off x="754867" y="3100365"/>
            <a:ext cx="10502745" cy="1143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 GUT-BRAIN AXIS – A COMMUNICATION NETWORK IN THE ERA OF OBESITY</a:t>
            </a:r>
            <a:endParaRPr lang="en-GB" sz="2400" b="1" dirty="0">
              <a:solidFill>
                <a:srgbClr val="C00000"/>
              </a:solidFill>
            </a:endParaRPr>
          </a:p>
        </p:txBody>
      </p:sp>
      <p:pic>
        <p:nvPicPr>
          <p:cNvPr id="3" name="Grafik 2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9E24A6F3-F45D-7083-F26C-53EB76FFE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27F7FC03-51F2-4585-2413-D4C4DED158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96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9BD48D-05CA-3A94-F182-B55EDDBDE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Text, Gehirn enthält.&#10;&#10;Automatisch generierte Beschreibung">
            <a:extLst>
              <a:ext uri="{FF2B5EF4-FFF2-40B4-BE49-F238E27FC236}">
                <a16:creationId xmlns:a16="http://schemas.microsoft.com/office/drawing/2014/main" id="{D3D259E3-9542-C303-EDAD-4F72E9E181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252" t="9925" r="33628" b="48059"/>
          <a:stretch/>
        </p:blipFill>
        <p:spPr>
          <a:xfrm>
            <a:off x="5047296" y="1457008"/>
            <a:ext cx="2053883" cy="167405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25E5DBD2-BFC4-49A9-B266-69F39B63C477}"/>
              </a:ext>
            </a:extLst>
          </p:cNvPr>
          <p:cNvSpPr txBox="1"/>
          <p:nvPr/>
        </p:nvSpPr>
        <p:spPr>
          <a:xfrm>
            <a:off x="84391" y="6432396"/>
            <a:ext cx="1199746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b="0" i="0" dirty="0">
                <a:effectLst/>
                <a:latin typeface="Century Gothic" panose="020B0502020202020204" pitchFamily="34" charset="0"/>
              </a:rPr>
              <a:t>Stier C,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Chiappetta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S,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Kermansaravi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M. A Physiological Model of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Incretin-Based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Therapies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and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Hierarchical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Energy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Allocation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Across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Metabolic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Phenotypes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. Diabetes Obes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Metab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. 2026 Aug;28(8):7652-7657. 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FBDDDAB3-46A7-BA6C-5127-1DF0C3499B11}"/>
              </a:ext>
            </a:extLst>
          </p:cNvPr>
          <p:cNvSpPr txBox="1"/>
          <p:nvPr/>
        </p:nvSpPr>
        <p:spPr>
          <a:xfrm>
            <a:off x="5382344" y="1992005"/>
            <a:ext cx="1515191" cy="369332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BRAIN FIRST</a:t>
            </a:r>
            <a:endParaRPr lang="en-GB" b="1" dirty="0">
              <a:solidFill>
                <a:srgbClr val="C00000"/>
              </a:solidFill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832C7777-D1F0-DF61-E1DD-A27162C0E60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EFE"/>
              </a:clrFrom>
              <a:clrTo>
                <a:srgbClr val="FFFEFE">
                  <a:alpha val="0"/>
                </a:srgbClr>
              </a:clrTo>
            </a:clrChange>
          </a:blip>
          <a:srcRect l="10271" t="47275" r="41686"/>
          <a:stretch/>
        </p:blipFill>
        <p:spPr>
          <a:xfrm>
            <a:off x="5735646" y="4572339"/>
            <a:ext cx="856643" cy="944537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65A3599A-D319-40D1-E7DE-CEDF97A1A90D}"/>
              </a:ext>
            </a:extLst>
          </p:cNvPr>
          <p:cNvCxnSpPr>
            <a:cxnSpLocks/>
          </p:cNvCxnSpPr>
          <p:nvPr/>
        </p:nvCxnSpPr>
        <p:spPr>
          <a:xfrm>
            <a:off x="2678965" y="5576837"/>
            <a:ext cx="6790544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D6A7E9E0-9C56-5D2E-A4B8-1E9A4A32894A}"/>
              </a:ext>
            </a:extLst>
          </p:cNvPr>
          <p:cNvSpPr txBox="1"/>
          <p:nvPr/>
        </p:nvSpPr>
        <p:spPr>
          <a:xfrm>
            <a:off x="2291896" y="5669030"/>
            <a:ext cx="78211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latin typeface="Century Gothic" panose="020B0502020202020204" pitchFamily="34" charset="0"/>
              </a:rPr>
              <a:t>The GUT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senses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nutrients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,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harvests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energy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, and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signals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the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brain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latin typeface="Century Gothic" panose="020B0502020202020204" pitchFamily="34" charset="0"/>
              </a:rPr>
              <a:t>– </a:t>
            </a:r>
            <a:r>
              <a:rPr lang="de-DE" b="1" dirty="0" err="1">
                <a:latin typeface="Century Gothic" panose="020B0502020202020204" pitchFamily="34" charset="0"/>
              </a:rPr>
              <a:t>the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priority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energy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recipient</a:t>
            </a:r>
            <a:r>
              <a:rPr lang="de-DE" b="1" dirty="0">
                <a:latin typeface="Century Gothic" panose="020B0502020202020204" pitchFamily="34" charset="0"/>
              </a:rPr>
              <a:t> - </a:t>
            </a:r>
            <a:r>
              <a:rPr lang="de-DE" b="1" dirty="0" err="1">
                <a:latin typeface="Century Gothic" panose="020B0502020202020204" pitchFamily="34" charset="0"/>
              </a:rPr>
              <a:t>through</a:t>
            </a:r>
            <a:r>
              <a:rPr lang="de-DE" b="1" dirty="0">
                <a:latin typeface="Century Gothic" panose="020B0502020202020204" pitchFamily="34" charset="0"/>
              </a:rPr>
              <a:t> hormonal and </a:t>
            </a:r>
            <a:r>
              <a:rPr lang="de-DE" b="1" dirty="0" err="1">
                <a:latin typeface="Century Gothic" panose="020B0502020202020204" pitchFamily="34" charset="0"/>
              </a:rPr>
              <a:t>neural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pathways</a:t>
            </a:r>
            <a:r>
              <a:rPr lang="de-DE" b="1" dirty="0">
                <a:latin typeface="Century Gothic" panose="020B0502020202020204" pitchFamily="34" charset="0"/>
              </a:rPr>
              <a:t>.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33EBF39F-EA35-2E67-AFAB-898ABECBF3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292D36"/>
              </a:clrFrom>
              <a:clrTo>
                <a:srgbClr val="292D3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7" r="64832" b="1555"/>
          <a:stretch/>
        </p:blipFill>
        <p:spPr>
          <a:xfrm>
            <a:off x="7090641" y="4542220"/>
            <a:ext cx="404441" cy="889998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98B372F2-E210-99D9-7E31-E143456D1D0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292D36"/>
              </a:clrFrom>
              <a:clrTo>
                <a:srgbClr val="292D3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5" t="3368" b="1555"/>
          <a:stretch/>
        </p:blipFill>
        <p:spPr>
          <a:xfrm>
            <a:off x="7590751" y="4527913"/>
            <a:ext cx="520458" cy="887404"/>
          </a:xfrm>
          <a:prstGeom prst="rect">
            <a:avLst/>
          </a:prstGeom>
        </p:spPr>
      </p:pic>
      <p:pic>
        <p:nvPicPr>
          <p:cNvPr id="29" name="Grafik 28">
            <a:extLst>
              <a:ext uri="{FF2B5EF4-FFF2-40B4-BE49-F238E27FC236}">
                <a16:creationId xmlns:a16="http://schemas.microsoft.com/office/drawing/2014/main" id="{6684C86D-4B5F-4C7B-F6C1-2CF607F445A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95917" y="4551490"/>
            <a:ext cx="1487504" cy="944537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193074AF-262B-5FB8-66F2-02663A07AB93}"/>
              </a:ext>
            </a:extLst>
          </p:cNvPr>
          <p:cNvSpPr txBox="1"/>
          <p:nvPr/>
        </p:nvSpPr>
        <p:spPr>
          <a:xfrm>
            <a:off x="3615704" y="3035515"/>
            <a:ext cx="50965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he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ut–Brain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xis 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 a </a:t>
            </a:r>
          </a:p>
          <a:p>
            <a:pPr algn="ctr"/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Bidirectional but Hierarchical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ommunication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n-GB" sz="1800" b="1" dirty="0">
                <a:solidFill>
                  <a:srgbClr val="C00000"/>
                </a:solidFill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etwork </a:t>
            </a:r>
          </a:p>
          <a:p>
            <a:pPr algn="ctr"/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inking the Gastrointestinal Tract and the Central </a:t>
            </a:r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ervous </a:t>
            </a:r>
            <a:r>
              <a:rPr lang="en-GB" b="1" dirty="0"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GB" sz="1800" b="1" dirty="0">
                <a:effectLst/>
                <a:latin typeface="Century Gothic" panose="020B0502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ystem </a:t>
            </a:r>
            <a:endParaRPr lang="en-GB" b="1" dirty="0"/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F4BC3EA7-1DAA-E11D-281D-342355E3771B}"/>
              </a:ext>
            </a:extLst>
          </p:cNvPr>
          <p:cNvCxnSpPr>
            <a:cxnSpLocks/>
          </p:cNvCxnSpPr>
          <p:nvPr/>
        </p:nvCxnSpPr>
        <p:spPr>
          <a:xfrm flipH="1">
            <a:off x="2782761" y="2503357"/>
            <a:ext cx="1662398" cy="2911967"/>
          </a:xfrm>
          <a:prstGeom prst="straightConnector1">
            <a:avLst/>
          </a:prstGeom>
          <a:ln w="76200">
            <a:solidFill>
              <a:schemeClr val="tx1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C6EDE1E5-F736-F8BE-541C-8EFE768B772F}"/>
              </a:ext>
            </a:extLst>
          </p:cNvPr>
          <p:cNvSpPr txBox="1"/>
          <p:nvPr/>
        </p:nvSpPr>
        <p:spPr>
          <a:xfrm rot="17999127">
            <a:off x="1012769" y="3589513"/>
            <a:ext cx="4485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The Brain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Dictates</a:t>
            </a:r>
            <a:r>
              <a:rPr lang="en-GB" b="1" dirty="0">
                <a:solidFill>
                  <a:srgbClr val="4A629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>
                <a:latin typeface="Century Gothic" panose="020B0502020202020204" pitchFamily="34" charset="0"/>
              </a:rPr>
              <a:t>the</a:t>
            </a:r>
            <a:r>
              <a:rPr lang="en-GB" b="1" dirty="0">
                <a:solidFill>
                  <a:srgbClr val="4A629F"/>
                </a:solidFill>
                <a:latin typeface="Century Gothic" panose="020B0502020202020204" pitchFamily="34" charset="0"/>
              </a:rPr>
              <a:t> </a:t>
            </a:r>
            <a:r>
              <a:rPr lang="en-GB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Engery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 Demand</a:t>
            </a:r>
          </a:p>
        </p:txBody>
      </p:sp>
      <p:cxnSp>
        <p:nvCxnSpPr>
          <p:cNvPr id="2" name="Gerade Verbindung mit Pfeil 1">
            <a:extLst>
              <a:ext uri="{FF2B5EF4-FFF2-40B4-BE49-F238E27FC236}">
                <a16:creationId xmlns:a16="http://schemas.microsoft.com/office/drawing/2014/main" id="{963D63E0-05F2-1912-E9A2-CB52C165D255}"/>
              </a:ext>
            </a:extLst>
          </p:cNvPr>
          <p:cNvCxnSpPr>
            <a:cxnSpLocks/>
          </p:cNvCxnSpPr>
          <p:nvPr/>
        </p:nvCxnSpPr>
        <p:spPr>
          <a:xfrm flipH="1" flipV="1">
            <a:off x="7784980" y="2668249"/>
            <a:ext cx="1622415" cy="2747075"/>
          </a:xfrm>
          <a:prstGeom prst="straightConnector1">
            <a:avLst/>
          </a:prstGeom>
          <a:ln w="76200">
            <a:solidFill>
              <a:srgbClr val="C00000"/>
            </a:solidFill>
            <a:prstDash val="solid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BB20A8D0-68A0-A0FA-CC41-6A39DBDC8B61}"/>
              </a:ext>
            </a:extLst>
          </p:cNvPr>
          <p:cNvSpPr txBox="1"/>
          <p:nvPr/>
        </p:nvSpPr>
        <p:spPr>
          <a:xfrm rot="3576630">
            <a:off x="7053831" y="3746556"/>
            <a:ext cx="38514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Century Gothic" panose="020B0502020202020204" pitchFamily="34" charset="0"/>
              </a:rPr>
              <a:t>The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Body Must Meet </a:t>
            </a:r>
            <a:r>
              <a:rPr lang="en-GB" b="1" dirty="0">
                <a:latin typeface="Century Gothic" panose="020B0502020202020204" pitchFamily="34" charset="0"/>
              </a:rPr>
              <a:t>this </a:t>
            </a:r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Demand</a:t>
            </a:r>
          </a:p>
        </p:txBody>
      </p:sp>
      <p:pic>
        <p:nvPicPr>
          <p:cNvPr id="12" name="Grafik 11" descr="Ein Bild, das Fahrt, Nacht, Fahrgeschäft, Licht enthält.&#10;&#10;Automatisch generierte Beschreibung">
            <a:extLst>
              <a:ext uri="{FF2B5EF4-FFF2-40B4-BE49-F238E27FC236}">
                <a16:creationId xmlns:a16="http://schemas.microsoft.com/office/drawing/2014/main" id="{B4002AB2-BA14-831A-8645-CF327A20867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239" y="889194"/>
            <a:ext cx="1444695" cy="2301829"/>
          </a:xfrm>
          <a:prstGeom prst="ellipse">
            <a:avLst/>
          </a:prstGeom>
        </p:spPr>
      </p:pic>
      <p:pic>
        <p:nvPicPr>
          <p:cNvPr id="14" name="Grafik 13" descr="Ein Bild, das Stadt, Himmel, Wolkenkratzer, Gebäude enthält.&#10;&#10;Automatisch generierte Beschreibung">
            <a:extLst>
              <a:ext uri="{FF2B5EF4-FFF2-40B4-BE49-F238E27FC236}">
                <a16:creationId xmlns:a16="http://schemas.microsoft.com/office/drawing/2014/main" id="{3123D8FA-0342-BDE8-2E4A-265CF017DC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37601" y="889195"/>
            <a:ext cx="1505244" cy="2301829"/>
          </a:xfrm>
          <a:prstGeom prst="ellipse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FA25B61A-FCC1-DD32-1622-3BA87E7B20E9}"/>
              </a:ext>
            </a:extLst>
          </p:cNvPr>
          <p:cNvSpPr txBox="1"/>
          <p:nvPr/>
        </p:nvSpPr>
        <p:spPr>
          <a:xfrm>
            <a:off x="110146" y="3511587"/>
            <a:ext cx="23398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Genes </a:t>
            </a:r>
            <a:r>
              <a:rPr lang="de-DE" sz="16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set</a:t>
            </a:r>
            <a:r>
              <a:rPr lang="de-DE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the</a:t>
            </a:r>
            <a:r>
              <a:rPr lang="de-DE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tone, </a:t>
            </a:r>
            <a:r>
              <a:rPr lang="de-DE" sz="1600" b="1" dirty="0">
                <a:latin typeface="Century Gothic" panose="020B0502020202020204" pitchFamily="34" charset="0"/>
              </a:rPr>
              <a:t>but </a:t>
            </a:r>
            <a:r>
              <a:rPr lang="de-DE" sz="1600" b="1" dirty="0" err="1">
                <a:latin typeface="Century Gothic" panose="020B0502020202020204" pitchFamily="34" charset="0"/>
              </a:rPr>
              <a:t>they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don’t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play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the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whole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song</a:t>
            </a:r>
            <a:r>
              <a:rPr lang="de-DE" sz="1600" b="1" dirty="0">
                <a:latin typeface="Century Gothic" panose="020B0502020202020204" pitchFamily="34" charset="0"/>
              </a:rPr>
              <a:t>.</a:t>
            </a:r>
            <a:endParaRPr lang="en-GB" sz="1600" b="1" dirty="0">
              <a:latin typeface="Century Gothic" panose="020B0502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BA5B29B-E80E-3EF7-06CC-107413B86D07}"/>
              </a:ext>
            </a:extLst>
          </p:cNvPr>
          <p:cNvSpPr txBox="1"/>
          <p:nvPr/>
        </p:nvSpPr>
        <p:spPr>
          <a:xfrm>
            <a:off x="10049699" y="3388476"/>
            <a:ext cx="203215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de-DE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</a:t>
            </a:r>
            <a:r>
              <a:rPr lang="de-DE" sz="16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adipogenic</a:t>
            </a:r>
            <a:r>
              <a:rPr lang="de-DE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environment</a:t>
            </a:r>
            <a:r>
              <a:rPr lang="de-DE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turn </a:t>
            </a:r>
            <a:r>
              <a:rPr lang="de-DE" sz="16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up</a:t>
            </a:r>
            <a:r>
              <a:rPr lang="de-DE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the</a:t>
            </a:r>
            <a:r>
              <a:rPr lang="de-DE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volume</a:t>
            </a:r>
            <a:r>
              <a:rPr lang="de-DE" sz="16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sz="1600" b="1" dirty="0">
                <a:latin typeface="Century Gothic" panose="020B0502020202020204" pitchFamily="34" charset="0"/>
              </a:rPr>
              <a:t>and </a:t>
            </a:r>
            <a:r>
              <a:rPr lang="de-DE" sz="1600" b="1" dirty="0" err="1">
                <a:latin typeface="Century Gothic" panose="020B0502020202020204" pitchFamily="34" charset="0"/>
              </a:rPr>
              <a:t>shapes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the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melody</a:t>
            </a:r>
            <a:r>
              <a:rPr lang="de-DE" sz="1600" b="1" dirty="0">
                <a:latin typeface="Century Gothic" panose="020B0502020202020204" pitchFamily="34" charset="0"/>
              </a:rPr>
              <a:t>: </a:t>
            </a:r>
          </a:p>
          <a:p>
            <a:pPr algn="just"/>
            <a:r>
              <a:rPr lang="de-DE" sz="1600" b="1" dirty="0">
                <a:latin typeface="Century Gothic" panose="020B0502020202020204" pitchFamily="34" charset="0"/>
              </a:rPr>
              <a:t>ultra-</a:t>
            </a:r>
            <a:r>
              <a:rPr lang="de-DE" sz="1600" b="1" dirty="0" err="1">
                <a:latin typeface="Century Gothic" panose="020B0502020202020204" pitchFamily="34" charset="0"/>
              </a:rPr>
              <a:t>processed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foods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replace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fat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with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fructose</a:t>
            </a:r>
            <a:r>
              <a:rPr lang="de-DE" sz="1600" b="1" dirty="0">
                <a:latin typeface="Century Gothic" panose="020B0502020202020204" pitchFamily="34" charset="0"/>
              </a:rPr>
              <a:t> =&gt;</a:t>
            </a:r>
          </a:p>
          <a:p>
            <a:pPr algn="just"/>
            <a:r>
              <a:rPr lang="de-DE" sz="1600" b="1" dirty="0">
                <a:latin typeface="Century Gothic" panose="020B0502020202020204" pitchFamily="34" charset="0"/>
              </a:rPr>
              <a:t>(</a:t>
            </a:r>
            <a:r>
              <a:rPr lang="de-DE" sz="1600" b="1" dirty="0" err="1">
                <a:latin typeface="Century Gothic" panose="020B0502020202020204" pitchFamily="34" charset="0"/>
              </a:rPr>
              <a:t>low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insulin</a:t>
            </a:r>
            <a:r>
              <a:rPr lang="de-DE" sz="1600" b="1" dirty="0">
                <a:latin typeface="Century Gothic" panose="020B0502020202020204" pitchFamily="34" charset="0"/>
              </a:rPr>
              <a:t> </a:t>
            </a:r>
            <a:r>
              <a:rPr lang="de-DE" sz="1600" b="1" dirty="0" err="1">
                <a:latin typeface="Century Gothic" panose="020B0502020202020204" pitchFamily="34" charset="0"/>
              </a:rPr>
              <a:t>output</a:t>
            </a:r>
            <a:r>
              <a:rPr lang="de-DE" sz="1600" b="1" dirty="0">
                <a:latin typeface="Century Gothic" panose="020B0502020202020204" pitchFamily="34" charset="0"/>
              </a:rPr>
              <a:t>)</a:t>
            </a:r>
            <a:endParaRPr lang="en-GB" sz="1600" b="1" dirty="0">
              <a:latin typeface="Century Gothic" panose="020B0502020202020204" pitchFamily="34" charset="0"/>
            </a:endParaRPr>
          </a:p>
        </p:txBody>
      </p:sp>
      <p:pic>
        <p:nvPicPr>
          <p:cNvPr id="17" name="Grafik 16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0C8C2303-17AD-A24A-8E5E-8274BBD862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05948602-A485-4B9F-7146-BC17468863C4}"/>
              </a:ext>
            </a:extLst>
          </p:cNvPr>
          <p:cNvSpPr txBox="1"/>
          <p:nvPr/>
        </p:nvSpPr>
        <p:spPr>
          <a:xfrm>
            <a:off x="3548668" y="161004"/>
            <a:ext cx="57935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METABOLIC ORCHESTRATION</a:t>
            </a:r>
          </a:p>
          <a:p>
            <a:pPr algn="ctr"/>
            <a:r>
              <a:rPr lang="en-GB" sz="2800" b="1" dirty="0">
                <a:latin typeface="Century Gothic" panose="020B0502020202020204" pitchFamily="34" charset="0"/>
              </a:rPr>
              <a:t>“Energy Intake”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DB4A4BB-2900-F71A-92B5-6BA1848FCF3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03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3832F4-4874-E4FD-16D7-190DA356D3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55AAB5FD-F77E-C7C1-D7F1-FD79E468E3C5}"/>
              </a:ext>
            </a:extLst>
          </p:cNvPr>
          <p:cNvSpPr txBox="1"/>
          <p:nvPr/>
        </p:nvSpPr>
        <p:spPr>
          <a:xfrm>
            <a:off x="754867" y="3100365"/>
            <a:ext cx="10502745" cy="1147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AS A RESULT, THERE IS A MISS-COMMUNICATION FROM GUT-TO BRAIN</a:t>
            </a:r>
          </a:p>
          <a:p>
            <a:pPr>
              <a:lnSpc>
                <a:spcPct val="150000"/>
              </a:lnSpc>
            </a:pPr>
            <a:r>
              <a:rPr lang="en-GB" sz="2400" b="1" dirty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WITH THE DEVOLOPEMENT OF ANOTHER EVOLUTION</a:t>
            </a:r>
            <a:endParaRPr lang="en-GB" sz="2400" b="1" dirty="0">
              <a:solidFill>
                <a:srgbClr val="C00000"/>
              </a:solidFill>
            </a:endParaRPr>
          </a:p>
        </p:txBody>
      </p:sp>
      <p:pic>
        <p:nvPicPr>
          <p:cNvPr id="3" name="Grafik 2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CA2393D4-4D0B-C989-3A23-AF0AF7D7AD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E2626DD4-CE94-455C-E4CB-105982B70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125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02954-BC02-D1DE-BCA5-16BE1B42F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F53EB79C-871C-6BBB-570B-249BC747250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2F3F2"/>
              </a:clrFrom>
              <a:clrTo>
                <a:srgbClr val="F2F3F2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8836"/>
          <a:stretch/>
        </p:blipFill>
        <p:spPr>
          <a:xfrm>
            <a:off x="490278" y="2323778"/>
            <a:ext cx="2908213" cy="1629894"/>
          </a:xfrm>
          <a:prstGeom prst="rect">
            <a:avLst/>
          </a:prstGeom>
        </p:spPr>
      </p:pic>
      <p:pic>
        <p:nvPicPr>
          <p:cNvPr id="6" name="Grafik 5" descr="Ein Bild, das Text, Karte, Grafikdesign, Schrift enthält.&#10;&#10;Automatisch generierte Beschreibung">
            <a:extLst>
              <a:ext uri="{FF2B5EF4-FFF2-40B4-BE49-F238E27FC236}">
                <a16:creationId xmlns:a16="http://schemas.microsoft.com/office/drawing/2014/main" id="{DE636DAC-120B-3233-65F8-0CE00F1572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746" t="16940" r="4658" b="10824"/>
          <a:stretch/>
        </p:blipFill>
        <p:spPr>
          <a:xfrm>
            <a:off x="3811077" y="1400620"/>
            <a:ext cx="7575395" cy="4043667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F74B3B5B-642B-F2E9-F6EB-7B673EB6D3B4}"/>
              </a:ext>
            </a:extLst>
          </p:cNvPr>
          <p:cNvSpPr txBox="1"/>
          <p:nvPr/>
        </p:nvSpPr>
        <p:spPr>
          <a:xfrm>
            <a:off x="3108559" y="18644"/>
            <a:ext cx="632624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i="0" dirty="0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THE OTHER EVOLUTION.  </a:t>
            </a:r>
          </a:p>
          <a:p>
            <a:pPr algn="ctr"/>
            <a:r>
              <a:rPr lang="en-GB" sz="2800" b="1" i="0" dirty="0">
                <a:effectLst/>
                <a:latin typeface="Century Gothic" panose="020B0502020202020204" pitchFamily="34" charset="0"/>
              </a:rPr>
              <a:t>The Disease developed constantly</a:t>
            </a:r>
          </a:p>
        </p:txBody>
      </p:sp>
      <p:pic>
        <p:nvPicPr>
          <p:cNvPr id="12" name="Grafik 11" descr="Ein Bild, das Text, Schrift, Design enthält.&#10;&#10;Automatisch generierte Beschreibung">
            <a:extLst>
              <a:ext uri="{FF2B5EF4-FFF2-40B4-BE49-F238E27FC236}">
                <a16:creationId xmlns:a16="http://schemas.microsoft.com/office/drawing/2014/main" id="{BA469BE0-6EA0-40F3-62E0-5438D286D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8953" y="5620969"/>
            <a:ext cx="983001" cy="122672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B90B36DF-2B03-2EB8-92BC-058F5EAEEC2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4711" t="23890" b="8140"/>
          <a:stretch/>
        </p:blipFill>
        <p:spPr>
          <a:xfrm>
            <a:off x="517608" y="5159480"/>
            <a:ext cx="1257928" cy="1629894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BD4F7B37-D26A-88C0-38DB-F44350EDC6B6}"/>
              </a:ext>
            </a:extLst>
          </p:cNvPr>
          <p:cNvSpPr txBox="1"/>
          <p:nvPr/>
        </p:nvSpPr>
        <p:spPr>
          <a:xfrm>
            <a:off x="1735037" y="5097264"/>
            <a:ext cx="87554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THE FIRST LONGEVITY MOVEMENT TO CONTAIN CV RISK: 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Seven-Country Study  </a:t>
            </a:r>
          </a:p>
          <a:p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„Low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Fat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“ &amp; „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No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Fat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“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politics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. =&gt;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led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to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ultra-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processed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food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. </a:t>
            </a:r>
          </a:p>
          <a:p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Fructose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substituted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fat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. Fructose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does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 not release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the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 same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amount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 of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insulin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 like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other</a:t>
            </a:r>
            <a:r>
              <a:rPr lang="de-DE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carbohydrates</a:t>
            </a:r>
            <a:endParaRPr lang="de-DE" dirty="0">
              <a:solidFill>
                <a:srgbClr val="280F0F"/>
              </a:solidFill>
              <a:latin typeface="Century Gothic" panose="020B0502020202020204" pitchFamily="34" charset="0"/>
            </a:endParaRPr>
          </a:p>
          <a:p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„Insulin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is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the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loudest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satiation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-signal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from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 gut-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to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-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brain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“ so, in a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way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,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the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signal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turns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too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silent</a:t>
            </a:r>
            <a:r>
              <a:rPr lang="de-DE" b="1" dirty="0">
                <a:solidFill>
                  <a:srgbClr val="280F0F"/>
                </a:solidFill>
                <a:latin typeface="Century Gothic" panose="020B0502020202020204" pitchFamily="34" charset="0"/>
              </a:rPr>
              <a:t>.“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C5F259C-F5C4-CAEE-8F9D-9843D4C9FF13}"/>
              </a:ext>
            </a:extLst>
          </p:cNvPr>
          <p:cNvSpPr txBox="1"/>
          <p:nvPr/>
        </p:nvSpPr>
        <p:spPr>
          <a:xfrm>
            <a:off x="490278" y="2191169"/>
            <a:ext cx="6096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b="1" dirty="0">
                <a:solidFill>
                  <a:srgbClr val="280F0F"/>
                </a:solidFill>
                <a:latin typeface="Century Gothic" panose="020B0502020202020204" pitchFamily="34" charset="0"/>
              </a:rPr>
              <a:t>The </a:t>
            </a:r>
            <a:r>
              <a:rPr lang="de-DE" sz="1000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Stunning</a:t>
            </a:r>
            <a:r>
              <a:rPr lang="de-DE" sz="1000" b="1" dirty="0">
                <a:solidFill>
                  <a:srgbClr val="280F0F"/>
                </a:solidFill>
                <a:latin typeface="Century Gothic" panose="020B0502020202020204" pitchFamily="34" charset="0"/>
              </a:rPr>
              <a:t> </a:t>
            </a:r>
            <a:r>
              <a:rPr lang="de-DE" sz="1000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Rise</a:t>
            </a:r>
            <a:r>
              <a:rPr lang="de-DE" sz="1000" b="1" dirty="0">
                <a:solidFill>
                  <a:srgbClr val="280F0F"/>
                </a:solidFill>
                <a:latin typeface="Century Gothic" panose="020B0502020202020204" pitchFamily="34" charset="0"/>
              </a:rPr>
              <a:t> of </a:t>
            </a:r>
            <a:r>
              <a:rPr lang="de-DE" sz="1000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Obesity</a:t>
            </a:r>
            <a:r>
              <a:rPr lang="de-DE" sz="1000" b="1" dirty="0">
                <a:solidFill>
                  <a:srgbClr val="280F0F"/>
                </a:solidFill>
                <a:latin typeface="Century Gothic" panose="020B0502020202020204" pitchFamily="34" charset="0"/>
              </a:rPr>
              <a:t> in </a:t>
            </a:r>
            <a:r>
              <a:rPr lang="de-DE" sz="1000" b="1" dirty="0" err="1">
                <a:solidFill>
                  <a:srgbClr val="280F0F"/>
                </a:solidFill>
                <a:latin typeface="Century Gothic" panose="020B0502020202020204" pitchFamily="34" charset="0"/>
              </a:rPr>
              <a:t>America</a:t>
            </a:r>
            <a:r>
              <a:rPr lang="de-DE" sz="1000" b="1" dirty="0">
                <a:solidFill>
                  <a:srgbClr val="280F0F"/>
                </a:solidFill>
                <a:latin typeface="Century Gothic" panose="020B0502020202020204" pitchFamily="34" charset="0"/>
              </a:rPr>
              <a:t>:   </a:t>
            </a:r>
            <a:r>
              <a:rPr lang="de-DE" sz="1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1970</a:t>
            </a:r>
            <a:r>
              <a:rPr lang="de-DE" sz="1000" b="1" dirty="0">
                <a:solidFill>
                  <a:srgbClr val="280F0F"/>
                </a:solidFill>
                <a:latin typeface="Century Gothic" panose="020B0502020202020204" pitchFamily="34" charset="0"/>
              </a:rPr>
              <a:t> – 2030</a:t>
            </a:r>
          </a:p>
          <a:p>
            <a:endParaRPr lang="de-DE" dirty="0">
              <a:solidFill>
                <a:srgbClr val="280F0F"/>
              </a:solidFill>
              <a:latin typeface="Copperplate Gothic Bold" panose="020E0705020206020404" pitchFamily="34" charset="77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6E7B721-1B49-0487-709E-B7A4B9958D2B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85000"/>
          </a:blip>
          <a:stretch>
            <a:fillRect/>
          </a:stretch>
        </p:blipFill>
        <p:spPr>
          <a:xfrm>
            <a:off x="6330357" y="2448997"/>
            <a:ext cx="2466237" cy="1386521"/>
          </a:xfrm>
          <a:prstGeom prst="ellipse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EE2B87F3-DECB-48EE-DEFA-E7B89966B826}"/>
              </a:ext>
            </a:extLst>
          </p:cNvPr>
          <p:cNvSpPr/>
          <p:nvPr/>
        </p:nvSpPr>
        <p:spPr>
          <a:xfrm>
            <a:off x="3538661" y="1116842"/>
            <a:ext cx="91440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A999B11-9CA2-CE93-7A51-355D6898E3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291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4DED0-CA8F-AD9B-1556-C674D1365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8B46F1B-92BA-4D03-B779-CBF02D2A2947}"/>
              </a:ext>
            </a:extLst>
          </p:cNvPr>
          <p:cNvSpPr txBox="1"/>
          <p:nvPr/>
        </p:nvSpPr>
        <p:spPr>
          <a:xfrm>
            <a:off x="519265" y="821554"/>
            <a:ext cx="11437132" cy="18817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2400" b="1" dirty="0"/>
              <a:t>? THE CRITICAL QUESTION ?</a:t>
            </a:r>
            <a:br>
              <a:rPr lang="de-DE" sz="2400" dirty="0"/>
            </a:br>
            <a:r>
              <a:rPr lang="de-DE" sz="3200" b="1" dirty="0">
                <a:solidFill>
                  <a:srgbClr val="C00000"/>
                </a:solidFill>
              </a:rPr>
              <a:t>RECEIVES THE BRAIN A PROPORTIONAL SIGNAL</a:t>
            </a:r>
            <a:br>
              <a:rPr lang="de-DE" sz="2400" dirty="0"/>
            </a:br>
            <a:r>
              <a:rPr lang="de-DE" sz="2400" b="1" dirty="0"/>
              <a:t>TO REDUCE THE DRIVE TO ENERGERY INTAKE (SATIATION =&gt; NON-EATING).</a:t>
            </a:r>
            <a:endParaRPr lang="en-GB" sz="24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DF1BE57-D42B-A8F7-957D-830CE4B77A55}"/>
              </a:ext>
            </a:extLst>
          </p:cNvPr>
          <p:cNvSpPr txBox="1"/>
          <p:nvPr/>
        </p:nvSpPr>
        <p:spPr>
          <a:xfrm>
            <a:off x="437348" y="3548199"/>
            <a:ext cx="11437132" cy="11288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b="1" dirty="0">
                <a:solidFill>
                  <a:srgbClr val="C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OLNY THE INTERVENTIONAL APPROACH TURNS DOWN THE METABOLIC VOLUME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709BAB9-F827-C7DB-C63E-73CAA68948E2}"/>
              </a:ext>
            </a:extLst>
          </p:cNvPr>
          <p:cNvSpPr txBox="1"/>
          <p:nvPr/>
        </p:nvSpPr>
        <p:spPr>
          <a:xfrm>
            <a:off x="119830" y="5015300"/>
            <a:ext cx="12072169" cy="1700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AS IT MODIFYS THE METABOLIC SIGNALS FROM THE GUT TO THE BRAIN</a:t>
            </a:r>
          </a:p>
          <a:p>
            <a:pPr algn="ctr">
              <a:lnSpc>
                <a:spcPct val="150000"/>
              </a:lnSpc>
            </a:pPr>
            <a:r>
              <a:rPr lang="de-DE" sz="1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TARGETING THE GUT-TO-BRAIN SIGNALLING, </a:t>
            </a:r>
          </a:p>
          <a:p>
            <a:pPr algn="ctr">
              <a:lnSpc>
                <a:spcPct val="150000"/>
              </a:lnSpc>
            </a:pPr>
            <a:r>
              <a:rPr lang="de-DE" b="1" dirty="0">
                <a:solidFill>
                  <a:srgbClr val="C00000"/>
                </a:solidFill>
              </a:rPr>
              <a:t>WHILE CONSERVATIVE THERAPY RELIES ON COGNITION TO OVERRIDE THESE SIGNALS.</a:t>
            </a:r>
            <a:br>
              <a:rPr lang="de-DE" dirty="0">
                <a:solidFill>
                  <a:srgbClr val="C00000"/>
                </a:solidFill>
              </a:rPr>
            </a:br>
            <a:endParaRPr lang="de-DE" sz="18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2" name="Grafik 11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50A628CF-C883-0861-16DB-1F433C82F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pic>
        <p:nvPicPr>
          <p:cNvPr id="2" name="Picture 4" descr="3rd International Bariatric Club World Congress">
            <a:extLst>
              <a:ext uri="{FF2B5EF4-FFF2-40B4-BE49-F238E27FC236}">
                <a16:creationId xmlns:a16="http://schemas.microsoft.com/office/drawing/2014/main" id="{05427AB6-DA90-97C2-D3D8-8829C8C629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35" t="14660" r="2983" b="14307"/>
          <a:stretch/>
        </p:blipFill>
        <p:spPr bwMode="auto">
          <a:xfrm>
            <a:off x="0" y="1"/>
            <a:ext cx="706245" cy="29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08A7924-2C1A-0E9F-070E-4884728007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1709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524F0-DFFE-132A-1133-61E4E4493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rafik 19" descr="Ein Bild, das Frucht, Weintraube, Essen enthält.&#10;&#10;Automatisch generierte Beschreibung">
            <a:extLst>
              <a:ext uri="{FF2B5EF4-FFF2-40B4-BE49-F238E27FC236}">
                <a16:creationId xmlns:a16="http://schemas.microsoft.com/office/drawing/2014/main" id="{4395F4C3-B50D-5507-E0A6-9DE3B1A508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6150"/>
          <a:stretch/>
        </p:blipFill>
        <p:spPr>
          <a:xfrm>
            <a:off x="2026562" y="4709504"/>
            <a:ext cx="987424" cy="977759"/>
          </a:xfrm>
          <a:prstGeom prst="rect">
            <a:avLst/>
          </a:prstGeom>
        </p:spPr>
      </p:pic>
      <p:pic>
        <p:nvPicPr>
          <p:cNvPr id="21" name="Grafik 20" descr="Ein Bild, das Frucht, Weintraube, Essen enthält.&#10;&#10;Automatisch generierte Beschreibung">
            <a:extLst>
              <a:ext uri="{FF2B5EF4-FFF2-40B4-BE49-F238E27FC236}">
                <a16:creationId xmlns:a16="http://schemas.microsoft.com/office/drawing/2014/main" id="{A38B6D26-37AE-9505-332E-4F8E3062995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5776"/>
          <a:stretch/>
        </p:blipFill>
        <p:spPr>
          <a:xfrm>
            <a:off x="9843929" y="4900859"/>
            <a:ext cx="941838" cy="1194919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6C07A2FF-82E2-E3CC-8B6A-7512A91AB4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23901"/>
          <a:stretch/>
        </p:blipFill>
        <p:spPr>
          <a:xfrm flipH="1">
            <a:off x="2130038" y="1570524"/>
            <a:ext cx="697087" cy="977758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454A7095-220E-759A-A2CC-191ADC3CC7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4323"/>
          <a:stretch/>
        </p:blipFill>
        <p:spPr>
          <a:xfrm>
            <a:off x="9912788" y="1609430"/>
            <a:ext cx="348739" cy="990769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D5A75CE3-DB99-1079-84BF-EB9F89E5E68B}"/>
              </a:ext>
            </a:extLst>
          </p:cNvPr>
          <p:cNvSpPr txBox="1"/>
          <p:nvPr/>
        </p:nvSpPr>
        <p:spPr>
          <a:xfrm>
            <a:off x="4282089" y="1901951"/>
            <a:ext cx="33105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>
                <a:latin typeface="Century Gothic" panose="020B0502020202020204" pitchFamily="34" charset="0"/>
              </a:rPr>
              <a:t>Reduction of central obesity</a:t>
            </a:r>
          </a:p>
          <a:p>
            <a:r>
              <a:rPr lang="en-GB" b="1" i="1" dirty="0">
                <a:solidFill>
                  <a:srgbClr val="C00000"/>
                </a:solidFill>
                <a:latin typeface="Century Gothic" panose="020B0502020202020204" pitchFamily="34" charset="0"/>
              </a:rPr>
              <a:t>	</a:t>
            </a:r>
            <a:r>
              <a:rPr lang="en-GB" i="1" dirty="0">
                <a:solidFill>
                  <a:srgbClr val="C00000"/>
                </a:solidFill>
                <a:latin typeface="Century Gothic" panose="020B0502020202020204" pitchFamily="34" charset="0"/>
              </a:rPr>
              <a:t>Reduction CV-Risk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E72B235-895D-57C7-E7FC-1F4AF52BFE86}"/>
              </a:ext>
            </a:extLst>
          </p:cNvPr>
          <p:cNvSpPr txBox="1"/>
          <p:nvPr/>
        </p:nvSpPr>
        <p:spPr>
          <a:xfrm>
            <a:off x="4519985" y="3466804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 err="1">
                <a:latin typeface="Century Gothic" panose="020B0502020202020204" pitchFamily="34" charset="0"/>
              </a:rPr>
              <a:t>Reduktion</a:t>
            </a:r>
            <a:r>
              <a:rPr lang="en-GB" b="1" i="1" dirty="0">
                <a:latin typeface="Century Gothic" panose="020B0502020202020204" pitchFamily="34" charset="0"/>
              </a:rPr>
              <a:t> of hyperinsulinemia</a:t>
            </a:r>
          </a:p>
          <a:p>
            <a:r>
              <a:rPr lang="en-GB" b="1" i="1" dirty="0">
                <a:solidFill>
                  <a:srgbClr val="C00000"/>
                </a:solidFill>
                <a:latin typeface="Century Gothic" panose="020B0502020202020204" pitchFamily="34" charset="0"/>
              </a:rPr>
              <a:t>	</a:t>
            </a:r>
            <a:r>
              <a:rPr lang="en-GB" i="1" dirty="0">
                <a:solidFill>
                  <a:srgbClr val="C00000"/>
                </a:solidFill>
                <a:latin typeface="Century Gothic" panose="020B0502020202020204" pitchFamily="34" charset="0"/>
              </a:rPr>
              <a:t>Reduction T2DM / MASH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CBD8FE7C-CAB8-80B2-F979-9D5BF5AD2780}"/>
              </a:ext>
            </a:extLst>
          </p:cNvPr>
          <p:cNvSpPr txBox="1"/>
          <p:nvPr/>
        </p:nvSpPr>
        <p:spPr>
          <a:xfrm>
            <a:off x="4550355" y="5211562"/>
            <a:ext cx="41841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i="1" dirty="0">
                <a:latin typeface="Century Gothic" panose="020B0502020202020204" pitchFamily="34" charset="0"/>
              </a:rPr>
              <a:t>Reduction of chronic inflammation</a:t>
            </a:r>
          </a:p>
          <a:p>
            <a:r>
              <a:rPr lang="en-GB" b="1" i="1" dirty="0">
                <a:solidFill>
                  <a:srgbClr val="C00000"/>
                </a:solidFill>
                <a:latin typeface="Century Gothic" panose="020B0502020202020204" pitchFamily="34" charset="0"/>
              </a:rPr>
              <a:t>	</a:t>
            </a:r>
            <a:r>
              <a:rPr lang="en-GB" i="1" dirty="0">
                <a:solidFill>
                  <a:srgbClr val="C00000"/>
                </a:solidFill>
                <a:latin typeface="Century Gothic" panose="020B0502020202020204" pitchFamily="34" charset="0"/>
              </a:rPr>
              <a:t>Reduction of cancer risk</a:t>
            </a:r>
          </a:p>
        </p:txBody>
      </p:sp>
      <p:sp>
        <p:nvSpPr>
          <p:cNvPr id="18" name="Pfeil nach rechts 17">
            <a:extLst>
              <a:ext uri="{FF2B5EF4-FFF2-40B4-BE49-F238E27FC236}">
                <a16:creationId xmlns:a16="http://schemas.microsoft.com/office/drawing/2014/main" id="{08902B3B-3851-D311-777D-5C29A2948825}"/>
              </a:ext>
            </a:extLst>
          </p:cNvPr>
          <p:cNvSpPr/>
          <p:nvPr/>
        </p:nvSpPr>
        <p:spPr>
          <a:xfrm>
            <a:off x="8611184" y="5596667"/>
            <a:ext cx="875044" cy="2612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C1723371-090D-B4C3-16C8-7983ADEC2D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95473" y="3091674"/>
            <a:ext cx="695932" cy="1436763"/>
          </a:xfrm>
          <a:prstGeom prst="rect">
            <a:avLst/>
          </a:prstGeom>
        </p:spPr>
      </p:pic>
      <p:pic>
        <p:nvPicPr>
          <p:cNvPr id="12" name="Grafik 11" descr="Ein Bild, das Entwurf, Cartoon, Zeichnung, Animation enthält.&#10;&#10;Automatisch generierte Beschreibung">
            <a:extLst>
              <a:ext uri="{FF2B5EF4-FFF2-40B4-BE49-F238E27FC236}">
                <a16:creationId xmlns:a16="http://schemas.microsoft.com/office/drawing/2014/main" id="{BE8C65EA-C7DE-187F-3CA6-A77F4E5B6F1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337" y="2987807"/>
            <a:ext cx="908956" cy="1507537"/>
          </a:xfrm>
          <a:prstGeom prst="rect">
            <a:avLst/>
          </a:prstGeom>
        </p:spPr>
      </p:pic>
      <p:sp>
        <p:nvSpPr>
          <p:cNvPr id="28" name="Pfeil nach rechts 27">
            <a:extLst>
              <a:ext uri="{FF2B5EF4-FFF2-40B4-BE49-F238E27FC236}">
                <a16:creationId xmlns:a16="http://schemas.microsoft.com/office/drawing/2014/main" id="{409AA4AF-54F4-E691-0320-2E145791D7BD}"/>
              </a:ext>
            </a:extLst>
          </p:cNvPr>
          <p:cNvSpPr/>
          <p:nvPr/>
        </p:nvSpPr>
        <p:spPr>
          <a:xfrm>
            <a:off x="8564824" y="3793751"/>
            <a:ext cx="875044" cy="2612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9" name="Pfeil nach rechts 28">
            <a:extLst>
              <a:ext uri="{FF2B5EF4-FFF2-40B4-BE49-F238E27FC236}">
                <a16:creationId xmlns:a16="http://schemas.microsoft.com/office/drawing/2014/main" id="{0BFA3921-E3A8-DE1A-2F85-5B36EFFD557D}"/>
              </a:ext>
            </a:extLst>
          </p:cNvPr>
          <p:cNvSpPr/>
          <p:nvPr/>
        </p:nvSpPr>
        <p:spPr>
          <a:xfrm>
            <a:off x="8536752" y="2268384"/>
            <a:ext cx="875044" cy="261226"/>
          </a:xfrm>
          <a:prstGeom prst="right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0" name="Pfeil nach rechts 29">
            <a:extLst>
              <a:ext uri="{FF2B5EF4-FFF2-40B4-BE49-F238E27FC236}">
                <a16:creationId xmlns:a16="http://schemas.microsoft.com/office/drawing/2014/main" id="{FD4A0FCB-FA9E-5FE8-4966-F01BBD9C474D}"/>
              </a:ext>
            </a:extLst>
          </p:cNvPr>
          <p:cNvSpPr/>
          <p:nvPr/>
        </p:nvSpPr>
        <p:spPr>
          <a:xfrm>
            <a:off x="2896223" y="1939798"/>
            <a:ext cx="875044" cy="26122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1" name="Pfeil nach rechts 30">
            <a:extLst>
              <a:ext uri="{FF2B5EF4-FFF2-40B4-BE49-F238E27FC236}">
                <a16:creationId xmlns:a16="http://schemas.microsoft.com/office/drawing/2014/main" id="{AC6CCFB1-67A5-04F6-6EE8-BEAE019DF17D}"/>
              </a:ext>
            </a:extLst>
          </p:cNvPr>
          <p:cNvSpPr/>
          <p:nvPr/>
        </p:nvSpPr>
        <p:spPr>
          <a:xfrm>
            <a:off x="2975093" y="5222236"/>
            <a:ext cx="875044" cy="26122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772BEE4C-0F96-0444-3C96-A8F1A9987A3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59928" y="3485676"/>
            <a:ext cx="856359" cy="559396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27842FC-DF02-A5C2-498D-61F438C350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30038" y="3492412"/>
            <a:ext cx="708012" cy="620723"/>
          </a:xfrm>
          <a:prstGeom prst="rect">
            <a:avLst/>
          </a:prstGeom>
        </p:spPr>
      </p:pic>
      <p:sp>
        <p:nvSpPr>
          <p:cNvPr id="11" name="Pfeil nach rechts 10">
            <a:extLst>
              <a:ext uri="{FF2B5EF4-FFF2-40B4-BE49-F238E27FC236}">
                <a16:creationId xmlns:a16="http://schemas.microsoft.com/office/drawing/2014/main" id="{9E55C204-B617-4B6E-7423-73C8A744F7F2}"/>
              </a:ext>
            </a:extLst>
          </p:cNvPr>
          <p:cNvSpPr/>
          <p:nvPr/>
        </p:nvSpPr>
        <p:spPr>
          <a:xfrm>
            <a:off x="2975093" y="3504148"/>
            <a:ext cx="875044" cy="261226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1C10E256-6907-F773-4008-91241B362D77}"/>
              </a:ext>
            </a:extLst>
          </p:cNvPr>
          <p:cNvSpPr txBox="1"/>
          <p:nvPr/>
        </p:nvSpPr>
        <p:spPr>
          <a:xfrm>
            <a:off x="718557" y="6450710"/>
            <a:ext cx="113582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b="0" dirty="0" err="1">
                <a:effectLst/>
                <a:latin typeface="Century Gothic" panose="020B0502020202020204" pitchFamily="34" charset="0"/>
              </a:rPr>
              <a:t>Nadolsky</a:t>
            </a:r>
            <a:r>
              <a:rPr lang="de-DE" sz="1000" b="0" dirty="0">
                <a:effectLst/>
                <a:latin typeface="Century Gothic" panose="020B0502020202020204" pitchFamily="34" charset="0"/>
              </a:rPr>
              <a:t> et al </a:t>
            </a:r>
            <a:r>
              <a:rPr lang="de-DE" sz="1000" b="1" dirty="0">
                <a:effectLst/>
                <a:latin typeface="Century Gothic" panose="020B0502020202020204" pitchFamily="34" charset="0"/>
              </a:rPr>
              <a:t>American </a:t>
            </a:r>
            <a:r>
              <a:rPr lang="de-DE" sz="1000" b="1" dirty="0" err="1">
                <a:effectLst/>
                <a:latin typeface="Century Gothic" panose="020B0502020202020204" pitchFamily="34" charset="0"/>
              </a:rPr>
              <a:t>Association</a:t>
            </a:r>
            <a:r>
              <a:rPr lang="de-DE" sz="1000" b="1" dirty="0">
                <a:effectLst/>
                <a:latin typeface="Century Gothic" panose="020B0502020202020204" pitchFamily="34" charset="0"/>
              </a:rPr>
              <a:t> of Clinical </a:t>
            </a:r>
            <a:r>
              <a:rPr lang="de-DE" sz="1000" b="1" dirty="0" err="1">
                <a:effectLst/>
                <a:latin typeface="Century Gothic" panose="020B0502020202020204" pitchFamily="34" charset="0"/>
              </a:rPr>
              <a:t>Endocrinology</a:t>
            </a:r>
            <a:r>
              <a:rPr lang="de-DE" sz="1000" b="1" dirty="0">
                <a:effectLst/>
                <a:latin typeface="Century Gothic" panose="020B0502020202020204" pitchFamily="34" charset="0"/>
              </a:rPr>
              <a:t> Consensus Statement: </a:t>
            </a:r>
            <a:r>
              <a:rPr lang="de-DE" sz="1000" b="1" dirty="0" err="1">
                <a:effectLst/>
                <a:latin typeface="Century Gothic" panose="020B0502020202020204" pitchFamily="34" charset="0"/>
              </a:rPr>
              <a:t>Algorithm</a:t>
            </a:r>
            <a:r>
              <a:rPr lang="de-DE" sz="1000" b="1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000" b="1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000" b="1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000" b="1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000" b="1" dirty="0">
                <a:effectLst/>
                <a:latin typeface="Century Gothic" panose="020B0502020202020204" pitchFamily="34" charset="0"/>
              </a:rPr>
              <a:t> Evaluation and Treatment of </a:t>
            </a:r>
            <a:r>
              <a:rPr lang="de-DE" sz="1000" b="1" dirty="0" err="1">
                <a:effectLst/>
                <a:latin typeface="Century Gothic" panose="020B0502020202020204" pitchFamily="34" charset="0"/>
              </a:rPr>
              <a:t>Adults</a:t>
            </a:r>
            <a:r>
              <a:rPr lang="de-DE" sz="1000" b="1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000" b="1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000" b="1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000" b="1" dirty="0" err="1">
                <a:effectLst/>
                <a:latin typeface="Century Gothic" panose="020B0502020202020204" pitchFamily="34" charset="0"/>
              </a:rPr>
              <a:t>Obesity</a:t>
            </a:r>
            <a:r>
              <a:rPr lang="de-DE" sz="1000" b="1" dirty="0">
                <a:effectLst/>
                <a:latin typeface="Century Gothic" panose="020B0502020202020204" pitchFamily="34" charset="0"/>
              </a:rPr>
              <a:t>/</a:t>
            </a:r>
            <a:r>
              <a:rPr lang="de-DE" sz="1000" b="1" dirty="0" err="1">
                <a:effectLst/>
                <a:latin typeface="Century Gothic" panose="020B0502020202020204" pitchFamily="34" charset="0"/>
              </a:rPr>
              <a:t>Adiposity-Based</a:t>
            </a:r>
            <a:r>
              <a:rPr lang="de-DE" sz="1000" b="1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000" b="1" dirty="0" err="1">
                <a:effectLst/>
                <a:latin typeface="Century Gothic" panose="020B0502020202020204" pitchFamily="34" charset="0"/>
              </a:rPr>
              <a:t>Chronic</a:t>
            </a:r>
            <a:r>
              <a:rPr lang="de-DE" sz="1000" b="1" dirty="0">
                <a:effectLst/>
                <a:latin typeface="Century Gothic" panose="020B0502020202020204" pitchFamily="34" charset="0"/>
              </a:rPr>
              <a:t> Disease</a:t>
            </a:r>
            <a:r>
              <a:rPr lang="de-DE" sz="1000" b="0" dirty="0">
                <a:effectLst/>
                <a:latin typeface="Century Gothic" panose="020B0502020202020204" pitchFamily="34" charset="0"/>
              </a:rPr>
              <a:t> - 2025 Update. </a:t>
            </a:r>
            <a:r>
              <a:rPr lang="de-DE" sz="1000" b="0" dirty="0" err="1">
                <a:effectLst/>
                <a:latin typeface="Century Gothic" panose="020B0502020202020204" pitchFamily="34" charset="0"/>
              </a:rPr>
              <a:t>Endocr</a:t>
            </a:r>
            <a:r>
              <a:rPr lang="de-DE" sz="1000" b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dirty="0" err="1">
                <a:effectLst/>
                <a:latin typeface="Century Gothic" panose="020B0502020202020204" pitchFamily="34" charset="0"/>
              </a:rPr>
              <a:t>Pract</a:t>
            </a:r>
            <a:r>
              <a:rPr lang="de-DE" sz="1000" b="0" dirty="0">
                <a:effectLst/>
                <a:latin typeface="Century Gothic" panose="020B0502020202020204" pitchFamily="34" charset="0"/>
              </a:rPr>
              <a:t>. 2025 Nov;31(11):1351-1394. </a:t>
            </a:r>
            <a:endParaRPr lang="en-GB" sz="1000" dirty="0">
              <a:latin typeface="Century Gothic" panose="020B0502020202020204" pitchFamily="34" charset="0"/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318842A1-7569-114A-C85D-D5639D0A764C}"/>
              </a:ext>
            </a:extLst>
          </p:cNvPr>
          <p:cNvSpPr txBox="1"/>
          <p:nvPr/>
        </p:nvSpPr>
        <p:spPr>
          <a:xfrm rot="5400000">
            <a:off x="11502067" y="3447607"/>
            <a:ext cx="11336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solidFill>
                  <a:srgbClr val="00492B"/>
                </a:solidFill>
                <a:latin typeface="Century Gothic" panose="020B0502020202020204" pitchFamily="34" charset="0"/>
              </a:rPr>
              <a:t>© Christine Stier</a:t>
            </a:r>
          </a:p>
        </p:txBody>
      </p:sp>
      <p:sp>
        <p:nvSpPr>
          <p:cNvPr id="2" name="Rechteckiger Pfeil 1">
            <a:extLst>
              <a:ext uri="{FF2B5EF4-FFF2-40B4-BE49-F238E27FC236}">
                <a16:creationId xmlns:a16="http://schemas.microsoft.com/office/drawing/2014/main" id="{3E00443D-E6AB-8FDB-7D77-4D36EC2517D0}"/>
              </a:ext>
            </a:extLst>
          </p:cNvPr>
          <p:cNvSpPr/>
          <p:nvPr/>
        </p:nvSpPr>
        <p:spPr>
          <a:xfrm rot="10800000" flipH="1">
            <a:off x="948576" y="4592191"/>
            <a:ext cx="3659589" cy="1724477"/>
          </a:xfrm>
          <a:prstGeom prst="bentArrow">
            <a:avLst>
              <a:gd name="adj1" fmla="val 14250"/>
              <a:gd name="adj2" fmla="val 7125"/>
              <a:gd name="adj3" fmla="val 25000"/>
              <a:gd name="adj4" fmla="val 4375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492B"/>
              </a:solidFill>
            </a:endParaRPr>
          </a:p>
        </p:txBody>
      </p:sp>
      <p:sp>
        <p:nvSpPr>
          <p:cNvPr id="3" name="Rechteckiger Pfeil 2">
            <a:extLst>
              <a:ext uri="{FF2B5EF4-FFF2-40B4-BE49-F238E27FC236}">
                <a16:creationId xmlns:a16="http://schemas.microsoft.com/office/drawing/2014/main" id="{875047A4-3702-03B2-FD93-A6AE0125A7A0}"/>
              </a:ext>
            </a:extLst>
          </p:cNvPr>
          <p:cNvSpPr/>
          <p:nvPr/>
        </p:nvSpPr>
        <p:spPr>
          <a:xfrm rot="5400000" flipH="1">
            <a:off x="9258214" y="3897283"/>
            <a:ext cx="1717952" cy="3160876"/>
          </a:xfrm>
          <a:prstGeom prst="bentArrow">
            <a:avLst>
              <a:gd name="adj1" fmla="val 14250"/>
              <a:gd name="adj2" fmla="val 7125"/>
              <a:gd name="adj3" fmla="val 25000"/>
              <a:gd name="adj4" fmla="val 4375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613C461-89B3-BBEE-D6C3-006CB6123629}"/>
              </a:ext>
            </a:extLst>
          </p:cNvPr>
          <p:cNvSpPr txBox="1"/>
          <p:nvPr/>
        </p:nvSpPr>
        <p:spPr>
          <a:xfrm>
            <a:off x="2026562" y="6090476"/>
            <a:ext cx="13211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Reduction</a:t>
            </a:r>
            <a:r>
              <a:rPr lang="de-DE" sz="1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STIGMA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3F2858DB-6779-2401-ACDF-5FDCA720F43A}"/>
              </a:ext>
            </a:extLst>
          </p:cNvPr>
          <p:cNvSpPr txBox="1"/>
          <p:nvPr/>
        </p:nvSpPr>
        <p:spPr>
          <a:xfrm>
            <a:off x="9002346" y="6087825"/>
            <a:ext cx="128592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ReductionSTIGMA</a:t>
            </a:r>
            <a:endParaRPr lang="de-DE" sz="1000" b="1" i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928010C6-C4C0-191D-7E7A-EF52985E1C2C}"/>
              </a:ext>
            </a:extLst>
          </p:cNvPr>
          <p:cNvSpPr txBox="1"/>
          <p:nvPr/>
        </p:nvSpPr>
        <p:spPr>
          <a:xfrm>
            <a:off x="4608165" y="5927991"/>
            <a:ext cx="40030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200" b="1" i="1" dirty="0">
                <a:solidFill>
                  <a:srgbClr val="C00000"/>
                </a:solidFill>
                <a:latin typeface="Century Gothic" panose="020B0502020202020204" pitchFamily="34" charset="0"/>
              </a:rPr>
              <a:t>Quality of life (QoL)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6BC40D61-8457-3D5D-2C9C-F0AE0A289C2E}"/>
              </a:ext>
            </a:extLst>
          </p:cNvPr>
          <p:cNvSpPr txBox="1"/>
          <p:nvPr/>
        </p:nvSpPr>
        <p:spPr>
          <a:xfrm>
            <a:off x="4234155" y="29070"/>
            <a:ext cx="476819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GOALS</a:t>
            </a:r>
          </a:p>
          <a:p>
            <a:pPr algn="ctr"/>
            <a:r>
              <a:rPr lang="de-DE" sz="2400" b="1" dirty="0">
                <a:latin typeface="Century Gothic" panose="020B0502020202020204" pitchFamily="34" charset="0"/>
              </a:rPr>
              <a:t>OF BARIATRIC AND METABOLIC METABOLIC TREATMENT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CB01E0F-0411-21F4-9D56-C1F8B3B3826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  <p:pic>
        <p:nvPicPr>
          <p:cNvPr id="16" name="Grafik 15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7E4E22C0-2789-EAE0-3A42-71386BE358B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703594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9EB9D-53D0-E48F-FE1D-9D3B36D5A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Werkzeug, Spielzeug, Autoteile, elektrische Säge enthält.&#10;&#10;Automatisch generierte Beschreibung">
            <a:extLst>
              <a:ext uri="{FF2B5EF4-FFF2-40B4-BE49-F238E27FC236}">
                <a16:creationId xmlns:a16="http://schemas.microsoft.com/office/drawing/2014/main" id="{2BD6F508-48FC-A58B-705E-01F456BFB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6999" y="2787583"/>
            <a:ext cx="3210945" cy="1628299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42B33BC8-A448-9A0D-9F8A-38609C081EC5}"/>
              </a:ext>
            </a:extLst>
          </p:cNvPr>
          <p:cNvSpPr txBox="1"/>
          <p:nvPr/>
        </p:nvSpPr>
        <p:spPr>
          <a:xfrm>
            <a:off x="3360887" y="699287"/>
            <a:ext cx="5525173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BARIATRIC AND METABOLIC ENDOSCOPY  </a:t>
            </a:r>
          </a:p>
          <a:p>
            <a:pPr algn="ctr"/>
            <a:r>
              <a:rPr lang="en-GB" dirty="0">
                <a:solidFill>
                  <a:srgbClr val="C00000"/>
                </a:solidFill>
                <a:latin typeface="Century Gothic" panose="020B0502020202020204" pitchFamily="34" charset="0"/>
              </a:rPr>
              <a:t>Treatment Turns the Metabolic Volume Back Down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F67937FC-B9AE-82AA-8FCE-127E591B33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292D36"/>
              </a:clrFrom>
              <a:clrTo>
                <a:srgbClr val="292D3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7" r="64832" b="1555"/>
          <a:stretch/>
        </p:blipFill>
        <p:spPr>
          <a:xfrm>
            <a:off x="4866719" y="2803200"/>
            <a:ext cx="1399082" cy="307876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A56FEE6F-A1DE-4260-716C-738BEF2B2C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292D36"/>
              </a:clrFrom>
              <a:clrTo>
                <a:srgbClr val="292D3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205" t="3368" b="1555"/>
          <a:stretch/>
        </p:blipFill>
        <p:spPr>
          <a:xfrm>
            <a:off x="6123474" y="2803200"/>
            <a:ext cx="1822816" cy="3107983"/>
          </a:xfrm>
          <a:prstGeom prst="rect">
            <a:avLst/>
          </a:prstGeom>
        </p:spPr>
      </p:pic>
      <p:sp>
        <p:nvSpPr>
          <p:cNvPr id="18" name="Textfeld 17">
            <a:extLst>
              <a:ext uri="{FF2B5EF4-FFF2-40B4-BE49-F238E27FC236}">
                <a16:creationId xmlns:a16="http://schemas.microsoft.com/office/drawing/2014/main" id="{C85DDD62-E72A-227D-2949-C349D5D88391}"/>
              </a:ext>
            </a:extLst>
          </p:cNvPr>
          <p:cNvSpPr txBox="1"/>
          <p:nvPr/>
        </p:nvSpPr>
        <p:spPr>
          <a:xfrm>
            <a:off x="3565163" y="3897790"/>
            <a:ext cx="525496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Gastric Interventions</a:t>
            </a:r>
          </a:p>
        </p:txBody>
      </p:sp>
      <p:pic>
        <p:nvPicPr>
          <p:cNvPr id="2" name="Grafik 1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F8E69D15-91C9-36B6-F220-56ECAE8BC7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2D632367-870D-FDF8-3541-411FB82E9ABE}"/>
              </a:ext>
            </a:extLst>
          </p:cNvPr>
          <p:cNvSpPr txBox="1"/>
          <p:nvPr/>
        </p:nvSpPr>
        <p:spPr>
          <a:xfrm>
            <a:off x="554796" y="4421010"/>
            <a:ext cx="26164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Overstitch</a:t>
            </a: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Boston Scientific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Endoscopic Sleeve Gastroplasty 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0F3DAD4-B166-815E-CFD2-C88AC156C55E}"/>
              </a:ext>
            </a:extLst>
          </p:cNvPr>
          <p:cNvSpPr txBox="1"/>
          <p:nvPr/>
        </p:nvSpPr>
        <p:spPr>
          <a:xfrm>
            <a:off x="8940153" y="4374843"/>
            <a:ext cx="29947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Incisionless Operating Platform</a:t>
            </a: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USGI Medical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Primary Obesity Surgery endoluminal</a:t>
            </a:r>
          </a:p>
          <a:p>
            <a:pPr algn="ctr"/>
            <a:r>
              <a:rPr lang="en-GB" sz="12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(POSE)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5B889CC-55AD-0913-0EC1-A0B7FF11B3A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557"/>
          <a:stretch/>
        </p:blipFill>
        <p:spPr>
          <a:xfrm>
            <a:off x="90311" y="2623652"/>
            <a:ext cx="3474852" cy="187711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4C0B54F-4D98-7EF5-4C4A-471FD5A2782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t="7187"/>
          <a:stretch/>
        </p:blipFill>
        <p:spPr>
          <a:xfrm>
            <a:off x="5786693" y="1909572"/>
            <a:ext cx="976039" cy="1096224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7945BE1-2E9B-82A8-E20D-A627B7B13B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690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CD31A-1B07-27EF-1373-B24EE799D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e 50">
            <a:extLst>
              <a:ext uri="{FF2B5EF4-FFF2-40B4-BE49-F238E27FC236}">
                <a16:creationId xmlns:a16="http://schemas.microsoft.com/office/drawing/2014/main" id="{0D880BD5-842A-89BF-9424-D505037D8FF5}"/>
              </a:ext>
            </a:extLst>
          </p:cNvPr>
          <p:cNvSpPr>
            <a:spLocks noChangeAspect="1"/>
          </p:cNvSpPr>
          <p:nvPr/>
        </p:nvSpPr>
        <p:spPr>
          <a:xfrm rot="21444890">
            <a:off x="650659" y="5878692"/>
            <a:ext cx="778523" cy="777841"/>
          </a:xfrm>
          <a:prstGeom prst="pie">
            <a:avLst>
              <a:gd name="adj1" fmla="val 2067132"/>
              <a:gd name="adj2" fmla="val 1569769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2399">
              <a:solidFill>
                <a:prstClr val="white"/>
              </a:solidFill>
              <a:latin typeface="Arial" panose="020B0604020202020204"/>
            </a:endParaRP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CC5CA847-287E-31A5-3B01-FE5E1187B897}"/>
              </a:ext>
            </a:extLst>
          </p:cNvPr>
          <p:cNvSpPr txBox="1">
            <a:spLocks/>
          </p:cNvSpPr>
          <p:nvPr/>
        </p:nvSpPr>
        <p:spPr>
          <a:xfrm>
            <a:off x="4999413" y="1395106"/>
            <a:ext cx="3708407" cy="39944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914103">
              <a:buNone/>
              <a:defRPr/>
            </a:pPr>
            <a:endParaRPr lang="en-US" sz="1799" dirty="0">
              <a:solidFill>
                <a:prstClr val="black"/>
              </a:solidFill>
              <a:latin typeface="Arial" panose="020B060402020202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18C04EC-34D5-667F-DEA3-6C69B038E3F8}"/>
              </a:ext>
            </a:extLst>
          </p:cNvPr>
          <p:cNvGrpSpPr/>
          <p:nvPr/>
        </p:nvGrpSpPr>
        <p:grpSpPr>
          <a:xfrm>
            <a:off x="461544" y="2303234"/>
            <a:ext cx="11648036" cy="4557276"/>
            <a:chOff x="554952" y="2067099"/>
            <a:chExt cx="11777787" cy="4964444"/>
          </a:xfrm>
          <a:solidFill>
            <a:srgbClr val="92D050"/>
          </a:solidFill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C05350A9-C16C-69BA-3904-037F74BCD65F}"/>
                </a:ext>
              </a:extLst>
            </p:cNvPr>
            <p:cNvGrpSpPr/>
            <p:nvPr/>
          </p:nvGrpSpPr>
          <p:grpSpPr>
            <a:xfrm>
              <a:off x="554952" y="2067099"/>
              <a:ext cx="11777787" cy="4964444"/>
              <a:chOff x="968413" y="2067099"/>
              <a:chExt cx="11777787" cy="4964444"/>
            </a:xfrm>
            <a:grpFill/>
          </p:grpSpPr>
          <p:sp>
            <p:nvSpPr>
              <p:cNvPr id="10" name="Up Arrow 26">
                <a:extLst>
                  <a:ext uri="{FF2B5EF4-FFF2-40B4-BE49-F238E27FC236}">
                    <a16:creationId xmlns:a16="http://schemas.microsoft.com/office/drawing/2014/main" id="{8C1EB3CA-0321-AEDD-6CA3-7C4535D121CF}"/>
                  </a:ext>
                </a:extLst>
              </p:cNvPr>
              <p:cNvSpPr/>
              <p:nvPr/>
            </p:nvSpPr>
            <p:spPr>
              <a:xfrm rot="5400000">
                <a:off x="6745888" y="1031230"/>
                <a:ext cx="1124056" cy="10876569"/>
              </a:xfrm>
              <a:prstGeom prst="up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399" dirty="0">
                  <a:solidFill>
                    <a:srgbClr val="FFFFFF"/>
                  </a:solidFill>
                  <a:latin typeface="Arial" panose="020B0604020202020204"/>
                </a:endParaRPr>
              </a:p>
            </p:txBody>
          </p:sp>
          <p:sp>
            <p:nvSpPr>
              <p:cNvPr id="8" name="Up Arrow 2">
                <a:extLst>
                  <a:ext uri="{FF2B5EF4-FFF2-40B4-BE49-F238E27FC236}">
                    <a16:creationId xmlns:a16="http://schemas.microsoft.com/office/drawing/2014/main" id="{907394EC-FF1F-E683-4A63-7DA891E9EDE8}"/>
                  </a:ext>
                </a:extLst>
              </p:cNvPr>
              <p:cNvSpPr/>
              <p:nvPr/>
            </p:nvSpPr>
            <p:spPr>
              <a:xfrm>
                <a:off x="968413" y="2067099"/>
                <a:ext cx="685800" cy="4522866"/>
              </a:xfrm>
              <a:prstGeom prst="up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sz="2399" dirty="0">
                  <a:solidFill>
                    <a:srgbClr val="00206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51" name="Pie 50">
              <a:extLst>
                <a:ext uri="{FF2B5EF4-FFF2-40B4-BE49-F238E27FC236}">
                  <a16:creationId xmlns:a16="http://schemas.microsoft.com/office/drawing/2014/main" id="{735C8066-A80F-B30F-28B9-12358F0A58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1355" y="6199179"/>
              <a:ext cx="594908" cy="686545"/>
            </a:xfrm>
            <a:prstGeom prst="pie">
              <a:avLst>
                <a:gd name="adj1" fmla="val 0"/>
                <a:gd name="adj2" fmla="val 15697694"/>
              </a:avLst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2399" dirty="0">
                <a:solidFill>
                  <a:prstClr val="white"/>
                </a:solidFill>
                <a:latin typeface="Arial" panose="020B0604020202020204"/>
              </a:endParaRPr>
            </a:p>
          </p:txBody>
        </p:sp>
      </p:grpSp>
      <p:sp>
        <p:nvSpPr>
          <p:cNvPr id="11" name="Rectangle 1">
            <a:extLst>
              <a:ext uri="{FF2B5EF4-FFF2-40B4-BE49-F238E27FC236}">
                <a16:creationId xmlns:a16="http://schemas.microsoft.com/office/drawing/2014/main" id="{33E8AFC5-205A-C638-24E1-9EA48E36A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90" y="-45260"/>
            <a:ext cx="646163" cy="584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6" tIns="45708" rIns="91416" bIns="45708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indent="457052">
              <a:defRPr/>
            </a:pPr>
            <a:endParaRPr lang="en-US" altLang="en-US" sz="1200" baseline="30000" dirty="0">
              <a:solidFill>
                <a:prstClr val="black"/>
              </a:solidFill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indent="457052">
              <a:defRPr/>
            </a:pPr>
            <a:endParaRPr lang="en-US" altLang="en-US" sz="2399" dirty="0">
              <a:solidFill>
                <a:prstClr val="black"/>
              </a:solidFill>
            </a:endParaRPr>
          </a:p>
        </p:txBody>
      </p:sp>
      <p:sp>
        <p:nvSpPr>
          <p:cNvPr id="31" name="Text Box 39">
            <a:extLst>
              <a:ext uri="{FF2B5EF4-FFF2-40B4-BE49-F238E27FC236}">
                <a16:creationId xmlns:a16="http://schemas.microsoft.com/office/drawing/2014/main" id="{66D3A77B-190C-34C3-584D-27D3FA6BF742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744939" y="4092154"/>
            <a:ext cx="3103873" cy="27687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ct val="20000"/>
              </a:spcBef>
              <a:buClr>
                <a:srgbClr val="118FB1"/>
              </a:buClr>
              <a:buSzPct val="80000"/>
              <a:buFont typeface="Wingdings" panose="05000000000000000000" pitchFamily="2" charset="2"/>
              <a:buNone/>
              <a:tabLst>
                <a:tab pos="6972300" algn="l"/>
              </a:tabLst>
              <a:defRPr sz="2400" b="1" spc="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tabLst>
                <a:tab pos="6972300" algn="l"/>
              </a:tabLst>
              <a:defRPr sz="2400"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tabLst>
                <a:tab pos="6972300" algn="l"/>
              </a:tabLst>
              <a:defRPr sz="2400"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tabLst>
                <a:tab pos="6972300" algn="l"/>
              </a:tabLst>
              <a:defRPr sz="2400"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120000"/>
              <a:buChar char="•"/>
              <a:tabLst>
                <a:tab pos="6972300" algn="l"/>
              </a:tabLst>
              <a:defRPr sz="2800"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tabLst>
                <a:tab pos="6972300" algn="l"/>
              </a:tabLst>
              <a:defRPr sz="2800"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tabLst>
                <a:tab pos="6972300" algn="l"/>
              </a:tabLst>
              <a:defRPr sz="2800"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tabLst>
                <a:tab pos="6972300" algn="l"/>
              </a:tabLst>
              <a:defRPr sz="2800"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tabLst>
                <a:tab pos="6972300" algn="l"/>
              </a:tabLst>
              <a:defRPr sz="2800"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>
              <a:tabLst>
                <a:tab pos="6970034" algn="l"/>
              </a:tabLst>
              <a:defRPr/>
            </a:pPr>
            <a:r>
              <a:rPr lang="en-US" altLang="en-US" sz="1799" spc="200" dirty="0">
                <a:solidFill>
                  <a:prstClr val="white"/>
                </a:solidFill>
              </a:rPr>
              <a:t> </a:t>
            </a:r>
            <a:r>
              <a:rPr lang="en-US" altLang="en-US" sz="1799" spc="200" dirty="0">
                <a:solidFill>
                  <a:prstClr val="white"/>
                </a:solidFill>
                <a:latin typeface="Century Gothic" panose="020B0502020202020204" pitchFamily="34" charset="0"/>
              </a:rPr>
              <a:t>EFFECT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4EBF502-7FB8-E2D5-FA7B-2C0E62F578D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52325" y="2150885"/>
            <a:ext cx="968339" cy="105880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5B31A89-DCA2-C641-257F-D38B679CEEC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t="7187"/>
          <a:stretch/>
        </p:blipFill>
        <p:spPr>
          <a:xfrm>
            <a:off x="9369742" y="2141944"/>
            <a:ext cx="976039" cy="1096224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401B4B8C-A1E3-1DCC-7A1B-01C0CE7D92F3}"/>
              </a:ext>
            </a:extLst>
          </p:cNvPr>
          <p:cNvSpPr txBox="1"/>
          <p:nvPr/>
        </p:nvSpPr>
        <p:spPr>
          <a:xfrm>
            <a:off x="9960552" y="3327609"/>
            <a:ext cx="647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solidFill>
                  <a:srgbClr val="002060"/>
                </a:solidFill>
                <a:latin typeface="Century Gothic" panose="020B0502020202020204" pitchFamily="34" charset="0"/>
              </a:rPr>
              <a:t>MBS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CC1FA641-7507-EE80-BC2E-391D25998191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26001" y="3119175"/>
            <a:ext cx="1045733" cy="976313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CE93017E-9702-7D67-5AD2-A2CD4079EEE5}"/>
              </a:ext>
            </a:extLst>
          </p:cNvPr>
          <p:cNvSpPr txBox="1"/>
          <p:nvPr/>
        </p:nvSpPr>
        <p:spPr>
          <a:xfrm>
            <a:off x="6143136" y="4048701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b="1" dirty="0">
                <a:solidFill>
                  <a:srgbClr val="002060"/>
                </a:solidFill>
                <a:latin typeface="Century Gothic" panose="020B0502020202020204" pitchFamily="34" charset="0"/>
              </a:rPr>
              <a:t>EBMT</a:t>
            </a:r>
          </a:p>
        </p:txBody>
      </p:sp>
      <p:pic>
        <p:nvPicPr>
          <p:cNvPr id="22" name="Grafik 21" descr="Ein Bild, das Textmarker, Schreibwaren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43EE79B9-C8B9-C59F-17A4-1405BA787CA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84434" y="3227510"/>
            <a:ext cx="1573866" cy="759641"/>
          </a:xfrm>
          <a:prstGeom prst="rect">
            <a:avLst/>
          </a:prstGeom>
        </p:spPr>
      </p:pic>
      <p:sp>
        <p:nvSpPr>
          <p:cNvPr id="30" name="Textfeld 29">
            <a:extLst>
              <a:ext uri="{FF2B5EF4-FFF2-40B4-BE49-F238E27FC236}">
                <a16:creationId xmlns:a16="http://schemas.microsoft.com/office/drawing/2014/main" id="{EED26420-790C-DC72-06FA-4574B14236C8}"/>
              </a:ext>
            </a:extLst>
          </p:cNvPr>
          <p:cNvSpPr txBox="1"/>
          <p:nvPr/>
        </p:nvSpPr>
        <p:spPr>
          <a:xfrm>
            <a:off x="4249649" y="4029395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002060"/>
                </a:solidFill>
                <a:latin typeface="Century Gothic" panose="020B0502020202020204" pitchFamily="34" charset="0"/>
              </a:rPr>
              <a:t>OMM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8B479A1C-A065-5841-A500-551F4C09EC0F}"/>
              </a:ext>
            </a:extLst>
          </p:cNvPr>
          <p:cNvSpPr txBox="1"/>
          <p:nvPr/>
        </p:nvSpPr>
        <p:spPr>
          <a:xfrm>
            <a:off x="945433" y="4677234"/>
            <a:ext cx="2149948" cy="30777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Lifestyle </a:t>
            </a:r>
            <a:r>
              <a:rPr lang="de-DE" sz="14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Changes</a:t>
            </a:r>
            <a:r>
              <a:rPr lang="de-DE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.        </a:t>
            </a:r>
          </a:p>
        </p:txBody>
      </p:sp>
      <p:pic>
        <p:nvPicPr>
          <p:cNvPr id="47" name="Grafik 46" descr="Ein Bild, das Grafiken, Clipart, Cartoon enthält.&#10;&#10;Automatisch generierte Beschreibung">
            <a:extLst>
              <a:ext uri="{FF2B5EF4-FFF2-40B4-BE49-F238E27FC236}">
                <a16:creationId xmlns:a16="http://schemas.microsoft.com/office/drawing/2014/main" id="{6732D744-B55A-BF47-A0D0-6E509BCE05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3536" y="4952125"/>
            <a:ext cx="2121845" cy="966311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682B1280-F5F0-B565-E6E7-5EAB8184B178}"/>
              </a:ext>
            </a:extLst>
          </p:cNvPr>
          <p:cNvSpPr/>
          <p:nvPr/>
        </p:nvSpPr>
        <p:spPr>
          <a:xfrm>
            <a:off x="945433" y="5939158"/>
            <a:ext cx="508294" cy="515992"/>
          </a:xfrm>
          <a:prstGeom prst="rect">
            <a:avLst/>
          </a:prstGeom>
          <a:solidFill>
            <a:srgbClr val="70381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" name="Text Box 39">
            <a:extLst>
              <a:ext uri="{FF2B5EF4-FFF2-40B4-BE49-F238E27FC236}">
                <a16:creationId xmlns:a16="http://schemas.microsoft.com/office/drawing/2014/main" id="{1723E9A2-7593-50BA-CFE5-5AD9F22D0E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6815" y="5925576"/>
            <a:ext cx="10756747" cy="79393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spcBef>
                <a:spcPct val="20000"/>
              </a:spcBef>
              <a:buClr>
                <a:srgbClr val="118FB1"/>
              </a:buClr>
              <a:buSzPct val="80000"/>
              <a:buFont typeface="Wingdings" panose="05000000000000000000" pitchFamily="2" charset="2"/>
              <a:buNone/>
              <a:tabLst>
                <a:tab pos="6972300" algn="l"/>
              </a:tabLst>
              <a:defRPr sz="2400" b="1" spc="300">
                <a:solidFill>
                  <a:schemeClr val="bg1"/>
                </a:solidFill>
                <a:latin typeface="Arial" panose="020B0604020202020204" pitchFamily="34" charset="0"/>
                <a:ea typeface="ＭＳ Ｐゴシック" pitchFamily="34" charset="-128"/>
              </a:defRPr>
            </a:lvl1pPr>
            <a:lvl2pPr marL="742950" indent="-285750" eaLnBrk="0" hangingPunct="0">
              <a:lnSpc>
                <a:spcPct val="90000"/>
              </a:lnSpc>
              <a:spcBef>
                <a:spcPct val="1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tabLst>
                <a:tab pos="6972300" algn="l"/>
              </a:tabLst>
              <a:defRPr sz="2400">
                <a:latin typeface="Arial" panose="020B0604020202020204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tabLst>
                <a:tab pos="6972300" algn="l"/>
              </a:tabLst>
              <a:defRPr sz="2400">
                <a:latin typeface="Arial" panose="020B0604020202020204" pitchFamily="34" charset="0"/>
                <a:ea typeface="ＭＳ Ｐゴシック" pitchFamily="34" charset="-128"/>
              </a:defRPr>
            </a:lvl3pPr>
            <a:lvl4pPr marL="1600200" indent="-228600" eaLnBrk="0" hangingPunct="0">
              <a:lnSpc>
                <a:spcPct val="90000"/>
              </a:lnSpc>
              <a:spcBef>
                <a:spcPct val="1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tabLst>
                <a:tab pos="6972300" algn="l"/>
              </a:tabLst>
              <a:defRPr sz="2400">
                <a:latin typeface="Arial" panose="020B0604020202020204" pitchFamily="34" charset="0"/>
                <a:ea typeface="ＭＳ Ｐゴシック" pitchFamily="34" charset="-128"/>
              </a:defRPr>
            </a:lvl4pPr>
            <a:lvl5pPr marL="2057400" indent="-228600" eaLnBrk="0" hangingPunct="0">
              <a:lnSpc>
                <a:spcPct val="90000"/>
              </a:lnSpc>
              <a:spcBef>
                <a:spcPct val="15000"/>
              </a:spcBef>
              <a:buClr>
                <a:schemeClr val="folHlink"/>
              </a:buClr>
              <a:buSzPct val="120000"/>
              <a:buChar char="•"/>
              <a:tabLst>
                <a:tab pos="6972300" algn="l"/>
              </a:tabLst>
              <a:defRPr sz="2800">
                <a:latin typeface="Arial" panose="020B0604020202020204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tabLst>
                <a:tab pos="6972300" algn="l"/>
              </a:tabLst>
              <a:defRPr sz="2800">
                <a:latin typeface="Arial" panose="020B0604020202020204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tabLst>
                <a:tab pos="6972300" algn="l"/>
              </a:tabLst>
              <a:defRPr sz="2800">
                <a:latin typeface="Arial" panose="020B0604020202020204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tabLst>
                <a:tab pos="6972300" algn="l"/>
              </a:tabLst>
              <a:defRPr sz="2800">
                <a:latin typeface="Arial" panose="020B0604020202020204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ct val="15000"/>
              </a:spcBef>
              <a:spcAft>
                <a:spcPct val="0"/>
              </a:spcAft>
              <a:buClr>
                <a:schemeClr val="folHlink"/>
              </a:buClr>
              <a:buSzPct val="120000"/>
              <a:buChar char="•"/>
              <a:tabLst>
                <a:tab pos="6972300" algn="l"/>
              </a:tabLst>
              <a:defRPr sz="2800">
                <a:latin typeface="Arial" panose="020B0604020202020204" pitchFamily="34" charset="0"/>
                <a:ea typeface="ＭＳ Ｐゴシック" pitchFamily="34" charset="-128"/>
              </a:defRPr>
            </a:lvl9pPr>
          </a:lstStyle>
          <a:p>
            <a:pPr algn="l">
              <a:tabLst>
                <a:tab pos="6970034" algn="l"/>
              </a:tabLst>
              <a:defRPr/>
            </a:pPr>
            <a:r>
              <a:rPr lang="en-US" altLang="en-US" sz="1799" spc="200" dirty="0">
                <a:solidFill>
                  <a:prstClr val="white"/>
                </a:solidFill>
              </a:rPr>
              <a:t> </a:t>
            </a:r>
            <a:r>
              <a:rPr lang="en-US" altLang="en-US" sz="1200" spc="200" dirty="0" err="1">
                <a:latin typeface="Century Gothic" panose="020B0502020202020204" pitchFamily="34" charset="0"/>
              </a:rPr>
              <a:t>Disciplin</a:t>
            </a:r>
            <a:r>
              <a:rPr lang="en-US" altLang="en-US" sz="1200" spc="200" dirty="0">
                <a:latin typeface="Century Gothic" panose="020B0502020202020204" pitchFamily="34" charset="0"/>
              </a:rPr>
              <a:t> &amp; </a:t>
            </a:r>
            <a:r>
              <a:rPr lang="en-US" altLang="en-US" sz="1200" spc="200" dirty="0" err="1">
                <a:latin typeface="Century Gothic" panose="020B0502020202020204" pitchFamily="34" charset="0"/>
              </a:rPr>
              <a:t>Selfregulation</a:t>
            </a:r>
            <a:r>
              <a:rPr lang="en-US" altLang="en-US" sz="1200" spc="200" dirty="0">
                <a:latin typeface="Century Gothic" panose="020B0502020202020204" pitchFamily="34" charset="0"/>
              </a:rPr>
              <a:t>                            </a:t>
            </a:r>
          </a:p>
          <a:p>
            <a:pPr algn="l">
              <a:tabLst>
                <a:tab pos="6970034" algn="l"/>
              </a:tabLst>
              <a:defRPr/>
            </a:pPr>
            <a:r>
              <a:rPr lang="en-US" altLang="en-US" sz="1200" spc="200" dirty="0">
                <a:latin typeface="Century Gothic" panose="020B0502020202020204" pitchFamily="34" charset="0"/>
              </a:rPr>
              <a:t>Versus biological </a:t>
            </a:r>
            <a:r>
              <a:rPr lang="en-US" altLang="en-US" sz="1200" spc="200" dirty="0" err="1">
                <a:latin typeface="Century Gothic" panose="020B0502020202020204" pitchFamily="34" charset="0"/>
              </a:rPr>
              <a:t>signalling</a:t>
            </a:r>
            <a:r>
              <a:rPr lang="en-US" altLang="en-US" sz="1200" spc="200" dirty="0">
                <a:latin typeface="Century Gothic" panose="020B0502020202020204" pitchFamily="34" charset="0"/>
              </a:rPr>
              <a:t>            </a:t>
            </a:r>
            <a:r>
              <a:rPr lang="en-US" altLang="en-US" sz="1800" i="1" spc="200" dirty="0">
                <a:latin typeface="Century Gothic" panose="020B0502020202020204" pitchFamily="34" charset="0"/>
              </a:rPr>
              <a:t>WEIGHT LOSS IS NO BIOLOGICAL CONCEPT OF NATURE </a:t>
            </a:r>
            <a:r>
              <a:rPr lang="en-US" altLang="en-US" sz="1200" spc="200" dirty="0">
                <a:solidFill>
                  <a:prstClr val="white"/>
                </a:solidFill>
                <a:latin typeface="Copperplate Gothic Bold" panose="020E0705020206020404" pitchFamily="34" charset="77"/>
              </a:rPr>
              <a:t>	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7A88D84-2A83-5115-B762-114AED269302}"/>
              </a:ext>
            </a:extLst>
          </p:cNvPr>
          <p:cNvSpPr/>
          <p:nvPr/>
        </p:nvSpPr>
        <p:spPr>
          <a:xfrm>
            <a:off x="10063721" y="3786382"/>
            <a:ext cx="683428" cy="683278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5155DF93-86D2-C2E7-C6E9-C4F14497E9CF}"/>
              </a:ext>
            </a:extLst>
          </p:cNvPr>
          <p:cNvSpPr txBox="1"/>
          <p:nvPr/>
        </p:nvSpPr>
        <p:spPr>
          <a:xfrm>
            <a:off x="10063721" y="3859026"/>
            <a:ext cx="70403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>
                <a:solidFill>
                  <a:srgbClr val="002060"/>
                </a:solidFill>
              </a:rPr>
              <a:t>1-2%</a:t>
            </a:r>
          </a:p>
          <a:p>
            <a:r>
              <a:rPr lang="de-DE" sz="600" dirty="0">
                <a:solidFill>
                  <a:srgbClr val="002060"/>
                </a:solidFill>
              </a:rPr>
              <a:t>   </a:t>
            </a:r>
            <a:r>
              <a:rPr lang="de-DE" sz="800" dirty="0">
                <a:solidFill>
                  <a:srgbClr val="002060"/>
                </a:solidFill>
              </a:rPr>
              <a:t>of </a:t>
            </a:r>
            <a:r>
              <a:rPr lang="de-DE" sz="800" dirty="0" err="1">
                <a:solidFill>
                  <a:srgbClr val="002060"/>
                </a:solidFill>
              </a:rPr>
              <a:t>eligible</a:t>
            </a:r>
            <a:endParaRPr lang="de-DE" sz="800" dirty="0">
              <a:solidFill>
                <a:srgbClr val="002060"/>
              </a:solidFill>
            </a:endParaRPr>
          </a:p>
          <a:p>
            <a:r>
              <a:rPr lang="de-DE" sz="800" dirty="0">
                <a:solidFill>
                  <a:srgbClr val="002060"/>
                </a:solidFill>
              </a:rPr>
              <a:t>   </a:t>
            </a:r>
            <a:r>
              <a:rPr lang="de-DE" sz="800" dirty="0" err="1">
                <a:solidFill>
                  <a:srgbClr val="002060"/>
                </a:solidFill>
              </a:rPr>
              <a:t>patients</a:t>
            </a:r>
            <a:endParaRPr lang="de-DE" sz="800" dirty="0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825207C-F5D0-F27E-9052-7C901378149F}"/>
              </a:ext>
            </a:extLst>
          </p:cNvPr>
          <p:cNvSpPr/>
          <p:nvPr/>
        </p:nvSpPr>
        <p:spPr>
          <a:xfrm>
            <a:off x="5209326" y="4645546"/>
            <a:ext cx="683428" cy="683278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rgbClr val="C00000"/>
              </a:solidFill>
            </a:endParaRP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3625F48A-718D-B09D-05A8-C39E831B60FA}"/>
              </a:ext>
            </a:extLst>
          </p:cNvPr>
          <p:cNvSpPr txBox="1"/>
          <p:nvPr/>
        </p:nvSpPr>
        <p:spPr>
          <a:xfrm>
            <a:off x="5210591" y="4698481"/>
            <a:ext cx="6944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b="1" dirty="0">
                <a:solidFill>
                  <a:srgbClr val="002060"/>
                </a:solidFill>
              </a:rPr>
              <a:t>98-99%</a:t>
            </a:r>
          </a:p>
          <a:p>
            <a:r>
              <a:rPr lang="de-DE" sz="600" dirty="0">
                <a:solidFill>
                  <a:srgbClr val="002060"/>
                </a:solidFill>
              </a:rPr>
              <a:t>     </a:t>
            </a:r>
            <a:r>
              <a:rPr lang="de-DE" sz="800" dirty="0" err="1">
                <a:solidFill>
                  <a:srgbClr val="002060"/>
                </a:solidFill>
              </a:rPr>
              <a:t>unmet</a:t>
            </a:r>
            <a:endParaRPr lang="de-DE" sz="800" dirty="0">
              <a:solidFill>
                <a:srgbClr val="002060"/>
              </a:solidFill>
            </a:endParaRPr>
          </a:p>
          <a:p>
            <a:r>
              <a:rPr lang="de-DE" sz="800" dirty="0">
                <a:solidFill>
                  <a:srgbClr val="002060"/>
                </a:solidFill>
              </a:rPr>
              <a:t>     </a:t>
            </a:r>
            <a:r>
              <a:rPr lang="de-DE" sz="800" dirty="0" err="1">
                <a:solidFill>
                  <a:srgbClr val="002060"/>
                </a:solidFill>
              </a:rPr>
              <a:t>need</a:t>
            </a:r>
            <a:endParaRPr lang="de-DE" sz="800" dirty="0">
              <a:solidFill>
                <a:srgbClr val="002060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14DE685-42B0-A7E4-CA03-047FB640B6EC}"/>
              </a:ext>
            </a:extLst>
          </p:cNvPr>
          <p:cNvSpPr txBox="1"/>
          <p:nvPr/>
        </p:nvSpPr>
        <p:spPr>
          <a:xfrm>
            <a:off x="872069" y="2966511"/>
            <a:ext cx="28168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Century Gothic" panose="020B0502020202020204" pitchFamily="34" charset="0"/>
              </a:rPr>
              <a:t>LESS EFFECTIVE</a:t>
            </a:r>
          </a:p>
          <a:p>
            <a:pPr algn="ctr"/>
            <a:r>
              <a:rPr lang="de-DE" dirty="0" err="1">
                <a:latin typeface="Century Gothic" panose="020B0502020202020204" pitchFamily="34" charset="0"/>
              </a:rPr>
              <a:t>Cognition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is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asked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to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continuously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override</a:t>
            </a:r>
            <a:r>
              <a:rPr lang="de-DE" dirty="0">
                <a:latin typeface="Century Gothic" panose="020B0502020202020204" pitchFamily="34" charset="0"/>
              </a:rPr>
              <a:t> a </a:t>
            </a:r>
            <a:r>
              <a:rPr lang="de-DE" dirty="0" err="1">
                <a:latin typeface="Century Gothic" panose="020B0502020202020204" pitchFamily="34" charset="0"/>
              </a:rPr>
              <a:t>biological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drive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without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changing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the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signals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that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generate</a:t>
            </a:r>
            <a:r>
              <a:rPr lang="de-DE" dirty="0">
                <a:latin typeface="Century Gothic" panose="020B0502020202020204" pitchFamily="34" charset="0"/>
              </a:rPr>
              <a:t> it.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9A2DEA67-3233-2868-8C6C-5BAB5345F344}"/>
              </a:ext>
            </a:extLst>
          </p:cNvPr>
          <p:cNvSpPr txBox="1"/>
          <p:nvPr/>
        </p:nvSpPr>
        <p:spPr>
          <a:xfrm>
            <a:off x="3969556" y="2027718"/>
            <a:ext cx="38709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EFFECTIVE</a:t>
            </a:r>
          </a:p>
          <a:p>
            <a:pPr algn="ctr"/>
            <a:r>
              <a:rPr lang="en-GB" dirty="0">
                <a:latin typeface="Century Gothic" panose="020B0502020202020204" pitchFamily="34" charset="0"/>
              </a:rPr>
              <a:t>as it </a:t>
            </a:r>
            <a:r>
              <a:rPr lang="en-GB" b="1" dirty="0">
                <a:latin typeface="Century Gothic" panose="020B0502020202020204" pitchFamily="34" charset="0"/>
              </a:rPr>
              <a:t>does change the signals </a:t>
            </a:r>
            <a:r>
              <a:rPr lang="en-GB" dirty="0">
                <a:latin typeface="Century Gothic" panose="020B0502020202020204" pitchFamily="34" charset="0"/>
              </a:rPr>
              <a:t>from the GUT to the Brain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D1000AB-6585-747A-3F8E-F851C6CBD2A5}"/>
              </a:ext>
            </a:extLst>
          </p:cNvPr>
          <p:cNvSpPr txBox="1"/>
          <p:nvPr/>
        </p:nvSpPr>
        <p:spPr>
          <a:xfrm>
            <a:off x="8984756" y="976752"/>
            <a:ext cx="32474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C00000"/>
                </a:solidFill>
                <a:latin typeface="Century Gothic" panose="020B0502020202020204" pitchFamily="34" charset="0"/>
              </a:rPr>
              <a:t>VERY EFFECTIVE</a:t>
            </a:r>
          </a:p>
          <a:p>
            <a:pPr algn="ctr"/>
            <a:r>
              <a:rPr lang="de-DE" dirty="0" err="1">
                <a:latin typeface="Century Gothic" panose="020B0502020202020204" pitchFamily="34" charset="0"/>
              </a:rPr>
              <a:t>as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it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fundamentally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changes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the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signals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from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the</a:t>
            </a:r>
            <a:r>
              <a:rPr lang="de-DE" b="1" dirty="0">
                <a:latin typeface="Century Gothic" panose="020B0502020202020204" pitchFamily="34" charset="0"/>
              </a:rPr>
              <a:t> GUT </a:t>
            </a:r>
            <a:r>
              <a:rPr lang="de-DE" b="1" dirty="0" err="1">
                <a:latin typeface="Century Gothic" panose="020B0502020202020204" pitchFamily="34" charset="0"/>
              </a:rPr>
              <a:t>to</a:t>
            </a:r>
            <a:r>
              <a:rPr lang="de-DE" b="1" dirty="0">
                <a:latin typeface="Century Gothic" panose="020B0502020202020204" pitchFamily="34" charset="0"/>
              </a:rPr>
              <a:t> </a:t>
            </a:r>
            <a:r>
              <a:rPr lang="de-DE" b="1" dirty="0" err="1">
                <a:latin typeface="Century Gothic" panose="020B0502020202020204" pitchFamily="34" charset="0"/>
              </a:rPr>
              <a:t>the</a:t>
            </a:r>
            <a:r>
              <a:rPr lang="de-DE" b="1" dirty="0">
                <a:latin typeface="Century Gothic" panose="020B0502020202020204" pitchFamily="34" charset="0"/>
              </a:rPr>
              <a:t> BRAIN</a:t>
            </a:r>
            <a:endParaRPr lang="en-GB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0C60EE8B-CF4E-F397-4135-383268F25DAE}"/>
              </a:ext>
            </a:extLst>
          </p:cNvPr>
          <p:cNvSpPr txBox="1">
            <a:spLocks/>
          </p:cNvSpPr>
          <p:nvPr/>
        </p:nvSpPr>
        <p:spPr>
          <a:xfrm>
            <a:off x="394621" y="220018"/>
            <a:ext cx="11797379" cy="4935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spc="30" baseline="0">
                <a:solidFill>
                  <a:srgbClr val="007AC3"/>
                </a:solidFill>
                <a:latin typeface="+mn-lt"/>
                <a:ea typeface="+mj-ea"/>
                <a:cs typeface="Poppins Medium" pitchFamily="2" charset="77"/>
              </a:defRPr>
            </a:lvl1pPr>
          </a:lstStyle>
          <a:p>
            <a:pPr defTabSz="914103">
              <a:defRPr/>
            </a:pPr>
            <a:r>
              <a:rPr lang="en-US" sz="2800" b="1" spc="31" dirty="0">
                <a:solidFill>
                  <a:srgbClr val="C00000"/>
                </a:solidFill>
                <a:latin typeface="Century Gothic" panose="020B0502020202020204" pitchFamily="34" charset="0"/>
              </a:rPr>
              <a:t>MODULATION-EFFECT OF THE GUT-TO BRAIN SIGNALLING AND RESPECTIVE TREATMENT EFFECT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B76B013-297D-CEBB-DA81-7B405B8E8F11}"/>
              </a:ext>
            </a:extLst>
          </p:cNvPr>
          <p:cNvSpPr/>
          <p:nvPr/>
        </p:nvSpPr>
        <p:spPr>
          <a:xfrm>
            <a:off x="5836110" y="2951048"/>
            <a:ext cx="1512622" cy="164118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Grafik 14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BAA2A6E0-DAFE-D2CE-3E37-8CBDBD48832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5376A494-D815-9512-206A-22E1C02E7EAB}"/>
              </a:ext>
            </a:extLst>
          </p:cNvPr>
          <p:cNvSpPr txBox="1"/>
          <p:nvPr/>
        </p:nvSpPr>
        <p:spPr>
          <a:xfrm>
            <a:off x="394459" y="1037100"/>
            <a:ext cx="8795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b="1" dirty="0">
                <a:latin typeface="Century Gothic" panose="020B0502020202020204" pitchFamily="34" charset="0"/>
              </a:rPr>
              <a:t>IF ENERGY INTAKE IS REGULATED BY BIOLOGICAL SIGNALS,</a:t>
            </a:r>
            <a:br>
              <a:rPr lang="de-DE" sz="1800" b="1" dirty="0">
                <a:latin typeface="Century Gothic" panose="020B0502020202020204" pitchFamily="34" charset="0"/>
              </a:rPr>
            </a:br>
            <a:r>
              <a:rPr lang="de-DE" sz="1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EFFECTIVE OBESITY TREATMENT MUST MODIFY THESE SIGNALS</a:t>
            </a:r>
            <a:r>
              <a:rPr lang="de-DE" sz="1800" dirty="0">
                <a:solidFill>
                  <a:srgbClr val="C00000"/>
                </a:solidFill>
              </a:rPr>
              <a:t>.</a:t>
            </a:r>
          </a:p>
        </p:txBody>
      </p:sp>
      <p:pic>
        <p:nvPicPr>
          <p:cNvPr id="29" name="Grafik 28" descr="Ein Bild, das unterwasser, Wasser, Tauchen, Schwimmen enthält.&#10;&#10;Automatisch generierte Beschreibung">
            <a:extLst>
              <a:ext uri="{FF2B5EF4-FFF2-40B4-BE49-F238E27FC236}">
                <a16:creationId xmlns:a16="http://schemas.microsoft.com/office/drawing/2014/main" id="{3D945915-6817-3AB9-AC46-C8CEE374231A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2330" b="3511"/>
          <a:stretch/>
        </p:blipFill>
        <p:spPr>
          <a:xfrm>
            <a:off x="3077259" y="4689001"/>
            <a:ext cx="1293741" cy="1314915"/>
          </a:xfrm>
          <a:prstGeom prst="rect">
            <a:avLst/>
          </a:prstGeom>
        </p:spPr>
      </p:pic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9CCA4B35-759B-8F50-CE4E-77635AADEB0E}"/>
              </a:ext>
            </a:extLst>
          </p:cNvPr>
          <p:cNvCxnSpPr>
            <a:cxnSpLocks/>
          </p:cNvCxnSpPr>
          <p:nvPr/>
        </p:nvCxnSpPr>
        <p:spPr>
          <a:xfrm flipV="1">
            <a:off x="7627434" y="2843561"/>
            <a:ext cx="1562545" cy="1015465"/>
          </a:xfrm>
          <a:prstGeom prst="straightConnector1">
            <a:avLst/>
          </a:prstGeom>
          <a:ln w="57150">
            <a:solidFill>
              <a:srgbClr val="C0000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22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36"/>
    </mc:Choice>
    <mc:Fallback xmlns="">
      <p:transition spd="slow" advTm="23536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ED80B-DD5D-1DC6-775D-CA4ED7971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feld 13">
            <a:extLst>
              <a:ext uri="{FF2B5EF4-FFF2-40B4-BE49-F238E27FC236}">
                <a16:creationId xmlns:a16="http://schemas.microsoft.com/office/drawing/2014/main" id="{46EB78C2-3E5C-D3F5-4D65-A253914A43E4}"/>
              </a:ext>
            </a:extLst>
          </p:cNvPr>
          <p:cNvSpPr txBox="1"/>
          <p:nvPr/>
        </p:nvSpPr>
        <p:spPr>
          <a:xfrm>
            <a:off x="3360887" y="699287"/>
            <a:ext cx="552517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BARIATRIC AND METABOLIC ENDOSCOPY  </a:t>
            </a:r>
          </a:p>
          <a:p>
            <a:pPr algn="ctr"/>
            <a:r>
              <a:rPr lang="en-GB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Develeopment</a:t>
            </a:r>
            <a:r>
              <a:rPr lang="en-GB" dirty="0">
                <a:solidFill>
                  <a:srgbClr val="C00000"/>
                </a:solidFill>
                <a:latin typeface="Century Gothic" panose="020B0502020202020204" pitchFamily="34" charset="0"/>
              </a:rPr>
              <a:t> of a </a:t>
            </a:r>
            <a:r>
              <a:rPr lang="en-GB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sututring</a:t>
            </a:r>
            <a:r>
              <a:rPr lang="en-GB" dirty="0">
                <a:solidFill>
                  <a:srgbClr val="C00000"/>
                </a:solidFill>
                <a:latin typeface="Century Gothic" panose="020B0502020202020204" pitchFamily="34" charset="0"/>
              </a:rPr>
              <a:t> tool</a:t>
            </a:r>
          </a:p>
        </p:txBody>
      </p:sp>
      <p:pic>
        <p:nvPicPr>
          <p:cNvPr id="2" name="Grafik 1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3A8E0FD3-F6FB-E2F1-1375-9B7BF69232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pic>
        <p:nvPicPr>
          <p:cNvPr id="5" name="Grafik 4" descr="Ein Bild, das Werkzeug enthält.&#10;&#10;Automatisch generierte Beschreibung">
            <a:extLst>
              <a:ext uri="{FF2B5EF4-FFF2-40B4-BE49-F238E27FC236}">
                <a16:creationId xmlns:a16="http://schemas.microsoft.com/office/drawing/2014/main" id="{9ADD88DF-C4D0-40AA-6154-00586CE096C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244" y="2983050"/>
            <a:ext cx="11153434" cy="3411208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980D4285-DFED-B3D8-CA97-6676B65AAE94}"/>
              </a:ext>
            </a:extLst>
          </p:cNvPr>
          <p:cNvSpPr txBox="1"/>
          <p:nvPr/>
        </p:nvSpPr>
        <p:spPr>
          <a:xfrm>
            <a:off x="275723" y="2346599"/>
            <a:ext cx="3716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>
                <a:latin typeface="Century Gothic" panose="020B0502020202020204" pitchFamily="34" charset="0"/>
              </a:rPr>
              <a:t>First </a:t>
            </a:r>
            <a:r>
              <a:rPr lang="de-DE" sz="1400" dirty="0" err="1">
                <a:latin typeface="Century Gothic" panose="020B0502020202020204" pitchFamily="34" charset="0"/>
              </a:rPr>
              <a:t>generation</a:t>
            </a:r>
            <a:r>
              <a:rPr lang="de-DE" sz="1400" dirty="0">
                <a:latin typeface="Century Gothic" panose="020B0502020202020204" pitchFamily="34" charset="0"/>
              </a:rPr>
              <a:t>: </a:t>
            </a:r>
          </a:p>
          <a:p>
            <a:r>
              <a:rPr lang="de-DE" sz="1400" dirty="0">
                <a:latin typeface="Century Gothic" panose="020B0502020202020204" pitchFamily="34" charset="0"/>
              </a:rPr>
              <a:t>Eagle </a:t>
            </a:r>
            <a:r>
              <a:rPr lang="de-DE" sz="1400" dirty="0" err="1">
                <a:latin typeface="Century Gothic" panose="020B0502020202020204" pitchFamily="34" charset="0"/>
              </a:rPr>
              <a:t>Claw</a:t>
            </a:r>
            <a:r>
              <a:rPr lang="de-DE" sz="1400" dirty="0">
                <a:latin typeface="Century Gothic" panose="020B0502020202020204" pitchFamily="34" charset="0"/>
              </a:rPr>
              <a:t>; </a:t>
            </a:r>
            <a:r>
              <a:rPr lang="de-DE" sz="1400" dirty="0" err="1">
                <a:latin typeface="Century Gothic" panose="020B0502020202020204" pitchFamily="34" charset="0"/>
              </a:rPr>
              <a:t>Bulky</a:t>
            </a:r>
            <a:r>
              <a:rPr lang="de-DE" sz="1400" dirty="0">
                <a:latin typeface="Century Gothic" panose="020B0502020202020204" pitchFamily="34" charset="0"/>
              </a:rPr>
              <a:t> and not user-</a:t>
            </a:r>
            <a:r>
              <a:rPr lang="de-DE" sz="1400" dirty="0" err="1">
                <a:latin typeface="Century Gothic" panose="020B0502020202020204" pitchFamily="34" charset="0"/>
              </a:rPr>
              <a:t>friendly</a:t>
            </a:r>
            <a:endParaRPr lang="de-DE" sz="1400" dirty="0">
              <a:latin typeface="Century Gothic" panose="020B0502020202020204" pitchFamily="34" charset="0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42AFC83-CA44-E4F7-9455-390A880127DE}"/>
              </a:ext>
            </a:extLst>
          </p:cNvPr>
          <p:cNvSpPr txBox="1"/>
          <p:nvPr/>
        </p:nvSpPr>
        <p:spPr>
          <a:xfrm>
            <a:off x="5514279" y="2346599"/>
            <a:ext cx="41315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latin typeface="Century Gothic" panose="020B0502020202020204" pitchFamily="34" charset="0"/>
              </a:rPr>
              <a:t>Second </a:t>
            </a:r>
            <a:r>
              <a:rPr lang="de-DE" sz="1400" dirty="0" err="1">
                <a:latin typeface="Century Gothic" panose="020B0502020202020204" pitchFamily="34" charset="0"/>
              </a:rPr>
              <a:t>generation</a:t>
            </a:r>
            <a:r>
              <a:rPr lang="de-DE" sz="1400" dirty="0">
                <a:latin typeface="Century Gothic" panose="020B0502020202020204" pitchFamily="34" charset="0"/>
              </a:rPr>
              <a:t>: </a:t>
            </a:r>
          </a:p>
          <a:p>
            <a:r>
              <a:rPr lang="de-DE" sz="1400" dirty="0" err="1">
                <a:latin typeface="Century Gothic" panose="020B0502020202020204" pitchFamily="34" charset="0"/>
              </a:rPr>
              <a:t>two-channel</a:t>
            </a:r>
            <a:r>
              <a:rPr lang="de-DE" sz="1400" dirty="0">
                <a:latin typeface="Century Gothic" panose="020B0502020202020204" pitchFamily="34" charset="0"/>
              </a:rPr>
              <a:t> </a:t>
            </a:r>
            <a:r>
              <a:rPr lang="de-DE" sz="1400" dirty="0" err="1">
                <a:latin typeface="Century Gothic" panose="020B0502020202020204" pitchFamily="34" charset="0"/>
              </a:rPr>
              <a:t>olympus</a:t>
            </a:r>
            <a:r>
              <a:rPr lang="de-DE" sz="1400" dirty="0">
                <a:latin typeface="Century Gothic" panose="020B0502020202020204" pitchFamily="34" charset="0"/>
              </a:rPr>
              <a:t> </a:t>
            </a:r>
            <a:r>
              <a:rPr lang="de-DE" sz="1400" dirty="0" err="1">
                <a:latin typeface="Century Gothic" panose="020B0502020202020204" pitchFamily="34" charset="0"/>
              </a:rPr>
              <a:t>endoscope</a:t>
            </a:r>
            <a:r>
              <a:rPr lang="de-DE" sz="1400" dirty="0">
                <a:latin typeface="Century Gothic" panose="020B0502020202020204" pitchFamily="34" charset="0"/>
              </a:rPr>
              <a:t> </a:t>
            </a:r>
            <a:r>
              <a:rPr lang="de-DE" sz="1400" dirty="0" err="1">
                <a:latin typeface="Century Gothic" panose="020B0502020202020204" pitchFamily="34" charset="0"/>
              </a:rPr>
              <a:t>compatible</a:t>
            </a:r>
            <a:endParaRPr lang="de-DE" sz="1400" dirty="0">
              <a:latin typeface="Century Gothic" panose="020B0502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9EE969D-B959-5F47-BF19-6D17480C26CA}"/>
              </a:ext>
            </a:extLst>
          </p:cNvPr>
          <p:cNvSpPr txBox="1"/>
          <p:nvPr/>
        </p:nvSpPr>
        <p:spPr>
          <a:xfrm>
            <a:off x="9394047" y="2346599"/>
            <a:ext cx="279795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latin typeface="Century Gothic" panose="020B0502020202020204" pitchFamily="34" charset="0"/>
              </a:rPr>
              <a:t>Forth </a:t>
            </a:r>
            <a:r>
              <a:rPr lang="de-DE" sz="1400" dirty="0" err="1">
                <a:latin typeface="Century Gothic" panose="020B0502020202020204" pitchFamily="34" charset="0"/>
              </a:rPr>
              <a:t>generation</a:t>
            </a:r>
            <a:r>
              <a:rPr lang="de-DE" sz="1400" dirty="0">
                <a:latin typeface="Century Gothic" panose="020B0502020202020204" pitchFamily="34" charset="0"/>
              </a:rPr>
              <a:t>: </a:t>
            </a:r>
            <a:r>
              <a:rPr lang="de-DE" sz="1400" dirty="0" err="1">
                <a:latin typeface="Century Gothic" panose="020B0502020202020204" pitchFamily="34" charset="0"/>
              </a:rPr>
              <a:t>compatible</a:t>
            </a:r>
            <a:r>
              <a:rPr lang="de-DE" sz="1400" dirty="0">
                <a:latin typeface="Century Gothic" panose="020B0502020202020204" pitchFamily="34" charset="0"/>
              </a:rPr>
              <a:t> </a:t>
            </a:r>
            <a:r>
              <a:rPr lang="de-DE" sz="1400" dirty="0" err="1">
                <a:latin typeface="Century Gothic" panose="020B0502020202020204" pitchFamily="34" charset="0"/>
              </a:rPr>
              <a:t>to</a:t>
            </a:r>
            <a:r>
              <a:rPr lang="de-DE" sz="1400" dirty="0">
                <a:latin typeface="Century Gothic" panose="020B0502020202020204" pitchFamily="34" charset="0"/>
              </a:rPr>
              <a:t> </a:t>
            </a:r>
            <a:r>
              <a:rPr lang="de-DE" sz="1400" dirty="0" err="1">
                <a:latin typeface="Century Gothic" panose="020B0502020202020204" pitchFamily="34" charset="0"/>
              </a:rPr>
              <a:t>the</a:t>
            </a:r>
            <a:r>
              <a:rPr lang="de-DE" sz="1400" dirty="0">
                <a:latin typeface="Century Gothic" panose="020B0502020202020204" pitchFamily="34" charset="0"/>
              </a:rPr>
              <a:t> </a:t>
            </a:r>
            <a:r>
              <a:rPr lang="de-DE" sz="1400" dirty="0" err="1">
                <a:latin typeface="Century Gothic" panose="020B0502020202020204" pitchFamily="34" charset="0"/>
              </a:rPr>
              <a:t>most</a:t>
            </a:r>
            <a:r>
              <a:rPr lang="de-DE" sz="1400" dirty="0">
                <a:latin typeface="Century Gothic" panose="020B0502020202020204" pitchFamily="34" charset="0"/>
              </a:rPr>
              <a:t> single-</a:t>
            </a:r>
            <a:r>
              <a:rPr lang="de-DE" sz="1400" dirty="0" err="1">
                <a:latin typeface="Century Gothic" panose="020B0502020202020204" pitchFamily="34" charset="0"/>
              </a:rPr>
              <a:t>channel</a:t>
            </a:r>
            <a:r>
              <a:rPr lang="de-DE" sz="1400" dirty="0">
                <a:latin typeface="Century Gothic" panose="020B0502020202020204" pitchFamily="34" charset="0"/>
              </a:rPr>
              <a:t> </a:t>
            </a:r>
            <a:r>
              <a:rPr lang="de-DE" sz="1400" dirty="0" err="1">
                <a:latin typeface="Century Gothic" panose="020B0502020202020204" pitchFamily="34" charset="0"/>
              </a:rPr>
              <a:t>endoscopes</a:t>
            </a:r>
            <a:endParaRPr lang="de-DE" sz="1400" dirty="0">
              <a:latin typeface="Century Gothic" panose="020B0502020202020204" pitchFamily="34" charset="0"/>
            </a:endParaRPr>
          </a:p>
          <a:p>
            <a:r>
              <a:rPr lang="de-DE" sz="1400" dirty="0" err="1">
                <a:latin typeface="Century Gothic" panose="020B0502020202020204" pitchFamily="34" charset="0"/>
              </a:rPr>
              <a:t>Enables</a:t>
            </a:r>
            <a:r>
              <a:rPr lang="de-DE" sz="1400" dirty="0">
                <a:latin typeface="Century Gothic" panose="020B0502020202020204" pitchFamily="34" charset="0"/>
              </a:rPr>
              <a:t> </a:t>
            </a:r>
            <a:r>
              <a:rPr lang="de-DE" sz="1400" dirty="0" err="1">
                <a:latin typeface="Century Gothic" panose="020B0502020202020204" pitchFamily="34" charset="0"/>
              </a:rPr>
              <a:t>complete</a:t>
            </a:r>
            <a:r>
              <a:rPr lang="de-DE" sz="1400" dirty="0">
                <a:latin typeface="Century Gothic" panose="020B0502020202020204" pitchFamily="34" charset="0"/>
              </a:rPr>
              <a:t> </a:t>
            </a:r>
            <a:r>
              <a:rPr lang="de-DE" sz="1400" dirty="0" err="1">
                <a:latin typeface="Century Gothic" panose="020B0502020202020204" pitchFamily="34" charset="0"/>
              </a:rPr>
              <a:t>retroflexion</a:t>
            </a:r>
            <a:endParaRPr lang="de-DE" sz="1400" dirty="0">
              <a:latin typeface="Century Gothic" panose="020B0502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1FE8FEE-DC41-2E59-A2E8-73F2D228F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03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48E2D-ACC8-91E8-6FF7-06C6E9397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9802BB-0149-76DA-1688-855A99A6C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049" y="1696245"/>
            <a:ext cx="11093388" cy="50717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u="none" strike="noStrike" dirty="0">
                <a:effectLst/>
                <a:latin typeface="Century Gothic" panose="020B0502020202020204" pitchFamily="34" charset="0"/>
              </a:rPr>
              <a:t>A </a:t>
            </a:r>
            <a:r>
              <a:rPr lang="de-DE" u="none" strike="noStrike" dirty="0" err="1">
                <a:effectLst/>
                <a:latin typeface="Century Gothic" panose="020B0502020202020204" pitchFamily="34" charset="0"/>
              </a:rPr>
              <a:t>primary</a:t>
            </a:r>
            <a:r>
              <a:rPr lang="de-DE" u="none" strike="noStrike" dirty="0">
                <a:effectLst/>
                <a:latin typeface="Century Gothic" panose="020B0502020202020204" pitchFamily="34" charset="0"/>
              </a:rPr>
              <a:t> bariatric </a:t>
            </a:r>
            <a:r>
              <a:rPr lang="de-DE" u="none" strike="noStrike" dirty="0" err="1">
                <a:effectLst/>
                <a:latin typeface="Century Gothic" panose="020B0502020202020204" pitchFamily="34" charset="0"/>
              </a:rPr>
              <a:t>procedure</a:t>
            </a:r>
            <a:r>
              <a:rPr lang="de-DE" u="none" strike="noStrike" dirty="0">
                <a:effectLst/>
                <a:latin typeface="Century Gothic" panose="020B0502020202020204" pitchFamily="34" charset="0"/>
              </a:rPr>
              <a:t> was </a:t>
            </a:r>
            <a:r>
              <a:rPr lang="de-DE" u="none" strike="noStrike" dirty="0" err="1">
                <a:effectLst/>
                <a:latin typeface="Century Gothic" panose="020B0502020202020204" pitchFamily="34" charset="0"/>
              </a:rPr>
              <a:t>developed</a:t>
            </a:r>
            <a:r>
              <a:rPr lang="de-DE" u="none" strike="noStrike" dirty="0">
                <a:effectLst/>
                <a:latin typeface="Century Gothic" panose="020B0502020202020204" pitchFamily="34" charset="0"/>
              </a:rPr>
              <a:t>: </a:t>
            </a:r>
            <a:r>
              <a:rPr lang="de-DE" u="none" strike="noStrike" dirty="0" err="1">
                <a:effectLst/>
                <a:latin typeface="Century Gothic" panose="020B0502020202020204" pitchFamily="34" charset="0"/>
              </a:rPr>
              <a:t>Endoscopic</a:t>
            </a:r>
            <a:r>
              <a:rPr lang="de-DE" u="none" strike="noStrike" dirty="0">
                <a:effectLst/>
                <a:latin typeface="Century Gothic" panose="020B0502020202020204" pitchFamily="34" charset="0"/>
              </a:rPr>
              <a:t> Sleeve </a:t>
            </a:r>
            <a:r>
              <a:rPr lang="de-DE" u="none" strike="noStrike" dirty="0" err="1">
                <a:effectLst/>
                <a:latin typeface="Century Gothic" panose="020B0502020202020204" pitchFamily="34" charset="0"/>
              </a:rPr>
              <a:t>gastroplasty</a:t>
            </a:r>
            <a:r>
              <a:rPr lang="de-DE" u="none" strike="noStrike" dirty="0">
                <a:effectLst/>
                <a:latin typeface="Century Gothic" panose="020B0502020202020204" pitchFamily="34" charset="0"/>
              </a:rPr>
              <a:t> (ESG) </a:t>
            </a:r>
          </a:p>
          <a:p>
            <a:pPr marL="0" indent="0">
              <a:buNone/>
            </a:pPr>
            <a:endParaRPr lang="fr-FR" b="1" dirty="0">
              <a:solidFill>
                <a:srgbClr val="1C1562"/>
              </a:solidFill>
            </a:endParaRPr>
          </a:p>
        </p:txBody>
      </p:sp>
      <p:pic>
        <p:nvPicPr>
          <p:cNvPr id="7" name="Grafik 6" descr="Ein Bild, das Zeichnung, Darstellung, Cartoon, Kunst enthält.&#10;&#10;Automatisch generierte Beschreibung">
            <a:extLst>
              <a:ext uri="{FF2B5EF4-FFF2-40B4-BE49-F238E27FC236}">
                <a16:creationId xmlns:a16="http://schemas.microsoft.com/office/drawing/2014/main" id="{83633BC5-D17C-542D-446D-CD4C06E7C5B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31" r="2111"/>
          <a:stretch/>
        </p:blipFill>
        <p:spPr>
          <a:xfrm>
            <a:off x="4028661" y="2505766"/>
            <a:ext cx="3848683" cy="382227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77D38DC4-0351-34E6-83C0-C72D5F1F5D19}"/>
              </a:ext>
            </a:extLst>
          </p:cNvPr>
          <p:cNvSpPr txBox="1"/>
          <p:nvPr/>
        </p:nvSpPr>
        <p:spPr>
          <a:xfrm>
            <a:off x="3360887" y="699287"/>
            <a:ext cx="55251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BARIATRIC AND METABOLIC ENDOSCOPY  (ESG)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DC143CE-55A3-CE60-B1F8-DB09D909D935}"/>
              </a:ext>
            </a:extLst>
          </p:cNvPr>
          <p:cNvSpPr txBox="1"/>
          <p:nvPr/>
        </p:nvSpPr>
        <p:spPr>
          <a:xfrm>
            <a:off x="672663" y="6442501"/>
            <a:ext cx="112477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0" i="0" dirty="0">
                <a:effectLst/>
                <a:latin typeface="Century Gothic" panose="020B0502020202020204" pitchFamily="34" charset="0"/>
              </a:rPr>
              <a:t>Abu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Dayyeh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BK, Rajan E,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Gostout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CJ.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sleeve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: a potential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alternative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surgical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sleeve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gastrectomy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treatment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of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. Gastrointest Endosc. 2013 Sep;78(3):530-5. </a:t>
            </a:r>
            <a:endParaRPr lang="en-GB" sz="1200" dirty="0">
              <a:latin typeface="Century Gothic" panose="020B0502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A769A364-0258-DEC7-29EF-7F1146033B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64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30F74-4575-71B1-AB85-43DB055D7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4C704A00-F6A2-E909-5D0C-92F7221504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57"/>
          <a:stretch/>
        </p:blipFill>
        <p:spPr>
          <a:xfrm>
            <a:off x="8717148" y="1848084"/>
            <a:ext cx="3474852" cy="1877118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C9BD0F1-0365-8523-0696-0FF6B553D229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6977" y="1818742"/>
            <a:ext cx="4272307" cy="3988692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EE9884A-22E4-9252-67D9-E2BA5B3411A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70241">
            <a:off x="2824629" y="1769910"/>
            <a:ext cx="1946174" cy="337599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08111850-B23D-22C7-60F8-76613CE3459D}"/>
              </a:ext>
            </a:extLst>
          </p:cNvPr>
          <p:cNvSpPr txBox="1"/>
          <p:nvPr/>
        </p:nvSpPr>
        <p:spPr>
          <a:xfrm>
            <a:off x="4262100" y="3875477"/>
            <a:ext cx="42723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05B050"/>
                </a:solidFill>
                <a:latin typeface="Copperplate Gothic Bold" panose="020E0705020206020404" pitchFamily="34" charset="77"/>
              </a:rPr>
              <a:t>      </a:t>
            </a:r>
            <a:r>
              <a:rPr lang="de-DE" dirty="0" err="1">
                <a:latin typeface="Century Gothic" panose="020B0502020202020204" pitchFamily="34" charset="0"/>
              </a:rPr>
              <a:t>R</a:t>
            </a:r>
            <a:r>
              <a:rPr lang="de-DE" sz="1800" dirty="0" err="1">
                <a:latin typeface="Century Gothic" panose="020B0502020202020204" pitchFamily="34" charset="0"/>
              </a:rPr>
              <a:t>eduction</a:t>
            </a:r>
            <a:r>
              <a:rPr lang="de-DE" sz="1800" dirty="0">
                <a:latin typeface="Century Gothic" panose="020B0502020202020204" pitchFamily="34" charset="0"/>
              </a:rPr>
              <a:t> of gastric   </a:t>
            </a:r>
          </a:p>
          <a:p>
            <a:r>
              <a:rPr lang="de-DE" dirty="0">
                <a:latin typeface="Century Gothic" panose="020B0502020202020204" pitchFamily="34" charset="0"/>
              </a:rPr>
              <a:t>   </a:t>
            </a:r>
            <a:r>
              <a:rPr lang="de-DE" sz="1800" dirty="0" err="1">
                <a:latin typeface="Century Gothic" panose="020B0502020202020204" pitchFamily="34" charset="0"/>
              </a:rPr>
              <a:t>volume</a:t>
            </a:r>
            <a:r>
              <a:rPr lang="de-DE" sz="1800" dirty="0">
                <a:latin typeface="Century Gothic" panose="020B0502020202020204" pitchFamily="34" charset="0"/>
              </a:rPr>
              <a:t> </a:t>
            </a:r>
          </a:p>
          <a:p>
            <a:endParaRPr lang="de-DE" sz="1800" dirty="0">
              <a:latin typeface="Century Gothic" panose="020B0502020202020204" pitchFamily="34" charset="0"/>
            </a:endParaRPr>
          </a:p>
          <a:p>
            <a:r>
              <a:rPr lang="de-DE" dirty="0" err="1">
                <a:latin typeface="Century Gothic" panose="020B0502020202020204" pitchFamily="34" charset="0"/>
              </a:rPr>
              <a:t>Earlier</a:t>
            </a:r>
            <a:r>
              <a:rPr lang="de-DE" dirty="0">
                <a:latin typeface="Century Gothic" panose="020B0502020202020204" pitchFamily="34" charset="0"/>
              </a:rPr>
              <a:t> gastric wall </a:t>
            </a:r>
            <a:r>
              <a:rPr lang="de-DE" dirty="0" err="1">
                <a:latin typeface="Century Gothic" panose="020B0502020202020204" pitchFamily="34" charset="0"/>
              </a:rPr>
              <a:t>distention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activates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mechanoreceptors</a:t>
            </a:r>
            <a:endParaRPr lang="de-DE" dirty="0">
              <a:latin typeface="Century Gothic" panose="020B0502020202020204" pitchFamily="34" charset="0"/>
            </a:endParaRPr>
          </a:p>
        </p:txBody>
      </p:sp>
      <p:pic>
        <p:nvPicPr>
          <p:cNvPr id="4" name="Grafik 3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FC4EF111-72F7-3E6D-F8A5-7FD06CD271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E84F134A-A605-A0CC-E7F3-130A718D696F}"/>
              </a:ext>
            </a:extLst>
          </p:cNvPr>
          <p:cNvSpPr txBox="1"/>
          <p:nvPr/>
        </p:nvSpPr>
        <p:spPr>
          <a:xfrm>
            <a:off x="3360887" y="699287"/>
            <a:ext cx="55251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BARIATRIC AND METABOLIC ENDOSCOPY  (ESG)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ABCAE28-2B76-E98C-7B12-5EA552F40979}"/>
              </a:ext>
            </a:extLst>
          </p:cNvPr>
          <p:cNvSpPr txBox="1"/>
          <p:nvPr/>
        </p:nvSpPr>
        <p:spPr>
          <a:xfrm>
            <a:off x="23500" y="6595310"/>
            <a:ext cx="24160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latin typeface="Century Gothic" panose="020B0502020202020204" pitchFamily="34" charset="0"/>
              </a:rPr>
              <a:t>Fig. </a:t>
            </a:r>
            <a:r>
              <a:rPr lang="de-DE" sz="1000" i="0" dirty="0">
                <a:effectLst/>
                <a:latin typeface="Century Gothic" panose="020B0502020202020204" pitchFamily="34" charset="0"/>
              </a:rPr>
              <a:t>© </a:t>
            </a:r>
            <a:r>
              <a:rPr lang="de-DE" sz="1000" i="0" dirty="0" err="1">
                <a:effectLst/>
                <a:latin typeface="Century Gothic" panose="020B0502020202020204" pitchFamily="34" charset="0"/>
              </a:rPr>
              <a:t>Dr</a:t>
            </a:r>
            <a:r>
              <a:rPr lang="de-DE" sz="1000" i="0" dirty="0">
                <a:effectLst/>
                <a:latin typeface="Century Gothic" panose="020B0502020202020204" pitchFamily="34" charset="0"/>
              </a:rPr>
              <a:t> Levent Efe, </a:t>
            </a:r>
            <a:r>
              <a:rPr lang="de-DE" sz="1000" i="0" dirty="0" err="1">
                <a:effectLst/>
                <a:latin typeface="Century Gothic" panose="020B0502020202020204" pitchFamily="34" charset="0"/>
              </a:rPr>
              <a:t>courtesy</a:t>
            </a:r>
            <a:r>
              <a:rPr lang="de-DE" sz="1000" i="0" dirty="0">
                <a:effectLst/>
                <a:latin typeface="Century Gothic" panose="020B0502020202020204" pitchFamily="34" charset="0"/>
              </a:rPr>
              <a:t> of IFSO</a:t>
            </a:r>
            <a:endParaRPr lang="de-DE" sz="1000" dirty="0">
              <a:latin typeface="Century Gothic" panose="020B05020202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3223EDF-0BC9-E4C3-8D4E-FD4EB994DB8E}"/>
              </a:ext>
            </a:extLst>
          </p:cNvPr>
          <p:cNvSpPr txBox="1"/>
          <p:nvPr/>
        </p:nvSpPr>
        <p:spPr>
          <a:xfrm>
            <a:off x="4374889" y="2135865"/>
            <a:ext cx="458330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latin typeface="Century Gothic" panose="020B0502020202020204" pitchFamily="34" charset="0"/>
              </a:rPr>
              <a:t>Fundus and Angle of His:</a:t>
            </a:r>
            <a:br>
              <a:rPr lang="de-DE" dirty="0">
                <a:latin typeface="Century Gothic" panose="020B0502020202020204" pitchFamily="34" charset="0"/>
              </a:rPr>
            </a:br>
            <a:r>
              <a:rPr lang="de-DE" dirty="0">
                <a:latin typeface="Century Gothic" panose="020B0502020202020204" pitchFamily="34" charset="0"/>
              </a:rPr>
              <a:t>Non-</a:t>
            </a:r>
            <a:r>
              <a:rPr lang="de-DE" dirty="0" err="1">
                <a:latin typeface="Century Gothic" panose="020B0502020202020204" pitchFamily="34" charset="0"/>
              </a:rPr>
              <a:t>touch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technique</a:t>
            </a:r>
            <a:r>
              <a:rPr lang="de-DE" dirty="0">
                <a:latin typeface="Century Gothic" panose="020B0502020202020204" pitchFamily="34" charset="0"/>
              </a:rPr>
              <a:t>.</a:t>
            </a:r>
          </a:p>
          <a:p>
            <a:r>
              <a:rPr lang="de-DE" dirty="0">
                <a:latin typeface="Century Gothic" panose="020B0502020202020204" pitchFamily="34" charset="0"/>
              </a:rPr>
              <a:t>          </a:t>
            </a:r>
            <a:r>
              <a:rPr lang="de-DE" dirty="0" err="1">
                <a:latin typeface="Century Gothic" panose="020B0502020202020204" pitchFamily="34" charset="0"/>
              </a:rPr>
              <a:t>Creates</a:t>
            </a:r>
            <a:r>
              <a:rPr lang="de-DE" dirty="0">
                <a:latin typeface="Century Gothic" panose="020B0502020202020204" pitchFamily="34" charset="0"/>
              </a:rPr>
              <a:t> a </a:t>
            </a:r>
            <a:r>
              <a:rPr lang="de-DE" dirty="0" err="1">
                <a:latin typeface="Century Gothic" panose="020B0502020202020204" pitchFamily="34" charset="0"/>
              </a:rPr>
              <a:t>functional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pouch</a:t>
            </a:r>
            <a:r>
              <a:rPr lang="de-DE" dirty="0">
                <a:latin typeface="Century Gothic" panose="020B0502020202020204" pitchFamily="34" charset="0"/>
              </a:rPr>
              <a:t>, </a:t>
            </a:r>
          </a:p>
          <a:p>
            <a:r>
              <a:rPr lang="de-DE" dirty="0">
                <a:latin typeface="Century Gothic" panose="020B0502020202020204" pitchFamily="34" charset="0"/>
              </a:rPr>
              <a:t>           </a:t>
            </a:r>
            <a:r>
              <a:rPr lang="de-DE" dirty="0" err="1">
                <a:latin typeface="Century Gothic" panose="020B0502020202020204" pitchFamily="34" charset="0"/>
              </a:rPr>
              <a:t>promoting</a:t>
            </a:r>
            <a:r>
              <a:rPr lang="de-DE" dirty="0">
                <a:latin typeface="Century Gothic" panose="020B0502020202020204" pitchFamily="34" charset="0"/>
              </a:rPr>
              <a:t> a gastric </a:t>
            </a:r>
            <a:r>
              <a:rPr lang="de-DE" dirty="0" err="1">
                <a:latin typeface="Century Gothic" panose="020B0502020202020204" pitchFamily="34" charset="0"/>
              </a:rPr>
              <a:t>depot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effect</a:t>
            </a:r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       </a:t>
            </a:r>
            <a:r>
              <a:rPr lang="de-DE" dirty="0" err="1">
                <a:latin typeface="Century Gothic" panose="020B0502020202020204" pitchFamily="34" charset="0"/>
              </a:rPr>
              <a:t>delaying</a:t>
            </a:r>
            <a:r>
              <a:rPr lang="de-DE" dirty="0">
                <a:latin typeface="Century Gothic" panose="020B0502020202020204" pitchFamily="34" charset="0"/>
              </a:rPr>
              <a:t> gastric </a:t>
            </a:r>
            <a:r>
              <a:rPr lang="de-DE" dirty="0" err="1">
                <a:latin typeface="Century Gothic" panose="020B0502020202020204" pitchFamily="34" charset="0"/>
              </a:rPr>
              <a:t>emptying</a:t>
            </a:r>
            <a:endParaRPr lang="en-GB" dirty="0">
              <a:latin typeface="Century Gothic" panose="020B0502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523FCE3A-A805-B8F1-816F-ED0CC53236C6}"/>
              </a:ext>
            </a:extLst>
          </p:cNvPr>
          <p:cNvSpPr txBox="1"/>
          <p:nvPr/>
        </p:nvSpPr>
        <p:spPr>
          <a:xfrm>
            <a:off x="553680" y="5948979"/>
            <a:ext cx="11311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SUSTAINABILITY. 5-, 10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year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data </a:t>
            </a:r>
            <a:r>
              <a:rPr lang="de-DE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available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endParaRPr lang="de-DE" sz="18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PER DEFINITION: ENDOSCOPY IS REPEATABLE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2E9E2E4-883E-02BE-09CE-BA467990F96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86060" y="3989180"/>
            <a:ext cx="3158562" cy="2606130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3014948C-F31A-A254-33EF-4F8CEC7EC1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3904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65"/>
    </mc:Choice>
    <mc:Fallback xmlns="">
      <p:transition spd="slow" advTm="9865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6293F1-3953-F852-39EB-56F58F97FF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feld 6">
            <a:extLst>
              <a:ext uri="{FF2B5EF4-FFF2-40B4-BE49-F238E27FC236}">
                <a16:creationId xmlns:a16="http://schemas.microsoft.com/office/drawing/2014/main" id="{7B0270D5-D6B2-CC90-C577-881F647723D5}"/>
              </a:ext>
            </a:extLst>
          </p:cNvPr>
          <p:cNvSpPr txBox="1"/>
          <p:nvPr/>
        </p:nvSpPr>
        <p:spPr>
          <a:xfrm>
            <a:off x="4060891" y="2030019"/>
            <a:ext cx="6802341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i="0" dirty="0">
                <a:effectLst/>
              </a:rPr>
              <a:t>Lopez-Nava G. et al. </a:t>
            </a:r>
          </a:p>
          <a:p>
            <a:r>
              <a:rPr lang="de-DE" sz="1200" b="1" i="0" dirty="0">
                <a:effectLst/>
              </a:rPr>
              <a:t>Re-</a:t>
            </a:r>
            <a:r>
              <a:rPr lang="de-DE" sz="1200" b="1" i="0" dirty="0" err="1">
                <a:effectLst/>
              </a:rPr>
              <a:t>suturing</a:t>
            </a:r>
            <a:r>
              <a:rPr lang="de-DE" sz="1200" b="1" i="0" dirty="0">
                <a:effectLst/>
              </a:rPr>
              <a:t> after </a:t>
            </a:r>
            <a:r>
              <a:rPr lang="de-DE" sz="1200" b="1" i="0" dirty="0" err="1">
                <a:effectLst/>
              </a:rPr>
              <a:t>primary</a:t>
            </a:r>
            <a:r>
              <a:rPr lang="de-DE" sz="1200" b="1" i="0" dirty="0">
                <a:effectLst/>
              </a:rPr>
              <a:t> </a:t>
            </a:r>
            <a:r>
              <a:rPr lang="de-DE" sz="1200" b="1" i="0" dirty="0" err="1">
                <a:effectLst/>
              </a:rPr>
              <a:t>endoscopic</a:t>
            </a:r>
            <a:r>
              <a:rPr lang="de-DE" sz="1200" b="1" i="0" dirty="0">
                <a:effectLst/>
              </a:rPr>
              <a:t> </a:t>
            </a:r>
            <a:r>
              <a:rPr lang="de-DE" sz="1200" b="1" i="0" dirty="0" err="1">
                <a:effectLst/>
              </a:rPr>
              <a:t>sleeve</a:t>
            </a:r>
            <a:r>
              <a:rPr lang="de-DE" sz="1200" b="1" i="0" dirty="0">
                <a:effectLst/>
              </a:rPr>
              <a:t> </a:t>
            </a:r>
            <a:r>
              <a:rPr lang="de-DE" sz="1200" b="1" i="0" dirty="0" err="1">
                <a:effectLst/>
              </a:rPr>
              <a:t>gastroplasty</a:t>
            </a:r>
            <a:r>
              <a:rPr lang="de-DE" sz="1200" b="1" i="0" dirty="0">
                <a:effectLst/>
              </a:rPr>
              <a:t> (ESG) </a:t>
            </a:r>
            <a:r>
              <a:rPr lang="de-DE" sz="1200" b="1" i="0" dirty="0" err="1">
                <a:effectLst/>
              </a:rPr>
              <a:t>for</a:t>
            </a:r>
            <a:r>
              <a:rPr lang="de-DE" sz="1200" b="1" i="0" dirty="0">
                <a:effectLst/>
              </a:rPr>
              <a:t> </a:t>
            </a:r>
            <a:r>
              <a:rPr lang="de-DE" sz="1200" b="1" i="0" dirty="0" err="1">
                <a:effectLst/>
              </a:rPr>
              <a:t>obesity</a:t>
            </a:r>
            <a:r>
              <a:rPr lang="de-DE" sz="1200" b="1" i="0" dirty="0">
                <a:effectLst/>
              </a:rPr>
              <a:t>. </a:t>
            </a:r>
          </a:p>
          <a:p>
            <a:r>
              <a:rPr lang="de-DE" sz="1200" b="1" i="0" dirty="0" err="1">
                <a:effectLst/>
              </a:rPr>
              <a:t>Surg</a:t>
            </a:r>
            <a:r>
              <a:rPr lang="de-DE" sz="1200" b="1" i="0" dirty="0">
                <a:effectLst/>
              </a:rPr>
              <a:t> Endosc. 2021 Jun;35(6):2523-2530. </a:t>
            </a:r>
          </a:p>
          <a:p>
            <a:endParaRPr lang="de-DE" sz="1200" b="1" dirty="0"/>
          </a:p>
          <a:p>
            <a:endParaRPr lang="de-DE" sz="1200" b="1" dirty="0"/>
          </a:p>
          <a:p>
            <a:pPr algn="just"/>
            <a:r>
              <a:rPr lang="de-DE" sz="1200" b="1" i="0" dirty="0">
                <a:effectLst/>
              </a:rPr>
              <a:t>RESULTS: Of </a:t>
            </a:r>
            <a:r>
              <a:rPr lang="de-DE" sz="1200" b="1" i="0" dirty="0" err="1">
                <a:effectLst/>
              </a:rPr>
              <a:t>the</a:t>
            </a:r>
            <a:r>
              <a:rPr lang="de-DE" sz="1200" b="1" i="0" dirty="0">
                <a:effectLst/>
              </a:rPr>
              <a:t> 482 </a:t>
            </a:r>
            <a:r>
              <a:rPr lang="de-DE" sz="1200" b="1" i="0" dirty="0" err="1">
                <a:effectLst/>
              </a:rPr>
              <a:t>patients</a:t>
            </a:r>
            <a:r>
              <a:rPr lang="de-DE" sz="1200" b="1" i="0" dirty="0">
                <a:effectLst/>
              </a:rPr>
              <a:t> </a:t>
            </a:r>
            <a:r>
              <a:rPr lang="de-DE" sz="1200" b="1" i="0" dirty="0" err="1">
                <a:effectLst/>
              </a:rPr>
              <a:t>who</a:t>
            </a:r>
            <a:r>
              <a:rPr lang="de-DE" sz="1200" b="1" i="0" dirty="0">
                <a:effectLst/>
              </a:rPr>
              <a:t> </a:t>
            </a:r>
            <a:r>
              <a:rPr lang="de-DE" sz="1200" b="1" i="0" dirty="0" err="1">
                <a:effectLst/>
              </a:rPr>
              <a:t>underwent</a:t>
            </a:r>
            <a:r>
              <a:rPr lang="de-DE" sz="1200" b="1" i="0" dirty="0">
                <a:effectLst/>
              </a:rPr>
              <a:t> P-ESG, 35 (7%) </a:t>
            </a:r>
            <a:r>
              <a:rPr lang="de-DE" sz="1200" b="1" i="0" dirty="0" err="1">
                <a:effectLst/>
              </a:rPr>
              <a:t>required</a:t>
            </a:r>
            <a:r>
              <a:rPr lang="de-DE" sz="1200" b="1" i="0" dirty="0">
                <a:effectLst/>
              </a:rPr>
              <a:t> R- ESG </a:t>
            </a:r>
            <a:r>
              <a:rPr lang="de-DE" sz="1200" b="0" i="0" dirty="0">
                <a:effectLst/>
              </a:rPr>
              <a:t>(WF-12, WR-12, WP-11). The </a:t>
            </a:r>
            <a:r>
              <a:rPr lang="de-DE" sz="1200" b="0" i="0" dirty="0" err="1">
                <a:effectLst/>
              </a:rPr>
              <a:t>mean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age</a:t>
            </a:r>
            <a:r>
              <a:rPr lang="de-DE" sz="1200" b="0" i="0" dirty="0">
                <a:effectLst/>
              </a:rPr>
              <a:t>, weight, BMI (38.2 kg/m</a:t>
            </a:r>
            <a:r>
              <a:rPr lang="de-DE" sz="1200" b="0" i="0" baseline="30000" dirty="0">
                <a:effectLst/>
              </a:rPr>
              <a:t>2</a:t>
            </a:r>
            <a:r>
              <a:rPr lang="de-DE" sz="1200" b="0" i="0" dirty="0">
                <a:effectLst/>
              </a:rPr>
              <a:t>), and </a:t>
            </a:r>
            <a:r>
              <a:rPr lang="de-DE" sz="1200" b="0" i="0" dirty="0" err="1">
                <a:effectLst/>
              </a:rPr>
              <a:t>the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number</a:t>
            </a:r>
            <a:r>
              <a:rPr lang="de-DE" sz="1200" b="0" i="0" dirty="0">
                <a:effectLst/>
              </a:rPr>
              <a:t> of </a:t>
            </a:r>
            <a:r>
              <a:rPr lang="de-DE" sz="1200" b="0" i="0" dirty="0" err="1">
                <a:effectLst/>
              </a:rPr>
              <a:t>sutures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used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during</a:t>
            </a:r>
            <a:r>
              <a:rPr lang="de-DE" sz="1200" b="0" i="0" dirty="0">
                <a:effectLst/>
              </a:rPr>
              <a:t> P-ESG </a:t>
            </a:r>
            <a:r>
              <a:rPr lang="de-DE" sz="1200" b="0" i="0" dirty="0" err="1">
                <a:effectLst/>
              </a:rPr>
              <a:t>were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similar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between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the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groups</a:t>
            </a:r>
            <a:r>
              <a:rPr lang="de-DE" sz="1200" b="0" i="0" dirty="0">
                <a:effectLst/>
              </a:rPr>
              <a:t>. The </a:t>
            </a:r>
            <a:r>
              <a:rPr lang="de-DE" sz="1200" b="0" i="0" dirty="0" err="1">
                <a:effectLst/>
              </a:rPr>
              <a:t>nadir</a:t>
            </a:r>
            <a:r>
              <a:rPr lang="de-DE" sz="1200" b="0" i="0" dirty="0">
                <a:effectLst/>
              </a:rPr>
              <a:t> %TBWL was </a:t>
            </a:r>
            <a:r>
              <a:rPr lang="de-DE" sz="1200" b="0" i="0" dirty="0" err="1">
                <a:effectLst/>
              </a:rPr>
              <a:t>lowest</a:t>
            </a:r>
            <a:r>
              <a:rPr lang="de-DE" sz="1200" b="0" i="0" dirty="0">
                <a:effectLst/>
              </a:rPr>
              <a:t> in WF </a:t>
            </a:r>
            <a:r>
              <a:rPr lang="de-DE" sz="1200" b="0" i="0" dirty="0" err="1">
                <a:effectLst/>
              </a:rPr>
              <a:t>group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compared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to</a:t>
            </a:r>
            <a:r>
              <a:rPr lang="de-DE" sz="1200" b="0" i="0" dirty="0">
                <a:effectLst/>
              </a:rPr>
              <a:t> WR and WP (6.5% vs. 20% vs. 22.4%, p = 0.001). The </a:t>
            </a:r>
            <a:r>
              <a:rPr lang="de-DE" sz="1200" b="0" i="0" dirty="0" err="1">
                <a:effectLst/>
              </a:rPr>
              <a:t>mean</a:t>
            </a:r>
            <a:r>
              <a:rPr lang="de-DE" sz="1200" b="0" i="0" dirty="0">
                <a:effectLst/>
              </a:rPr>
              <a:t> BMI at R-ESG was 33.6 kg/m</a:t>
            </a:r>
            <a:r>
              <a:rPr lang="de-DE" sz="1200" b="0" i="0" baseline="30000" dirty="0">
                <a:effectLst/>
              </a:rPr>
              <a:t>2</a:t>
            </a:r>
            <a:r>
              <a:rPr lang="de-DE" sz="1200" b="0" i="0" dirty="0">
                <a:effectLst/>
              </a:rPr>
              <a:t>. The time </a:t>
            </a:r>
            <a:r>
              <a:rPr lang="de-DE" sz="1200" b="0" i="0" dirty="0" err="1">
                <a:effectLst/>
              </a:rPr>
              <a:t>to</a:t>
            </a:r>
            <a:r>
              <a:rPr lang="de-DE" sz="1200" b="0" i="0" dirty="0">
                <a:effectLst/>
              </a:rPr>
              <a:t> R-ESG was </a:t>
            </a:r>
            <a:r>
              <a:rPr lang="de-DE" sz="1200" b="0" i="0" dirty="0" err="1">
                <a:effectLst/>
              </a:rPr>
              <a:t>longer</a:t>
            </a:r>
            <a:r>
              <a:rPr lang="de-DE" sz="1200" b="0" i="0" dirty="0">
                <a:effectLst/>
              </a:rPr>
              <a:t> in </a:t>
            </a:r>
            <a:r>
              <a:rPr lang="de-DE" sz="1200" b="0" i="0" dirty="0" err="1">
                <a:effectLst/>
              </a:rPr>
              <a:t>the</a:t>
            </a:r>
            <a:r>
              <a:rPr lang="de-DE" sz="1200" b="0" i="0" dirty="0">
                <a:effectLst/>
              </a:rPr>
              <a:t> WR </a:t>
            </a:r>
            <a:r>
              <a:rPr lang="de-DE" sz="1200" b="0" i="0" dirty="0" err="1">
                <a:effectLst/>
              </a:rPr>
              <a:t>group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compared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to</a:t>
            </a:r>
            <a:r>
              <a:rPr lang="de-DE" sz="1200" b="0" i="0" dirty="0">
                <a:effectLst/>
              </a:rPr>
              <a:t> WF and WP (22.3 vs. 13.4 vs. 13.7 </a:t>
            </a:r>
            <a:r>
              <a:rPr lang="de-DE" sz="1200" b="0" i="0" dirty="0" err="1">
                <a:effectLst/>
              </a:rPr>
              <a:t>months</a:t>
            </a:r>
            <a:r>
              <a:rPr lang="de-DE" sz="1200" b="0" i="0" dirty="0">
                <a:effectLst/>
              </a:rPr>
              <a:t>, p = 0.03). </a:t>
            </a:r>
            <a:r>
              <a:rPr lang="de-DE" sz="1200" b="0" i="0" dirty="0" err="1">
                <a:effectLst/>
              </a:rPr>
              <a:t>We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placed</a:t>
            </a:r>
            <a:r>
              <a:rPr lang="de-DE" sz="1200" b="0" i="0" dirty="0">
                <a:effectLst/>
              </a:rPr>
              <a:t> a median of 3 (</a:t>
            </a:r>
            <a:r>
              <a:rPr lang="de-DE" sz="1200" b="0" i="0" dirty="0" err="1">
                <a:effectLst/>
              </a:rPr>
              <a:t>range</a:t>
            </a:r>
            <a:r>
              <a:rPr lang="de-DE" sz="1200" b="0" i="0" dirty="0">
                <a:effectLst/>
              </a:rPr>
              <a:t> 2-6) </a:t>
            </a:r>
            <a:r>
              <a:rPr lang="de-DE" sz="1200" b="0" i="0" dirty="0" err="1">
                <a:effectLst/>
              </a:rPr>
              <a:t>sutures</a:t>
            </a:r>
            <a:r>
              <a:rPr lang="de-DE" sz="1200" b="0" i="0" dirty="0">
                <a:effectLst/>
              </a:rPr>
              <a:t>. R-ESG was </a:t>
            </a:r>
            <a:r>
              <a:rPr lang="de-DE" sz="1200" b="0" i="0" dirty="0" err="1">
                <a:effectLst/>
              </a:rPr>
              <a:t>technically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successful</a:t>
            </a:r>
            <a:r>
              <a:rPr lang="de-DE" sz="1200" b="0" i="0" dirty="0">
                <a:effectLst/>
              </a:rPr>
              <a:t>, and </a:t>
            </a:r>
            <a:r>
              <a:rPr lang="de-DE" sz="1200" b="0" i="0" dirty="0" err="1">
                <a:effectLst/>
              </a:rPr>
              <a:t>no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serious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complications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occurred</a:t>
            </a:r>
            <a:r>
              <a:rPr lang="de-DE" sz="1200" b="0" i="0" dirty="0">
                <a:effectLst/>
              </a:rPr>
              <a:t>. All </a:t>
            </a:r>
            <a:r>
              <a:rPr lang="de-DE" sz="1200" b="0" i="0" dirty="0" err="1">
                <a:effectLst/>
              </a:rPr>
              <a:t>except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two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patients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were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discharged</a:t>
            </a:r>
            <a:r>
              <a:rPr lang="de-DE" sz="1200" b="0" i="0" dirty="0">
                <a:effectLst/>
              </a:rPr>
              <a:t> on </a:t>
            </a:r>
            <a:r>
              <a:rPr lang="de-DE" sz="1200" b="0" i="0" dirty="0" err="1">
                <a:effectLst/>
              </a:rPr>
              <a:t>the</a:t>
            </a:r>
            <a:r>
              <a:rPr lang="de-DE" sz="1200" b="0" i="0" dirty="0">
                <a:effectLst/>
              </a:rPr>
              <a:t> same </a:t>
            </a:r>
            <a:r>
              <a:rPr lang="de-DE" sz="1200" b="0" i="0" dirty="0" err="1">
                <a:effectLst/>
              </a:rPr>
              <a:t>day</a:t>
            </a:r>
            <a:r>
              <a:rPr lang="de-DE" sz="1200" b="0" i="0" dirty="0">
                <a:effectLst/>
              </a:rPr>
              <a:t>. The </a:t>
            </a:r>
            <a:r>
              <a:rPr lang="de-DE" sz="1200" b="0" i="0" dirty="0" err="1">
                <a:effectLst/>
              </a:rPr>
              <a:t>overall</a:t>
            </a:r>
            <a:r>
              <a:rPr lang="de-DE" sz="1200" b="0" i="0" dirty="0">
                <a:effectLst/>
              </a:rPr>
              <a:t> %TBWL </a:t>
            </a:r>
            <a:r>
              <a:rPr lang="de-DE" sz="1200" b="0" i="0" dirty="0" err="1">
                <a:effectLst/>
              </a:rPr>
              <a:t>achieved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by</a:t>
            </a:r>
            <a:r>
              <a:rPr lang="de-DE" sz="1200" b="0" i="0" dirty="0">
                <a:effectLst/>
              </a:rPr>
              <a:t> R-ESG was </a:t>
            </a:r>
            <a:r>
              <a:rPr lang="de-DE" sz="1200" b="0" i="0" dirty="0" err="1">
                <a:effectLst/>
              </a:rPr>
              <a:t>significantly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higher</a:t>
            </a:r>
            <a:r>
              <a:rPr lang="de-DE" sz="1200" b="0" i="0" dirty="0">
                <a:effectLst/>
              </a:rPr>
              <a:t> in WP (26%) </a:t>
            </a:r>
            <a:r>
              <a:rPr lang="de-DE" sz="1200" b="0" i="0" dirty="0" err="1">
                <a:effectLst/>
              </a:rPr>
              <a:t>as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compared</a:t>
            </a:r>
            <a:r>
              <a:rPr lang="de-DE" sz="1200" b="0" i="0" dirty="0">
                <a:effectLst/>
              </a:rPr>
              <a:t> </a:t>
            </a:r>
            <a:r>
              <a:rPr lang="de-DE" sz="1200" b="0" i="0" dirty="0" err="1">
                <a:effectLst/>
              </a:rPr>
              <a:t>to</a:t>
            </a:r>
            <a:r>
              <a:rPr lang="de-DE" sz="1200" b="0" i="0" dirty="0">
                <a:effectLst/>
              </a:rPr>
              <a:t> WF (11.2%) and WR (12%), </a:t>
            </a:r>
            <a:r>
              <a:rPr lang="de-DE" sz="1200" b="0" i="0" dirty="0" err="1">
                <a:effectLst/>
              </a:rPr>
              <a:t>respectively</a:t>
            </a:r>
            <a:r>
              <a:rPr lang="de-DE" sz="1200" b="0" i="0" dirty="0">
                <a:effectLst/>
              </a:rPr>
              <a:t> (p = 0.001).</a:t>
            </a:r>
          </a:p>
          <a:p>
            <a:pPr algn="just"/>
            <a:endParaRPr lang="de-DE" sz="1200" b="0" i="0" dirty="0">
              <a:effectLst/>
            </a:endParaRPr>
          </a:p>
          <a:p>
            <a:pPr algn="just"/>
            <a:r>
              <a:rPr lang="de-DE" sz="1200" b="1" i="0" dirty="0">
                <a:effectLst/>
              </a:rPr>
              <a:t>CONCLUSION: The </a:t>
            </a:r>
            <a:r>
              <a:rPr lang="de-DE" sz="1200" b="1" i="0" dirty="0" err="1">
                <a:effectLst/>
              </a:rPr>
              <a:t>need</a:t>
            </a:r>
            <a:r>
              <a:rPr lang="de-DE" sz="1200" b="1" i="0" dirty="0">
                <a:effectLst/>
              </a:rPr>
              <a:t> </a:t>
            </a:r>
            <a:r>
              <a:rPr lang="de-DE" sz="1200" b="1" i="0" dirty="0" err="1">
                <a:effectLst/>
              </a:rPr>
              <a:t>for</a:t>
            </a:r>
            <a:r>
              <a:rPr lang="de-DE" sz="1200" b="1" i="0" dirty="0">
                <a:effectLst/>
              </a:rPr>
              <a:t> R-ESG after P-ESG </a:t>
            </a:r>
            <a:r>
              <a:rPr lang="de-DE" sz="1200" b="1" i="0" dirty="0" err="1">
                <a:effectLst/>
              </a:rPr>
              <a:t>is</a:t>
            </a:r>
            <a:r>
              <a:rPr lang="de-DE" sz="1200" b="1" i="0" dirty="0">
                <a:effectLst/>
              </a:rPr>
              <a:t> </a:t>
            </a:r>
            <a:r>
              <a:rPr lang="de-DE" sz="1200" b="1" i="0" dirty="0" err="1">
                <a:effectLst/>
              </a:rPr>
              <a:t>low</a:t>
            </a:r>
            <a:r>
              <a:rPr lang="de-DE" sz="1200" b="1" i="0" dirty="0">
                <a:effectLst/>
              </a:rPr>
              <a:t>. R-ESG </a:t>
            </a:r>
            <a:r>
              <a:rPr lang="de-DE" sz="1200" b="1" i="0" dirty="0" err="1">
                <a:effectLst/>
              </a:rPr>
              <a:t>is</a:t>
            </a:r>
            <a:r>
              <a:rPr lang="de-DE" sz="1200" b="1" i="0" dirty="0">
                <a:effectLst/>
              </a:rPr>
              <a:t> safe and </a:t>
            </a:r>
            <a:r>
              <a:rPr lang="de-DE" sz="1200" b="1" i="0" dirty="0" err="1">
                <a:effectLst/>
              </a:rPr>
              <a:t>induced</a:t>
            </a:r>
            <a:r>
              <a:rPr lang="de-DE" sz="1200" b="1" i="0" dirty="0">
                <a:effectLst/>
              </a:rPr>
              <a:t> weight loss in all </a:t>
            </a:r>
            <a:r>
              <a:rPr lang="de-DE" sz="1200" b="1" i="0" dirty="0" err="1">
                <a:effectLst/>
              </a:rPr>
              <a:t>patients</a:t>
            </a:r>
            <a:r>
              <a:rPr lang="de-DE" sz="1200" b="1" i="0" dirty="0">
                <a:effectLst/>
              </a:rPr>
              <a:t>. The maximum </a:t>
            </a:r>
            <a:r>
              <a:rPr lang="de-DE" sz="1200" b="1" i="0" dirty="0" err="1">
                <a:effectLst/>
              </a:rPr>
              <a:t>benefit</a:t>
            </a:r>
            <a:r>
              <a:rPr lang="de-DE" sz="1200" b="1" i="0" dirty="0">
                <a:effectLst/>
              </a:rPr>
              <a:t> was </a:t>
            </a:r>
            <a:r>
              <a:rPr lang="de-DE" sz="1200" b="1" i="0" dirty="0" err="1">
                <a:effectLst/>
              </a:rPr>
              <a:t>observed</a:t>
            </a:r>
            <a:r>
              <a:rPr lang="de-DE" sz="1200" b="1" i="0" dirty="0">
                <a:effectLst/>
              </a:rPr>
              <a:t> in WP.</a:t>
            </a:r>
          </a:p>
          <a:p>
            <a:endParaRPr lang="de-DE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C582D16-8C52-E43C-279C-52D173FC05E9}"/>
              </a:ext>
            </a:extLst>
          </p:cNvPr>
          <p:cNvSpPr txBox="1"/>
          <p:nvPr/>
        </p:nvSpPr>
        <p:spPr>
          <a:xfrm>
            <a:off x="3724509" y="587776"/>
            <a:ext cx="561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C00000"/>
                </a:solidFill>
              </a:rPr>
              <a:t>REPEATABILITY DEMONSTRATED</a:t>
            </a:r>
          </a:p>
        </p:txBody>
      </p:sp>
      <p:pic>
        <p:nvPicPr>
          <p:cNvPr id="3" name="Grafik 2" descr="Ein Bild, das Text, Screenshot, Buch, Design enthält.&#10;&#10;Automatisch generierte Beschreibung">
            <a:extLst>
              <a:ext uri="{FF2B5EF4-FFF2-40B4-BE49-F238E27FC236}">
                <a16:creationId xmlns:a16="http://schemas.microsoft.com/office/drawing/2014/main" id="{C7A94D68-41AD-ADB9-F0F6-24A468B23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16" y="2030019"/>
            <a:ext cx="2419930" cy="324699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CEE517CE-F3C5-E940-6E4F-74447A023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98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78BBC-49E1-0783-6957-9C3CF5FCC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FBBB53E8-FC5F-5E6F-8E16-D17FD198AB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947" y="2030019"/>
            <a:ext cx="2419930" cy="329197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CB08A570-CAA3-2154-6B34-4667CBC01A36}"/>
              </a:ext>
            </a:extLst>
          </p:cNvPr>
          <p:cNvSpPr txBox="1"/>
          <p:nvPr/>
        </p:nvSpPr>
        <p:spPr>
          <a:xfrm>
            <a:off x="4122995" y="2208379"/>
            <a:ext cx="754847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i="0" dirty="0">
                <a:effectLst/>
                <a:latin typeface="Century Gothic" panose="020B0502020202020204" pitchFamily="34" charset="0"/>
              </a:rPr>
              <a:t>Abu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Dayyeh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BK, et al.</a:t>
            </a:r>
          </a:p>
          <a:p>
            <a:r>
              <a:rPr lang="de-DE" sz="1200" i="0" dirty="0" err="1"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sleeve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treatment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of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class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1 and 2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(MERIT): a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prospective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multicentre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randomised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trial. </a:t>
            </a:r>
          </a:p>
          <a:p>
            <a:r>
              <a:rPr lang="de-DE" sz="1200" i="0" dirty="0">
                <a:effectLst/>
                <a:latin typeface="Century Gothic" panose="020B0502020202020204" pitchFamily="34" charset="0"/>
              </a:rPr>
              <a:t>Lancet. 2022 Aug 6;400(10350):441-451. </a:t>
            </a:r>
          </a:p>
          <a:p>
            <a:endParaRPr lang="de-DE" sz="1200" i="0" dirty="0">
              <a:effectLst/>
              <a:latin typeface="Century Gothic" panose="020B0502020202020204" pitchFamily="34" charset="0"/>
            </a:endParaRPr>
          </a:p>
          <a:p>
            <a:r>
              <a:rPr lang="de-DE" sz="1200" i="0" dirty="0">
                <a:effectLst/>
                <a:latin typeface="Century Gothic" panose="020B0502020202020204" pitchFamily="34" charset="0"/>
              </a:rPr>
              <a:t>FINDINGS: 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Between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Dec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20, 2017, and June 14, 2019, 209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participants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were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randomly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assigned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to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ESG (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n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=85)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to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control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(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n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=124). At 52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weeks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primary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endpoint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of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mean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percentage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of EWL was 49·2% (SD 32·0)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group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and 3·2% (18·6)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control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group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(p&lt;0·0001). Mean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percentage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of total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bodyweight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loss was 13·6% (8·0)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group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and 0·8% (5·0)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control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group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(p&lt;0·0001), and 59 (77%) of 77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participants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in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group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reached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25%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more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of EWL at 52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weeks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compared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13 (12%) of 110 in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control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group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(p&lt;0·0001). At 52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weeks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, 41 (80%) of 51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participants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in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group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had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an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improvement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in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one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more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metabolic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comorbidities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whereas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six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(12%)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worsened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compared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control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group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in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which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28 (45%) of 62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participants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had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similar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improvement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whereas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31 (50%)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worsened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. At 104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weeks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, 41 (68%) of 60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participants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in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group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maintained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25%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more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of EWL. ESG-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related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serious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adverse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events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occurred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in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three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(2%) of 131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participants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without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mortality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need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intensive care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surgery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.</a:t>
            </a:r>
          </a:p>
          <a:p>
            <a:r>
              <a:rPr lang="de-DE" sz="1200" i="0" dirty="0" err="1">
                <a:effectLst/>
                <a:latin typeface="Century Gothic" panose="020B0502020202020204" pitchFamily="34" charset="0"/>
              </a:rPr>
              <a:t>Conclusion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: ESG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should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be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considered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as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a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synergistic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weight loss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intervention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class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1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or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class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 2 </a:t>
            </a:r>
            <a:r>
              <a:rPr lang="de-DE" sz="1200" i="0" dirty="0" err="1"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i="0" dirty="0">
                <a:effectLst/>
                <a:latin typeface="Century Gothic" panose="020B0502020202020204" pitchFamily="34" charset="0"/>
              </a:rPr>
              <a:t>.</a:t>
            </a:r>
          </a:p>
          <a:p>
            <a:endParaRPr lang="de-DE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6F92B8EE-D4F1-F394-52EB-20E0B2F93925}"/>
              </a:ext>
            </a:extLst>
          </p:cNvPr>
          <p:cNvSpPr txBox="1"/>
          <p:nvPr/>
        </p:nvSpPr>
        <p:spPr>
          <a:xfrm>
            <a:off x="3724509" y="587776"/>
            <a:ext cx="56191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C00000"/>
                </a:solidFill>
              </a:rPr>
              <a:t>RCT WITH A CROSSOVER DESIGN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1AC416A2-3F8D-768C-0F9C-EEE4C7143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16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D283B-0016-7C42-FEEE-7252520D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extLst>
              <a:ext uri="{FF2B5EF4-FFF2-40B4-BE49-F238E27FC236}">
                <a16:creationId xmlns:a16="http://schemas.microsoft.com/office/drawing/2014/main" id="{BDEE8CC9-ACDE-DFDF-33B1-C3D9CABE0AE8}"/>
              </a:ext>
            </a:extLst>
          </p:cNvPr>
          <p:cNvSpPr txBox="1"/>
          <p:nvPr/>
        </p:nvSpPr>
        <p:spPr>
          <a:xfrm>
            <a:off x="3948349" y="1983830"/>
            <a:ext cx="68023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Sharaiha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RZ, et al.</a:t>
            </a:r>
          </a:p>
          <a:p>
            <a:r>
              <a:rPr lang="de-DE" sz="1200" b="1" i="0" dirty="0">
                <a:effectLst/>
                <a:latin typeface="Century Gothic" panose="020B0502020202020204" pitchFamily="34" charset="0"/>
              </a:rPr>
              <a:t>Five-Year Outcomes of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Sleeve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Treatment of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</a:t>
            </a:r>
          </a:p>
          <a:p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Clin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Gastroenterol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Hepatol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2021 May;19(5):1051-1057.e2. </a:t>
            </a:r>
            <a:endParaRPr lang="de-DE" sz="1200" b="1" dirty="0">
              <a:latin typeface="Century Gothic" panose="020B0502020202020204" pitchFamily="34" charset="0"/>
            </a:endParaRPr>
          </a:p>
          <a:p>
            <a:endParaRPr lang="de-DE" sz="1200" b="1" dirty="0">
              <a:latin typeface="Century Gothic" panose="020B0502020202020204" pitchFamily="34" charset="0"/>
            </a:endParaRPr>
          </a:p>
          <a:p>
            <a:endParaRPr lang="de-DE" sz="1200" b="1" dirty="0">
              <a:latin typeface="Century Gothic" panose="020B0502020202020204" pitchFamily="34" charset="0"/>
            </a:endParaRPr>
          </a:p>
          <a:p>
            <a:pPr algn="just"/>
            <a:r>
              <a:rPr lang="de-DE" sz="1200" b="1" i="0" dirty="0">
                <a:effectLst/>
                <a:latin typeface="Century Gothic" panose="020B0502020202020204" pitchFamily="34" charset="0"/>
              </a:rPr>
              <a:t>RESULTS: 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216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(68%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female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)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a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mean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age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of 46±13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, and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mean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BMI of 39±6 kg/m</a:t>
            </a:r>
            <a:r>
              <a:rPr lang="de-DE" sz="1200" b="0" i="0" baseline="30000" dirty="0">
                <a:effectLst/>
                <a:latin typeface="Century Gothic" panose="020B0502020202020204" pitchFamily="34" charset="0"/>
              </a:rPr>
              <a:t>2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 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underwent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ESG. Out of 216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, 203, 96, and 68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were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eligible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a 1-, 3-, and 5-year follow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up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complete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follow-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up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rates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of 70%, 71%, and 82%,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respectively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. At 5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mean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TBWL was 15.9% (95% CI, 11.7-20.5, p &lt; .001) and 90 and 61% of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maintained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5 and 10% TBWL,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respectively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There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was an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overall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rate of 1.3% moderate adverse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events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(AEs),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without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any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severe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effectLst/>
                <a:latin typeface="Century Gothic" panose="020B0502020202020204" pitchFamily="34" charset="0"/>
              </a:rPr>
              <a:t>or</a:t>
            </a:r>
            <a:r>
              <a:rPr lang="de-DE" sz="1200" b="0" i="0" dirty="0">
                <a:effectLst/>
                <a:latin typeface="Century Gothic" panose="020B0502020202020204" pitchFamily="34" charset="0"/>
              </a:rPr>
              <a:t> fatal AEs.</a:t>
            </a:r>
          </a:p>
          <a:p>
            <a:pPr algn="just"/>
            <a:endParaRPr lang="de-DE" sz="1200" b="0" i="0" dirty="0">
              <a:effectLst/>
              <a:latin typeface="Century Gothic" panose="020B0502020202020204" pitchFamily="34" charset="0"/>
            </a:endParaRPr>
          </a:p>
          <a:p>
            <a:pPr algn="just"/>
            <a:endParaRPr lang="de-DE" sz="1200" b="0" i="0" dirty="0">
              <a:effectLst/>
              <a:latin typeface="Century Gothic" panose="020B0502020202020204" pitchFamily="34" charset="0"/>
            </a:endParaRPr>
          </a:p>
          <a:p>
            <a:pPr algn="just"/>
            <a:r>
              <a:rPr lang="de-DE" sz="1200" b="1" i="0" dirty="0">
                <a:effectLst/>
                <a:latin typeface="Century Gothic" panose="020B0502020202020204" pitchFamily="34" charset="0"/>
              </a:rPr>
              <a:t>CONCLUSION: 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Our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results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suggest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that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is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safe and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effective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treatment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of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durable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long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-term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results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at least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up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5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after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procedure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This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procedure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should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be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considered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as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a reliable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option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treatment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of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2" name="Grafik 1" descr="Ein Bild, das Text, Screenshot, Website, Onlinewerbung enthält.&#10;&#10;Automatisch generierte Beschreibung">
            <a:extLst>
              <a:ext uri="{FF2B5EF4-FFF2-40B4-BE49-F238E27FC236}">
                <a16:creationId xmlns:a16="http://schemas.microsoft.com/office/drawing/2014/main" id="{BB2A0471-D4A1-729D-FACD-923E4C44B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16" y="1983830"/>
            <a:ext cx="2451129" cy="3275599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5C475C0-EDF0-2C8D-5FB9-A7993F30EF6A}"/>
              </a:ext>
            </a:extLst>
          </p:cNvPr>
          <p:cNvSpPr txBox="1"/>
          <p:nvPr/>
        </p:nvSpPr>
        <p:spPr>
          <a:xfrm>
            <a:off x="3724508" y="587776"/>
            <a:ext cx="7857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C00000"/>
                </a:solidFill>
              </a:rPr>
              <a:t>DURABILITY WITH LONG TERM RESULTS DEMONSTRATED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7E75D954-EC23-42D0-B499-C241BEF606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84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8535DA00-AB37-C58C-53C4-13A76CB66EE4}"/>
              </a:ext>
            </a:extLst>
          </p:cNvPr>
          <p:cNvSpPr txBox="1"/>
          <p:nvPr/>
        </p:nvSpPr>
        <p:spPr>
          <a:xfrm>
            <a:off x="1166648" y="6457890"/>
            <a:ext cx="102370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Neto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MG, et al.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Sleeve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: 6-Year Outcomes in 1,377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Patients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Obes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Surg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2026 Mar;36(3):979-987. </a:t>
            </a:r>
            <a:endParaRPr lang="en-GB" sz="1000" dirty="0">
              <a:latin typeface="Century Gothic" panose="020B050202020202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C524E279-45AC-889C-02BF-D6AE6A386C11}"/>
              </a:ext>
            </a:extLst>
          </p:cNvPr>
          <p:cNvSpPr txBox="1"/>
          <p:nvPr/>
        </p:nvSpPr>
        <p:spPr>
          <a:xfrm>
            <a:off x="3975850" y="2030019"/>
            <a:ext cx="773561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Neto</a:t>
            </a:r>
            <a:r>
              <a:rPr lang="de-DE" sz="120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MG et al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</a:p>
          <a:p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BACKGROUND: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sleeve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(ESG)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minimally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invasive endoluminal bariatric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procedure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but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long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-term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outcomes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beyond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5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remain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limited. This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study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reports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6-year weight loss,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comorbidity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outcomes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safety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data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from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large single-center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cohort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METHODS: This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retrospective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cohort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study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included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adults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undergoing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between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June 2019 and June 2025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mean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follow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up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3.8 ± 1.4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Primary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outcomes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were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percent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total weight loss (%TWL)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percent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excess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weight loss (%EWL)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assessed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up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6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Secondary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outcomes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included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resolution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improvement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type 2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diabetes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mellitus (T2DM),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hypertension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obstructive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sleep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apnea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(OSA),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dyslipidemia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Adverse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events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revision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procedures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were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recorded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Missing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data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were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handled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using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multiple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imputation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chained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equations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within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intention-to-treat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framework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sensitivity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analyses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using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non-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responder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imputation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last-observation-carried-forward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methods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RESULTS: A total of 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1,377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underwent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(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mean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age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41.5 ± 12.2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; 53.5%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female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;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baseline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BMI 35.2 ± 4.8 kg/m²). Mean %TWL was 21.2% (95% CI 20.8–21.6) at 1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year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14.4% (95% CI 14.0–14.8) at 6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Mean %EWL was 56.9% at 1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year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43.4% at 6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At 6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resolution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improvement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was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observed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 T2DM (51.2%),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hypertension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(65.8%), OSA (89.9%),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dyslipidemia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(73.6%).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was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no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mortality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One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patient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(0.07%)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required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operative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intervention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bleeding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Revision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procedures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occurred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 5.7% of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</a:p>
          <a:p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CONCLUSIONS: 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This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study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shows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that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produces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measurable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weight loss and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achieves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comorbidity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improvement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through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6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favourable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safety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profile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low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revision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rate.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however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prospective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comparative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studies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are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needed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define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its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role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relative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surgical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pharmacologic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therapies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GB" sz="1200" b="1" dirty="0">
              <a:latin typeface="Century Gothic" panose="020B0502020202020204" pitchFamily="34" charset="0"/>
            </a:endParaRPr>
          </a:p>
        </p:txBody>
      </p:sp>
      <p:pic>
        <p:nvPicPr>
          <p:cNvPr id="6" name="Grafik 5" descr="Ein Bild, das Text, Screenshot, Schrift, Karte Menü enthält.&#10;&#10;Automatisch generierte Beschreibung">
            <a:extLst>
              <a:ext uri="{FF2B5EF4-FFF2-40B4-BE49-F238E27FC236}">
                <a16:creationId xmlns:a16="http://schemas.microsoft.com/office/drawing/2014/main" id="{F7B146EB-776F-DCA5-8BE7-538404888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16" y="2030019"/>
            <a:ext cx="2442976" cy="3246994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854DCD3D-4B23-CBB1-C69D-52721C7852B8}"/>
              </a:ext>
            </a:extLst>
          </p:cNvPr>
          <p:cNvSpPr txBox="1"/>
          <p:nvPr/>
        </p:nvSpPr>
        <p:spPr>
          <a:xfrm>
            <a:off x="3724508" y="587776"/>
            <a:ext cx="7857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C00000"/>
                </a:solidFill>
              </a:rPr>
              <a:t>DURABILITY WITH LONG TERM RESULTS DEMONSTRATED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DB2B1A6-37D0-8E8B-B4FB-4E2FC2D34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672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33AC6-4E7B-33AB-075D-D41781195C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feld 5">
            <a:extLst>
              <a:ext uri="{FF2B5EF4-FFF2-40B4-BE49-F238E27FC236}">
                <a16:creationId xmlns:a16="http://schemas.microsoft.com/office/drawing/2014/main" id="{7D7472F0-48C2-00E1-C64B-BBE74B91846F}"/>
              </a:ext>
            </a:extLst>
          </p:cNvPr>
          <p:cNvSpPr txBox="1"/>
          <p:nvPr/>
        </p:nvSpPr>
        <p:spPr>
          <a:xfrm>
            <a:off x="4021914" y="2030019"/>
            <a:ext cx="67890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dirty="0">
                <a:latin typeface="Century Gothic" panose="020B0502020202020204" pitchFamily="34" charset="0"/>
              </a:rPr>
              <a:t>NUNES CMN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, et al.</a:t>
            </a:r>
          </a:p>
          <a:p>
            <a:r>
              <a:rPr lang="de-DE" sz="1200" b="1" i="0" dirty="0">
                <a:effectLst/>
                <a:latin typeface="Century Gothic" panose="020B0502020202020204" pitchFamily="34" charset="0"/>
              </a:rPr>
              <a:t>Impact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of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Sleeve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in Non-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alcoholic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Fatty Liver Disease: a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Systematic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Review and Meta-analysis</a:t>
            </a:r>
          </a:p>
          <a:p>
            <a:r>
              <a:rPr lang="de-DE" sz="1200" b="1" i="0" dirty="0">
                <a:effectLst/>
                <a:latin typeface="Century Gothic" panose="020B0502020202020204" pitchFamily="34" charset="0"/>
              </a:rPr>
              <a:t>Obes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Surg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2023 Sep;33(9):2917-2926</a:t>
            </a:r>
            <a:endParaRPr lang="de-DE" sz="1200" b="1" dirty="0">
              <a:latin typeface="Century Gothic" panose="020B0502020202020204" pitchFamily="34" charset="0"/>
            </a:endParaRPr>
          </a:p>
          <a:p>
            <a:endParaRPr lang="de-DE" sz="1200" b="1" dirty="0">
              <a:latin typeface="Century Gothic" panose="020B0502020202020204" pitchFamily="34" charset="0"/>
            </a:endParaRPr>
          </a:p>
          <a:p>
            <a:endParaRPr lang="de-DE" sz="1200" b="1" dirty="0">
              <a:latin typeface="Century Gothic" panose="020B0502020202020204" pitchFamily="34" charset="0"/>
            </a:endParaRPr>
          </a:p>
          <a:p>
            <a:pPr algn="just"/>
            <a:r>
              <a:rPr lang="de-DE" sz="1200" b="1" dirty="0">
                <a:latin typeface="Century Gothic" panose="020B0502020202020204" pitchFamily="34" charset="0"/>
              </a:rPr>
              <a:t>RESULTS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: Non-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alcoholic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fatty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liver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disease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(NAFLD)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is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most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common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cause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of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liver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disease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worldwide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sleeve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(ESG)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has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proven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be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feasible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, safe, and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effective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in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management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of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performed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first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systematic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review and meta-analysis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evaluating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NAFLD and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other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metabolic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parameters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12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months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post-ESG.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Four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observational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studies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a total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of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175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were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included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The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results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showed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a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significant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(p &lt; 0.05)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reduction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of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4.85 in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hepatic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steatosis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index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(95% CI - 6.02, - 3.67), 0.5 in NAFLD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fibrosis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score (95% CI - 0.80, - 0.19), 6.32 U/l in ALT (95% CI - 9.52, - 3.11), 17.28% in TWL (95% CI - 18.24, - 16.31), 6.31 kg/m2 in BMI (95% CI - 8.11, - 4.52), 47.97% in EWL (95% CI - 49.10, - 46.84), and 0.51% in HbA1c (95% CI - 0.90, - 0.12). </a:t>
            </a:r>
          </a:p>
          <a:p>
            <a:pPr algn="just"/>
            <a:endParaRPr lang="de-DE" sz="1200" b="1" dirty="0">
              <a:latin typeface="Century Gothic" panose="020B0502020202020204" pitchFamily="34" charset="0"/>
            </a:endParaRPr>
          </a:p>
          <a:p>
            <a:pPr algn="just"/>
            <a:r>
              <a:rPr lang="de-DE" sz="1200" b="1" i="0" dirty="0">
                <a:effectLst/>
                <a:latin typeface="Century Gothic" panose="020B0502020202020204" pitchFamily="34" charset="0"/>
              </a:rPr>
              <a:t>CONCLUSION: ESG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improves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liver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parameters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provides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weight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loss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, and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reduces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HbA1c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levels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in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suffering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from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NAFLD.</a:t>
            </a:r>
          </a:p>
          <a:p>
            <a:pPr algn="just"/>
            <a:endParaRPr lang="de-DE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2" name="Grafik 1" descr="Ein Bild, das Text, Screenshot, Schrift, Karte Menü enthält.&#10;&#10;Automatisch generierte Beschreibung">
            <a:extLst>
              <a:ext uri="{FF2B5EF4-FFF2-40B4-BE49-F238E27FC236}">
                <a16:creationId xmlns:a16="http://schemas.microsoft.com/office/drawing/2014/main" id="{66FF5F06-045B-41B4-9615-F38CC9934F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16" y="2030019"/>
            <a:ext cx="2442976" cy="3246994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4B9451C9-4C15-037C-FF7C-E5D9A0A77CA2}"/>
              </a:ext>
            </a:extLst>
          </p:cNvPr>
          <p:cNvSpPr txBox="1"/>
          <p:nvPr/>
        </p:nvSpPr>
        <p:spPr>
          <a:xfrm>
            <a:off x="3724508" y="587776"/>
            <a:ext cx="4803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C00000"/>
                </a:solidFill>
              </a:rPr>
              <a:t>META-ANALYSIS: NAFLD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13B4924-D9D9-853A-4E91-F69029E22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195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EA246-53E4-7459-F13D-FF79FA12D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9E7F85D3-4FB4-BE04-D4E4-B364CE3BE068}"/>
              </a:ext>
            </a:extLst>
          </p:cNvPr>
          <p:cNvSpPr txBox="1"/>
          <p:nvPr/>
        </p:nvSpPr>
        <p:spPr>
          <a:xfrm>
            <a:off x="4031938" y="2045359"/>
            <a:ext cx="678908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Hanscom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M, et al.</a:t>
            </a:r>
          </a:p>
          <a:p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Sleeve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Treatment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of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Metabolic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Syndrome: A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Systematic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Review and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Meta‐analysis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</a:p>
          <a:p>
            <a:r>
              <a:rPr lang="de-DE" sz="1200" b="1" i="0" dirty="0">
                <a:effectLst/>
                <a:latin typeface="Century Gothic" panose="020B0502020202020204" pitchFamily="34" charset="0"/>
              </a:rPr>
              <a:t>Obes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Surg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2025 June;35(6):2092-2100</a:t>
            </a:r>
            <a:endParaRPr lang="de-DE" sz="1200" b="1" dirty="0">
              <a:latin typeface="Century Gothic" panose="020B0502020202020204" pitchFamily="34" charset="0"/>
            </a:endParaRPr>
          </a:p>
          <a:p>
            <a:endParaRPr lang="de-DE" sz="1200" b="1" dirty="0">
              <a:latin typeface="Century Gothic" panose="020B0502020202020204" pitchFamily="34" charset="0"/>
            </a:endParaRPr>
          </a:p>
          <a:p>
            <a:endParaRPr lang="de-DE" sz="1200" b="1" dirty="0">
              <a:latin typeface="Century Gothic" panose="020B0502020202020204" pitchFamily="34" charset="0"/>
            </a:endParaRPr>
          </a:p>
          <a:p>
            <a:pPr algn="just"/>
            <a:r>
              <a:rPr lang="de-DE" sz="1200" b="1" dirty="0">
                <a:latin typeface="Century Gothic" panose="020B0502020202020204" pitchFamily="34" charset="0"/>
              </a:rPr>
              <a:t>RESULTS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: Ten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studies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4320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were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included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At 12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months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, ESG was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associated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significant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improvements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in T2DM, HLD, and HTN,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risk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difference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of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- 0.72 [95% CI, - 0.87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- 0.58, p &lt; 0.00001], - 0.65 [95% CI, - 0.78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- 0.52, p &lt; 0.00001], and - 0.60 [95% CI, - 0.66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- 0.53, p &lt; 0.00001],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respectively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Disease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improvement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was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defined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as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being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able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stop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some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all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of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their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related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treatment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medications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Additionally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there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were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significant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reductions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in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hemoglobin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A1c (HGBA1c),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fasting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blood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glucose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homeostatic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model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assessment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insulin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resistance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(HOMA-IR),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low-density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lipoprotein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, and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triglycerides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</a:t>
            </a:r>
            <a:endParaRPr lang="de-DE" sz="1200" b="0" i="0" dirty="0">
              <a:effectLst/>
              <a:latin typeface="Century Gothic" panose="020B0502020202020204" pitchFamily="34" charset="0"/>
            </a:endParaRPr>
          </a:p>
          <a:p>
            <a:pPr algn="just"/>
            <a:endParaRPr lang="de-DE" sz="1200" b="0" i="0" dirty="0">
              <a:effectLst/>
              <a:latin typeface="Century Gothic" panose="020B0502020202020204" pitchFamily="34" charset="0"/>
            </a:endParaRPr>
          </a:p>
          <a:p>
            <a:pPr algn="just"/>
            <a:r>
              <a:rPr lang="de-DE" sz="1200" b="1" i="0" dirty="0">
                <a:effectLst/>
                <a:latin typeface="Century Gothic" panose="020B0502020202020204" pitchFamily="34" charset="0"/>
              </a:rPr>
              <a:t>CONCLUSION: ESG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is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an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effective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modality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treatment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of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comorbid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T2DM and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MetS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in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 Additional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studies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are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needed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establish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long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-term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responses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and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compare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against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established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pharmacologic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and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surgical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effectLst/>
                <a:latin typeface="Century Gothic" panose="020B0502020202020204" pitchFamily="34" charset="0"/>
              </a:rPr>
              <a:t>techniques</a:t>
            </a:r>
            <a:r>
              <a:rPr lang="de-DE" sz="1200" b="1" i="0" dirty="0">
                <a:effectLst/>
                <a:latin typeface="Century Gothic" panose="020B0502020202020204" pitchFamily="34" charset="0"/>
              </a:rPr>
              <a:t>.</a:t>
            </a:r>
            <a:endParaRPr lang="de-DE" b="1" dirty="0">
              <a:latin typeface="Century Gothic" panose="020B0502020202020204" pitchFamily="34" charset="0"/>
            </a:endParaRPr>
          </a:p>
        </p:txBody>
      </p:sp>
      <p:pic>
        <p:nvPicPr>
          <p:cNvPr id="2" name="Grafik 1" descr="Ein Bild, das Text, Screenshot, Schrift, Karte Menü enthält.&#10;&#10;Automatisch generierte Beschreibung">
            <a:extLst>
              <a:ext uri="{FF2B5EF4-FFF2-40B4-BE49-F238E27FC236}">
                <a16:creationId xmlns:a16="http://schemas.microsoft.com/office/drawing/2014/main" id="{BB84905D-C4DD-8365-75CE-8A64756274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16" y="2030019"/>
            <a:ext cx="2442976" cy="324699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A8E73106-BF28-B35A-6BFF-4354147AD208}"/>
              </a:ext>
            </a:extLst>
          </p:cNvPr>
          <p:cNvSpPr txBox="1"/>
          <p:nvPr/>
        </p:nvSpPr>
        <p:spPr>
          <a:xfrm>
            <a:off x="3724508" y="587776"/>
            <a:ext cx="48032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C00000"/>
                </a:solidFill>
              </a:rPr>
              <a:t>META-ANALYSIS: METS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EE42440-2C6D-4B47-63FE-E214DE16A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189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1F93F4E7-7898-5EFE-6F64-0DE203BEDE0D}"/>
              </a:ext>
            </a:extLst>
          </p:cNvPr>
          <p:cNvSpPr txBox="1"/>
          <p:nvPr/>
        </p:nvSpPr>
        <p:spPr>
          <a:xfrm>
            <a:off x="662151" y="6457890"/>
            <a:ext cx="1077310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Pelizzo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G, et al.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Sleeve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: a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Proposal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for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Minimal Invasive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Approach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Adolescent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Obes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Surg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2025 Sep;35(9):3926-3938. </a:t>
            </a:r>
            <a:endParaRPr lang="en-GB" sz="1000" dirty="0">
              <a:latin typeface="Century Gothic" panose="020B0502020202020204" pitchFamily="34" charset="0"/>
            </a:endParaRPr>
          </a:p>
        </p:txBody>
      </p:sp>
      <p:pic>
        <p:nvPicPr>
          <p:cNvPr id="4" name="Grafik 3" descr="Ein Bild, das Text, Screenshot, Schrift, Karte Menü enthält.&#10;&#10;Automatisch generierte Beschreibung">
            <a:extLst>
              <a:ext uri="{FF2B5EF4-FFF2-40B4-BE49-F238E27FC236}">
                <a16:creationId xmlns:a16="http://schemas.microsoft.com/office/drawing/2014/main" id="{DC938A44-6603-B197-07C8-D57CB65EF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16" y="2030019"/>
            <a:ext cx="2442976" cy="3246994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C80B244-3424-E237-5F7F-7B6BEC883859}"/>
              </a:ext>
            </a:extLst>
          </p:cNvPr>
          <p:cNvSpPr txBox="1"/>
          <p:nvPr/>
        </p:nvSpPr>
        <p:spPr>
          <a:xfrm>
            <a:off x="3615559" y="1897134"/>
            <a:ext cx="816653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Pelizzo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G et al</a:t>
            </a:r>
          </a:p>
          <a:p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Adolescent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growing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global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health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concern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often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refractory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conventional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interventions.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While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bariatric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surgery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remains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most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effective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treatment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invasiveness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long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-term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implications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limit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use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pediatric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sleeve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(ESG)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has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recently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emerged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minimally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invasive alternative. This narrative review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aims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provide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comprehensive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overview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ESG in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adolescents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addressing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efficacy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safety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mechanisms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action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comparisons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other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therapies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current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guideline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recommendations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conducted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narrative review of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studies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on ESG in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individuals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under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21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years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age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Literature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searches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were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performed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using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PubMed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Scopus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EMBASE, and Web of Science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English-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language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articles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published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up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April 2025. Studies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were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included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if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reported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on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outcomes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safety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mechanisms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indications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expert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consensus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Available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pediatric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data,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primarily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from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single-center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cohort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109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adolescents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show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total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body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weight loss (TBWL) of 14.4% at 6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months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16.2% at 12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months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and 13.7% at 24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months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demonstrated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favorable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safety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profile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minor adverse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events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(abdominal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pain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nausea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) in 2-3%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no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severe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complications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growth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impairment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Mechanistically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induces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weight loss via gastric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restriction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delayed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gastric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emptying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without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altering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nutrient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absorption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appetite-regulating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hormones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Comparisons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other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modalities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show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outperforms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lifestyle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therapy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pharmacotherapy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 TBWL,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fewer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complications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than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laparoscopic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sleeve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gastrectomy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cost-effective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class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II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may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reversible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combined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medical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therapies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Despite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promising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results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remains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supported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Level IV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evidence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recognized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only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few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pediatric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guidelines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offers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safe,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anatomy-preserving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moderately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effective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treatment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option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adolescents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moderate-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-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severe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may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serve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valuable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bridge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between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conservative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therapy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surgery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However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long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-term data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randomized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controlled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trials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needed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define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role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within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standardized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pediatric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care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pathways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GB" sz="1200" dirty="0">
              <a:latin typeface="Century Gothic" panose="020B0502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82C4F72-98B2-96CF-FB33-7842920C90D0}"/>
              </a:ext>
            </a:extLst>
          </p:cNvPr>
          <p:cNvSpPr txBox="1"/>
          <p:nvPr/>
        </p:nvSpPr>
        <p:spPr>
          <a:xfrm>
            <a:off x="3724507" y="587776"/>
            <a:ext cx="69224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>
                <a:solidFill>
                  <a:srgbClr val="C00000"/>
                </a:solidFill>
              </a:rPr>
              <a:t>NARRATIVE REVIEW: ADOLESCENTS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7EF7DB73-A554-E6A7-C731-735267B37C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429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>
            <a:extLst>
              <a:ext uri="{FF2B5EF4-FFF2-40B4-BE49-F238E27FC236}">
                <a16:creationId xmlns:a16="http://schemas.microsoft.com/office/drawing/2014/main" id="{74512639-84A6-1A07-C5F8-91A06BAE7576}"/>
              </a:ext>
            </a:extLst>
          </p:cNvPr>
          <p:cNvSpPr txBox="1"/>
          <p:nvPr/>
        </p:nvSpPr>
        <p:spPr>
          <a:xfrm>
            <a:off x="430923" y="6313437"/>
            <a:ext cx="1155086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de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Quadros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LG, </a:t>
            </a:r>
            <a:r>
              <a:rPr lang="de-DE" sz="1000" dirty="0">
                <a:solidFill>
                  <a:srgbClr val="212121"/>
                </a:solidFill>
                <a:latin typeface="Century Gothic" panose="020B0502020202020204" pitchFamily="34" charset="0"/>
              </a:rPr>
              <a:t>et al.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Comparison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concomitant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use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anti-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medications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sleeve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versus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sleeve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alone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: a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systematic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review and meta-analysis. </a:t>
            </a:r>
            <a:r>
              <a:rPr lang="de-DE" sz="10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Surg</a:t>
            </a:r>
            <a:r>
              <a:rPr lang="de-DE" sz="10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Endosc. 2026 Aug;40(8):6508-6527.</a:t>
            </a:r>
            <a:endParaRPr lang="en-GB" sz="1000" dirty="0">
              <a:latin typeface="Century Gothic" panose="020B0502020202020204" pitchFamily="34" charset="0"/>
            </a:endParaRPr>
          </a:p>
        </p:txBody>
      </p:sp>
      <p:pic>
        <p:nvPicPr>
          <p:cNvPr id="4" name="Grafik 3" descr="Ein Bild, das Textmarker, Schreibwaren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A5F40563-8329-E57D-F4B0-E2F5DE05C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7444" y="1284062"/>
            <a:ext cx="1573866" cy="759641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75B0D6C0-6EA3-A8FA-70F1-C13ED5574B4E}"/>
              </a:ext>
            </a:extLst>
          </p:cNvPr>
          <p:cNvSpPr txBox="1"/>
          <p:nvPr/>
        </p:nvSpPr>
        <p:spPr>
          <a:xfrm>
            <a:off x="3360887" y="699287"/>
            <a:ext cx="7910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C00000"/>
                </a:solidFill>
              </a:rPr>
              <a:t> </a:t>
            </a:r>
            <a:r>
              <a:rPr lang="de-DE" sz="3200" b="1" dirty="0">
                <a:solidFill>
                  <a:srgbClr val="C00000"/>
                </a:solidFill>
              </a:rPr>
              <a:t>META-ANALYSIS: </a:t>
            </a:r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COMBINATION WITH OMM 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A7AD7D4-CED7-09CF-5C17-9458314554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616" y="2030019"/>
            <a:ext cx="2443501" cy="3246994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D435402-67ED-0CF3-882D-B8D69F68896E}"/>
              </a:ext>
            </a:extLst>
          </p:cNvPr>
          <p:cNvSpPr txBox="1"/>
          <p:nvPr/>
        </p:nvSpPr>
        <p:spPr>
          <a:xfrm>
            <a:off x="3601443" y="2030019"/>
            <a:ext cx="660410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De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Quadros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et al.</a:t>
            </a:r>
          </a:p>
          <a:p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sleeve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(ESG)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increasingly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combined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anti-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medications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(AOMs), but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incremental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benefit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of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combination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therapy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over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alone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remains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uncertain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METHODS: This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systematic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review and meta-analysis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followed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PRISMA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guidelines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and was registered in PROSPERO (CRD420251179747).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Comparative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studies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evaluating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ESG plus AOMs versus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alone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adults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overweight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were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included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Random-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effects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models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were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used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pooled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analyses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RESULTS: 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Ten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studies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comprising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578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participants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met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inclusion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criteria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At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approximately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seven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months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combination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therapy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showed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modest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non-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significant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advantage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 total weight loss (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mean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difference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+1.9% TWL; 95% CI - 1.22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4.99),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substantial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heterogeneity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(I</a:t>
            </a:r>
            <a:r>
              <a:rPr lang="de-DE" sz="1200" b="1" i="0" baseline="3000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2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≈ 80-90%). </a:t>
            </a:r>
          </a:p>
          <a:p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metabolic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outcomes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pooled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mean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difference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 HbA1c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change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was minimal (- 0.04%; 95% CI - 0.37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0.28; p = 0.79), and individual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studies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reported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inconsistent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1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effects</a:t>
            </a:r>
            <a:r>
              <a:rPr lang="de-DE" sz="1200" b="1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</a:p>
          <a:p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CONCLUSIONS: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combined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AOMs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may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enhance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early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weight loss in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selected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settings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;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however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current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evidence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does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not support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consistent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long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-term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superiority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over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ESG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alone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for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weight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glycemic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outcomes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Although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available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data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remain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limited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heterogeneous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concomitant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therapy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may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considered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in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selected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patients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rather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than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a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universally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superior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strategy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 Multicenter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randomized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trials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with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standardized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pharmacotherapy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protocols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longer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follow-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up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improved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patient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stratification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are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needed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clarify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durability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cost-effectiveness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, and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the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subgroups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most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likely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to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sz="1200" b="0" i="0" dirty="0" err="1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benefit</a:t>
            </a:r>
            <a:r>
              <a:rPr lang="de-DE" sz="1200" b="0" i="0" dirty="0">
                <a:solidFill>
                  <a:srgbClr val="212121"/>
                </a:solidFill>
                <a:effectLst/>
                <a:latin typeface="Century Gothic" panose="020B0502020202020204" pitchFamily="34" charset="0"/>
              </a:rPr>
              <a:t>.</a:t>
            </a:r>
            <a:endParaRPr lang="en-GB" sz="1200" dirty="0">
              <a:latin typeface="Century Gothic" panose="020B0502020202020204" pitchFamily="34" charset="0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C03813A8-B9CD-FF25-1D90-F8756A2AB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1229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86A3A05F-A71D-4EAE-8DCE-5AA5B19FAE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57" y="1597054"/>
            <a:ext cx="11920843" cy="4407099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4FDD7EBB-DEC6-EFA5-1CF3-19FD9B60802E}"/>
              </a:ext>
            </a:extLst>
          </p:cNvPr>
          <p:cNvSpPr txBox="1"/>
          <p:nvPr/>
        </p:nvSpPr>
        <p:spPr>
          <a:xfrm>
            <a:off x="9855726" y="3136612"/>
            <a:ext cx="218694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rgbClr val="1C1562"/>
                </a:solidFill>
              </a:rPr>
              <a:t>   </a:t>
            </a:r>
            <a:r>
              <a:rPr lang="de-DE" sz="1600" b="1" dirty="0">
                <a:solidFill>
                  <a:srgbClr val="1C1562"/>
                </a:solidFill>
              </a:rPr>
              <a:t>SICOB / SOFFCOM    </a:t>
            </a:r>
          </a:p>
          <a:p>
            <a:pPr algn="ctr"/>
            <a:r>
              <a:rPr lang="de-DE" sz="1600" b="1" dirty="0">
                <a:solidFill>
                  <a:srgbClr val="1C1562"/>
                </a:solidFill>
              </a:rPr>
              <a:t>  Guidelines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43C5761-B87F-1D8F-020B-DD7BE577AC26}"/>
              </a:ext>
            </a:extLst>
          </p:cNvPr>
          <p:cNvSpPr txBox="1"/>
          <p:nvPr/>
        </p:nvSpPr>
        <p:spPr>
          <a:xfrm>
            <a:off x="3360887" y="699287"/>
            <a:ext cx="7910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C00000"/>
                </a:solidFill>
              </a:rPr>
              <a:t> </a:t>
            </a:r>
            <a:r>
              <a:rPr lang="de-DE" sz="3200" b="1" dirty="0">
                <a:solidFill>
                  <a:srgbClr val="C00000"/>
                </a:solidFill>
              </a:rPr>
              <a:t>GUIDELINES AND RECOMMENDATIONS</a:t>
            </a:r>
            <a:endParaRPr lang="en-GB" sz="28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12D9A750-2D6F-C7CE-F076-79AD09FCE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87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2CA9D-3E50-1624-6761-C88D37248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 descr="Ein Bild, das Text, Screenshot, Schrift, Design enthält.&#10;&#10;Automatisch generierte Beschreibung">
            <a:extLst>
              <a:ext uri="{FF2B5EF4-FFF2-40B4-BE49-F238E27FC236}">
                <a16:creationId xmlns:a16="http://schemas.microsoft.com/office/drawing/2014/main" id="{82511185-7CF9-7830-4681-97ED83C879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1797"/>
          <a:stretch/>
        </p:blipFill>
        <p:spPr>
          <a:xfrm>
            <a:off x="271157" y="1597054"/>
            <a:ext cx="11920843" cy="2124333"/>
          </a:xfr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1E71B992-8962-1FBC-1831-44202874BBCD}"/>
              </a:ext>
            </a:extLst>
          </p:cNvPr>
          <p:cNvSpPr txBox="1"/>
          <p:nvPr/>
        </p:nvSpPr>
        <p:spPr>
          <a:xfrm>
            <a:off x="9855726" y="3136612"/>
            <a:ext cx="2186945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sz="1400" b="1" dirty="0">
                <a:solidFill>
                  <a:srgbClr val="1C1562"/>
                </a:solidFill>
              </a:rPr>
              <a:t>   </a:t>
            </a:r>
            <a:r>
              <a:rPr lang="de-DE" sz="1600" b="1" dirty="0">
                <a:solidFill>
                  <a:srgbClr val="1C1562"/>
                </a:solidFill>
              </a:rPr>
              <a:t>SICOB / SOFFCOM    </a:t>
            </a:r>
          </a:p>
          <a:p>
            <a:pPr algn="ctr"/>
            <a:r>
              <a:rPr lang="de-DE" sz="1600" b="1" dirty="0">
                <a:solidFill>
                  <a:srgbClr val="1C1562"/>
                </a:solidFill>
              </a:rPr>
              <a:t>  Guidelines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0CFC3BD-64E0-6A4E-4F42-E22DC45AC902}"/>
              </a:ext>
            </a:extLst>
          </p:cNvPr>
          <p:cNvSpPr txBox="1"/>
          <p:nvPr/>
        </p:nvSpPr>
        <p:spPr>
          <a:xfrm>
            <a:off x="503499" y="3923320"/>
            <a:ext cx="1099016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Indications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: </a:t>
            </a:r>
          </a:p>
          <a:p>
            <a:pPr algn="l"/>
            <a:r>
              <a:rPr lang="de-DE" b="1" dirty="0">
                <a:latin typeface="Century Gothic" panose="020B0502020202020204" pitchFamily="34" charset="0"/>
              </a:rPr>
              <a:t>C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lass 3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obesity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whom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invasive bariatric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surgery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would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be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considered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high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risk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 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or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who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decline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bariatric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surgery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because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of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the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associated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risks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and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complications</a:t>
            </a:r>
            <a:endParaRPr lang="de-DE" b="1" i="0" u="none" strike="noStrike" dirty="0">
              <a:effectLst/>
              <a:latin typeface="Century Gothic" panose="020B0502020202020204" pitchFamily="34" charset="0"/>
            </a:endParaRPr>
          </a:p>
          <a:p>
            <a:pPr algn="l"/>
            <a:endParaRPr lang="de-DE" b="1" i="0" u="none" strike="noStrike" dirty="0">
              <a:solidFill>
                <a:srgbClr val="00B050"/>
              </a:solidFill>
              <a:effectLst/>
              <a:latin typeface="Century Gothic" panose="020B0502020202020204" pitchFamily="34" charset="0"/>
            </a:endParaRPr>
          </a:p>
          <a:p>
            <a:pPr algn="l"/>
            <a:r>
              <a:rPr lang="de-DE" b="1" dirty="0">
                <a:solidFill>
                  <a:srgbClr val="00B050"/>
                </a:solidFill>
                <a:latin typeface="Century Gothic" panose="020B0502020202020204" pitchFamily="34" charset="0"/>
              </a:rPr>
              <a:t>C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lass 1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or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class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2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,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for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whom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the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procedure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may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prevent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progression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of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and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associated</a:t>
            </a:r>
            <a:r>
              <a:rPr lang="de-DE" b="1" i="0" u="none" strike="noStrike" dirty="0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solidFill>
                  <a:srgbClr val="00B050"/>
                </a:solidFill>
                <a:effectLst/>
                <a:latin typeface="Century Gothic" panose="020B0502020202020204" pitchFamily="34" charset="0"/>
              </a:rPr>
              <a:t>comorbidities</a:t>
            </a:r>
            <a:r>
              <a:rPr lang="de-DE" b="1" dirty="0">
                <a:solidFill>
                  <a:srgbClr val="00B050"/>
                </a:solidFill>
                <a:latin typeface="Century Gothic" panose="020B0502020202020204" pitchFamily="34" charset="0"/>
              </a:rPr>
              <a:t> (Self </a:t>
            </a:r>
            <a:r>
              <a:rPr lang="de-DE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paying</a:t>
            </a:r>
            <a:r>
              <a:rPr lang="de-DE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de-DE" b="1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market</a:t>
            </a:r>
            <a:r>
              <a:rPr lang="de-DE" b="1" dirty="0">
                <a:solidFill>
                  <a:srgbClr val="00B050"/>
                </a:solidFill>
                <a:latin typeface="Century Gothic" panose="020B0502020202020204" pitchFamily="34" charset="0"/>
              </a:rPr>
              <a:t>)</a:t>
            </a:r>
            <a:endParaRPr lang="de-DE" b="1" i="0" u="none" strike="noStrike" dirty="0">
              <a:solidFill>
                <a:srgbClr val="00B050"/>
              </a:solidFill>
              <a:effectLst/>
              <a:latin typeface="Century Gothic" panose="020B0502020202020204" pitchFamily="34" charset="0"/>
            </a:endParaRPr>
          </a:p>
          <a:p>
            <a:pPr algn="l"/>
            <a:endParaRPr lang="de-DE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l"/>
            <a:r>
              <a:rPr lang="de-DE" b="1" i="0" u="none" strike="noStrike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Exceptional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IFSO: 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C</a:t>
            </a:r>
            <a:r>
              <a:rPr lang="de-DE" b="1" i="0" u="none" strike="noStrike" dirty="0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lass 2 </a:t>
            </a:r>
            <a:r>
              <a:rPr lang="de-DE" b="1" i="0" u="none" strike="noStrike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obesity</a:t>
            </a:r>
            <a:r>
              <a:rPr lang="de-DE" b="1" i="0" u="none" strike="noStrike" dirty="0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 in </a:t>
            </a:r>
            <a:r>
              <a:rPr lang="de-DE" b="1" i="0" u="none" strike="noStrike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adolescents</a:t>
            </a:r>
            <a:endParaRPr lang="de-DE" b="1" i="0" u="none" strike="noStrike" dirty="0">
              <a:solidFill>
                <a:srgbClr val="C00000"/>
              </a:solidFill>
              <a:effectLst/>
              <a:latin typeface="Century Gothic" panose="020B0502020202020204" pitchFamily="34" charset="0"/>
            </a:endParaRPr>
          </a:p>
          <a:p>
            <a:pPr algn="l"/>
            <a:endParaRPr lang="de-DE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l"/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After 6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months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of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failed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life</a:t>
            </a:r>
            <a:r>
              <a:rPr lang="de-DE" b="1" i="0" u="none" strike="noStrike" dirty="0">
                <a:effectLst/>
                <a:latin typeface="Century Gothic" panose="020B0502020202020204" pitchFamily="34" charset="0"/>
              </a:rPr>
              <a:t> style </a:t>
            </a:r>
            <a:r>
              <a:rPr lang="de-DE" b="1" i="0" u="none" strike="noStrike" dirty="0" err="1">
                <a:effectLst/>
                <a:latin typeface="Century Gothic" panose="020B0502020202020204" pitchFamily="34" charset="0"/>
              </a:rPr>
              <a:t>intervention</a:t>
            </a:r>
            <a:endParaRPr lang="de-DE" b="1" i="0" u="none" strike="noStrike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B3057CF-9820-7F78-D32E-BE6562D49849}"/>
              </a:ext>
            </a:extLst>
          </p:cNvPr>
          <p:cNvSpPr txBox="1"/>
          <p:nvPr/>
        </p:nvSpPr>
        <p:spPr>
          <a:xfrm>
            <a:off x="3360887" y="699287"/>
            <a:ext cx="7910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rgbClr val="C00000"/>
                </a:solidFill>
              </a:rPr>
              <a:t> </a:t>
            </a:r>
            <a:r>
              <a:rPr lang="de-DE" sz="3200" b="1" dirty="0">
                <a:solidFill>
                  <a:srgbClr val="C00000"/>
                </a:solidFill>
              </a:rPr>
              <a:t>GUIDELINES AND RECOMMENDATIONS</a:t>
            </a:r>
            <a:endParaRPr lang="en-GB" sz="2800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E8E6CFE7-721C-F871-AC92-5EDD5AA73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41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0BEAC-4BCD-A569-E641-782863DBC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Zeichnung, Darstellung, Cartoon, Kunst enthält.&#10;&#10;Automatisch generierte Beschreibung">
            <a:extLst>
              <a:ext uri="{FF2B5EF4-FFF2-40B4-BE49-F238E27FC236}">
                <a16:creationId xmlns:a16="http://schemas.microsoft.com/office/drawing/2014/main" id="{24C4BEE9-E0A3-BEF7-8350-9BF71BC89D1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111"/>
          <a:stretch/>
        </p:blipFill>
        <p:spPr>
          <a:xfrm>
            <a:off x="990600" y="3498970"/>
            <a:ext cx="3003194" cy="2841505"/>
          </a:xfrm>
          <a:prstGeom prst="rect">
            <a:avLst/>
          </a:prstGeom>
        </p:spPr>
      </p:pic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EB1B6D55-52C4-1089-DA7B-7160311B056E}"/>
              </a:ext>
            </a:extLst>
          </p:cNvPr>
          <p:cNvSpPr txBox="1">
            <a:spLocks/>
          </p:cNvSpPr>
          <p:nvPr/>
        </p:nvSpPr>
        <p:spPr>
          <a:xfrm>
            <a:off x="839102" y="1105231"/>
            <a:ext cx="10816869" cy="50717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de-DE" b="1" dirty="0">
              <a:solidFill>
                <a:srgbClr val="1C1562"/>
              </a:solidFill>
              <a:latin typeface="-webkit-standard"/>
            </a:endParaRPr>
          </a:p>
          <a:p>
            <a:pPr marL="0" indent="0">
              <a:buNone/>
            </a:pPr>
            <a:r>
              <a:rPr lang="de-DE" dirty="0" err="1">
                <a:latin typeface="Century Gothic" panose="020B0502020202020204" pitchFamily="34" charset="0"/>
              </a:rPr>
              <a:t>Meanwhile</a:t>
            </a:r>
            <a:r>
              <a:rPr lang="de-DE" dirty="0">
                <a:latin typeface="Century Gothic" panose="020B0502020202020204" pitchFamily="34" charset="0"/>
              </a:rPr>
              <a:t>, </a:t>
            </a:r>
            <a:r>
              <a:rPr lang="de-DE" dirty="0" err="1">
                <a:latin typeface="Century Gothic" panose="020B0502020202020204" pitchFamily="34" charset="0"/>
              </a:rPr>
              <a:t>the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procedure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has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developed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into</a:t>
            </a:r>
            <a:r>
              <a:rPr lang="de-DE" dirty="0">
                <a:latin typeface="Century Gothic" panose="020B0502020202020204" pitchFamily="34" charset="0"/>
              </a:rPr>
              <a:t> a </a:t>
            </a:r>
            <a:r>
              <a:rPr lang="de-DE" dirty="0" err="1">
                <a:latin typeface="Century Gothic" panose="020B0502020202020204" pitchFamily="34" charset="0"/>
              </a:rPr>
              <a:t>cornerstone</a:t>
            </a:r>
            <a:r>
              <a:rPr lang="de-DE" dirty="0">
                <a:latin typeface="Century Gothic" panose="020B0502020202020204" pitchFamily="34" charset="0"/>
              </a:rPr>
              <a:t> of modern </a:t>
            </a:r>
            <a:r>
              <a:rPr lang="de-DE" dirty="0" err="1">
                <a:latin typeface="Century Gothic" panose="020B0502020202020204" pitchFamily="34" charset="0"/>
              </a:rPr>
              <a:t>obesity</a:t>
            </a:r>
            <a:r>
              <a:rPr lang="de-DE" dirty="0">
                <a:latin typeface="Century Gothic" panose="020B0502020202020204" pitchFamily="34" charset="0"/>
              </a:rPr>
              <a:t> care: </a:t>
            </a:r>
            <a:r>
              <a:rPr lang="de-DE" dirty="0" err="1">
                <a:latin typeface="Century Gothic" panose="020B0502020202020204" pitchFamily="34" charset="0"/>
              </a:rPr>
              <a:t>evidence-based</a:t>
            </a:r>
            <a:r>
              <a:rPr lang="de-DE" dirty="0">
                <a:latin typeface="Century Gothic" panose="020B0502020202020204" pitchFamily="34" charset="0"/>
              </a:rPr>
              <a:t>, </a:t>
            </a:r>
            <a:r>
              <a:rPr lang="de-DE" dirty="0" err="1">
                <a:latin typeface="Century Gothic" panose="020B0502020202020204" pitchFamily="34" charset="0"/>
              </a:rPr>
              <a:t>minimally</a:t>
            </a:r>
            <a:r>
              <a:rPr lang="de-DE" dirty="0">
                <a:latin typeface="Century Gothic" panose="020B0502020202020204" pitchFamily="34" charset="0"/>
              </a:rPr>
              <a:t> invasive, and </a:t>
            </a:r>
            <a:r>
              <a:rPr lang="de-DE" dirty="0" err="1">
                <a:latin typeface="Century Gothic" panose="020B0502020202020204" pitchFamily="34" charset="0"/>
              </a:rPr>
              <a:t>highly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effective</a:t>
            </a:r>
            <a:r>
              <a:rPr lang="de-DE" dirty="0">
                <a:latin typeface="Century Gothic" panose="020B0502020202020204" pitchFamily="34" charset="0"/>
              </a:rPr>
              <a:t>.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ABF2C994-C7B6-C560-FA3F-61C8F133F6DB}"/>
              </a:ext>
            </a:extLst>
          </p:cNvPr>
          <p:cNvSpPr txBox="1"/>
          <p:nvPr/>
        </p:nvSpPr>
        <p:spPr>
          <a:xfrm>
            <a:off x="4572234" y="3591640"/>
            <a:ext cx="304753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latin typeface="Century Gothic" panose="020B0502020202020204" pitchFamily="34" charset="0"/>
              </a:rPr>
              <a:t>Along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the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greater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curvature</a:t>
            </a:r>
            <a:r>
              <a:rPr lang="de-DE" dirty="0">
                <a:latin typeface="Century Gothic" panose="020B0502020202020204" pitchFamily="34" charset="0"/>
              </a:rPr>
              <a:t>, </a:t>
            </a:r>
          </a:p>
          <a:p>
            <a:r>
              <a:rPr lang="de-DE" dirty="0" err="1">
                <a:latin typeface="Century Gothic" panose="020B0502020202020204" pitchFamily="34" charset="0"/>
              </a:rPr>
              <a:t>the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gastric</a:t>
            </a:r>
            <a:r>
              <a:rPr lang="de-DE" dirty="0">
                <a:latin typeface="Century Gothic" panose="020B0502020202020204" pitchFamily="34" charset="0"/>
              </a:rPr>
              <a:t> wall </a:t>
            </a:r>
            <a:r>
              <a:rPr lang="de-DE" dirty="0" err="1">
                <a:latin typeface="Century Gothic" panose="020B0502020202020204" pitchFamily="34" charset="0"/>
              </a:rPr>
              <a:t>is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folded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into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the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lumen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using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full-thickness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running</a:t>
            </a:r>
            <a:r>
              <a:rPr lang="de-DE" dirty="0">
                <a:latin typeface="Century Gothic" panose="020B0502020202020204" pitchFamily="34" charset="0"/>
              </a:rPr>
              <a:t> </a:t>
            </a:r>
            <a:r>
              <a:rPr lang="de-DE" dirty="0" err="1">
                <a:latin typeface="Century Gothic" panose="020B0502020202020204" pitchFamily="34" charset="0"/>
              </a:rPr>
              <a:t>sutures</a:t>
            </a:r>
            <a:endParaRPr lang="de-DE" dirty="0">
              <a:latin typeface="Century Gothic" panose="020B0502020202020204" pitchFamily="34" charset="0"/>
            </a:endParaRPr>
          </a:p>
          <a:p>
            <a:endParaRPr lang="de-DE" dirty="0">
              <a:latin typeface="Century Gothic" panose="020B0502020202020204" pitchFamily="34" charset="0"/>
            </a:endParaRPr>
          </a:p>
          <a:p>
            <a:r>
              <a:rPr lang="de-DE" dirty="0">
                <a:latin typeface="Century Gothic" panose="020B0502020202020204" pitchFamily="34" charset="0"/>
              </a:rPr>
              <a:t>The U-</a:t>
            </a:r>
            <a:r>
              <a:rPr lang="de-DE" dirty="0" err="1">
                <a:latin typeface="Century Gothic" panose="020B0502020202020204" pitchFamily="34" charset="0"/>
              </a:rPr>
              <a:t>shaped</a:t>
            </a:r>
            <a:r>
              <a:rPr lang="de-DE" dirty="0">
                <a:latin typeface="Century Gothic" panose="020B0502020202020204" pitchFamily="34" charset="0"/>
              </a:rPr>
              <a:t>, transmural </a:t>
            </a:r>
            <a:r>
              <a:rPr lang="de-DE" dirty="0" err="1">
                <a:latin typeface="Century Gothic" panose="020B0502020202020204" pitchFamily="34" charset="0"/>
              </a:rPr>
              <a:t>sutures</a:t>
            </a:r>
            <a:r>
              <a:rPr lang="de-DE" dirty="0">
                <a:latin typeface="Century Gothic" panose="020B0502020202020204" pitchFamily="34" charset="0"/>
              </a:rPr>
              <a:t> interlock like a French </a:t>
            </a:r>
            <a:r>
              <a:rPr lang="de-DE" dirty="0" err="1">
                <a:latin typeface="Century Gothic" panose="020B0502020202020204" pitchFamily="34" charset="0"/>
              </a:rPr>
              <a:t>braid</a:t>
            </a:r>
            <a:r>
              <a:rPr lang="de-DE" dirty="0">
                <a:latin typeface="Century Gothic" panose="020B0502020202020204" pitchFamily="34" charset="0"/>
              </a:rPr>
              <a:t>.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163F5C8-127D-C99D-A5F0-F60AA87E3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8205" y="3498970"/>
            <a:ext cx="3443831" cy="2841505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C5C905A0-3063-816B-8615-D6EBF8FBB5E8}"/>
              </a:ext>
            </a:extLst>
          </p:cNvPr>
          <p:cNvSpPr txBox="1"/>
          <p:nvPr/>
        </p:nvSpPr>
        <p:spPr>
          <a:xfrm>
            <a:off x="3360887" y="699287"/>
            <a:ext cx="55251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BARIATRIC AND METABOLIC ENDOSCOPY  (ESG)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2D2A193-2352-B1CF-F3EC-13A0EA46F7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2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8E5510B3-7E65-8F88-86DA-3B5F9AD6685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9033" y="954419"/>
            <a:ext cx="2697281" cy="220233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CC79E34-9E4F-3D44-9B97-A7981040631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72187" y="1961749"/>
            <a:ext cx="5668974" cy="3953930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B21C1B4-F71A-8C36-9C30-669E5F634DE9}"/>
              </a:ext>
            </a:extLst>
          </p:cNvPr>
          <p:cNvSpPr txBox="1"/>
          <p:nvPr/>
        </p:nvSpPr>
        <p:spPr>
          <a:xfrm>
            <a:off x="2782378" y="4193264"/>
            <a:ext cx="7627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We already know that it works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AB57FFA-3026-2091-7A4C-FD31E8BFC918}"/>
              </a:ext>
            </a:extLst>
          </p:cNvPr>
          <p:cNvSpPr txBox="1"/>
          <p:nvPr/>
        </p:nvSpPr>
        <p:spPr>
          <a:xfrm>
            <a:off x="0" y="6370841"/>
            <a:ext cx="12192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Dayyeh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BKA, Stier C,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Alqahtani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A,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Sharaiha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R,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Bandhari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M, Perretta S, Jirapinyo SP, Prager G, Cohen RV. IFSO Bariatric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Endoscopy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Committee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Evidence-Based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Review and Position Statement on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Endoscopic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Sleeve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Gastroplasty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for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Obesity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 Management. Obes </a:t>
            </a:r>
            <a:r>
              <a:rPr lang="de-DE" sz="1100" b="0" i="0" dirty="0" err="1">
                <a:effectLst/>
                <a:latin typeface="Century Gothic" panose="020B0502020202020204" pitchFamily="34" charset="0"/>
              </a:rPr>
              <a:t>Surg</a:t>
            </a:r>
            <a:r>
              <a:rPr lang="de-DE" sz="1100" b="0" i="0" dirty="0">
                <a:effectLst/>
                <a:latin typeface="Century Gothic" panose="020B0502020202020204" pitchFamily="34" charset="0"/>
              </a:rPr>
              <a:t>. 2024 Dec;34(12):4318-4348. </a:t>
            </a:r>
            <a:endParaRPr lang="en-GB" sz="1100" dirty="0">
              <a:latin typeface="Century Gothic" panose="020B0502020202020204" pitchFamily="34" charset="0"/>
            </a:endParaRPr>
          </a:p>
        </p:txBody>
      </p:sp>
      <p:pic>
        <p:nvPicPr>
          <p:cNvPr id="4" name="Grafik 3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3AD0584C-9D8F-3441-C39B-7EE85EEFEA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37E45A97-425A-5F2B-0431-7B14D5605B7E}"/>
              </a:ext>
            </a:extLst>
          </p:cNvPr>
          <p:cNvSpPr txBox="1"/>
          <p:nvPr/>
        </p:nvSpPr>
        <p:spPr>
          <a:xfrm>
            <a:off x="2895600" y="5751125"/>
            <a:ext cx="68789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i="0" dirty="0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The </a:t>
            </a:r>
            <a:r>
              <a:rPr lang="de-DE" b="1" i="0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pooled</a:t>
            </a:r>
            <a:r>
              <a:rPr lang="de-DE" b="1" i="0" dirty="0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de-DE" b="1" i="0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serious</a:t>
            </a:r>
            <a:r>
              <a:rPr lang="de-DE" b="1" i="0" dirty="0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 adverse </a:t>
            </a:r>
            <a:r>
              <a:rPr lang="de-DE" b="1" i="0" dirty="0" err="1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event</a:t>
            </a:r>
            <a:r>
              <a:rPr lang="de-DE" b="1" i="0" dirty="0">
                <a:solidFill>
                  <a:srgbClr val="C00000"/>
                </a:solidFill>
                <a:effectLst/>
                <a:latin typeface="Century Gothic" panose="020B0502020202020204" pitchFamily="34" charset="0"/>
              </a:rPr>
              <a:t> (SAE) rate was 1.25%.</a:t>
            </a:r>
            <a:endParaRPr lang="en-GB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4AA4A54A-2D59-EA23-A228-B536128F5674}"/>
              </a:ext>
            </a:extLst>
          </p:cNvPr>
          <p:cNvSpPr txBox="1"/>
          <p:nvPr/>
        </p:nvSpPr>
        <p:spPr>
          <a:xfrm>
            <a:off x="3360887" y="699287"/>
            <a:ext cx="552517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BARIATRIC AND METABOLIC ENDOSCOPY  (ESG)</a:t>
            </a:r>
          </a:p>
          <a:p>
            <a:pPr algn="ctr"/>
            <a:r>
              <a:rPr lang="en-GB" dirty="0">
                <a:solidFill>
                  <a:srgbClr val="C00000"/>
                </a:solidFill>
                <a:latin typeface="Century Gothic" panose="020B0502020202020204" pitchFamily="34" charset="0"/>
              </a:rPr>
              <a:t>Treatment Turns the Volume Back Down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BE112442-40C7-CA59-EFC6-1DE46250D8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7337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634770-3784-1EBD-0EB2-B8E6C8DC0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Dual View">
            <a:hlinkClick r:id="" action="ppaction://media"/>
            <a:extLst>
              <a:ext uri="{FF2B5EF4-FFF2-40B4-BE49-F238E27FC236}">
                <a16:creationId xmlns:a16="http://schemas.microsoft.com/office/drawing/2014/main" id="{D99CE5D9-9147-EA48-AE9F-1E5C283BB0A3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0829" y="2417470"/>
            <a:ext cx="7210341" cy="4055505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D5C1F9AD-8384-0CE1-F70F-4BDA5ABF7FCA}"/>
              </a:ext>
            </a:extLst>
          </p:cNvPr>
          <p:cNvSpPr txBox="1"/>
          <p:nvPr/>
        </p:nvSpPr>
        <p:spPr>
          <a:xfrm>
            <a:off x="0" y="1930393"/>
            <a:ext cx="118491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6970034" algn="l"/>
              </a:tabLst>
              <a:defRPr/>
            </a:pPr>
            <a:r>
              <a:rPr lang="en-US" altLang="en-US" sz="2800" b="1" spc="200" dirty="0">
                <a:solidFill>
                  <a:srgbClr val="C00000"/>
                </a:solidFill>
                <a:latin typeface="Century Gothic" panose="020B0502020202020204" pitchFamily="34" charset="0"/>
              </a:rPr>
              <a:t>FULL-THICKNESS SUTURES IN  U-SHAPED PATTERN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163F5359-DF80-5A83-143D-0A8B25B74839}"/>
              </a:ext>
            </a:extLst>
          </p:cNvPr>
          <p:cNvSpPr txBox="1"/>
          <p:nvPr/>
        </p:nvSpPr>
        <p:spPr>
          <a:xfrm>
            <a:off x="0" y="6457889"/>
            <a:ext cx="2438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Video @ </a:t>
            </a:r>
            <a:r>
              <a:rPr lang="de-DE" sz="1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Courtesy</a:t>
            </a:r>
            <a:r>
              <a:rPr lang="de-DE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 of A. </a:t>
            </a:r>
            <a:r>
              <a:rPr lang="de-DE" sz="1000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Alqahtani</a:t>
            </a:r>
            <a:endParaRPr lang="de-DE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de-DE" sz="1000" dirty="0">
                <a:solidFill>
                  <a:srgbClr val="002060"/>
                </a:solidFill>
                <a:latin typeface="Century Gothic" panose="020B0502020202020204" pitchFamily="34" charset="0"/>
              </a:rPr>
              <a:t>Fig. </a:t>
            </a:r>
            <a:r>
              <a:rPr lang="de-DE" sz="100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© </a:t>
            </a:r>
            <a:r>
              <a:rPr lang="de-DE" sz="1000" i="0" dirty="0" err="1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Dr</a:t>
            </a:r>
            <a:r>
              <a:rPr lang="de-DE" sz="100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 Levent Efe, </a:t>
            </a:r>
            <a:r>
              <a:rPr lang="de-DE" sz="1000" i="0" dirty="0" err="1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courtesy</a:t>
            </a:r>
            <a:r>
              <a:rPr lang="de-DE" sz="1000" i="0" dirty="0">
                <a:solidFill>
                  <a:srgbClr val="002060"/>
                </a:solidFill>
                <a:effectLst/>
                <a:latin typeface="Century Gothic" panose="020B0502020202020204" pitchFamily="34" charset="0"/>
              </a:rPr>
              <a:t> of IFSO</a:t>
            </a:r>
            <a:endParaRPr lang="de-DE" sz="1000" dirty="0">
              <a:solidFill>
                <a:srgbClr val="00206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785B2D3-60EC-2A5A-0513-CF6950C72EF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86060" y="2453613"/>
            <a:ext cx="815110" cy="760999"/>
          </a:xfrm>
          <a:prstGeom prst="rect">
            <a:avLst/>
          </a:prstGeom>
        </p:spPr>
      </p:pic>
      <p:pic>
        <p:nvPicPr>
          <p:cNvPr id="5" name="Grafik 4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B1137A04-E69C-E56E-237B-A6F114E93C2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605697BD-C93B-ADC3-7898-400DEDF95D23}"/>
              </a:ext>
            </a:extLst>
          </p:cNvPr>
          <p:cNvSpPr txBox="1"/>
          <p:nvPr/>
        </p:nvSpPr>
        <p:spPr>
          <a:xfrm>
            <a:off x="3360887" y="699287"/>
            <a:ext cx="552517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BARIATRIC AND METABOLIC ENDOSCOPY  (ESG)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CDF71AEB-4F33-BC14-1F24-1F39B795AD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46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12"/>
    </mc:Choice>
    <mc:Fallback xmlns="">
      <p:transition spd="slow" advTm="42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48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  <p:extLst>
    <p:ext uri="{E180D4A7-C9FB-4DFB-919C-405C955672EB}">
      <p14:showEvtLst xmlns:p14="http://schemas.microsoft.com/office/powerpoint/2010/main">
        <p14:playEvt time="2349" objId="8"/>
        <p14:stopEvt time="42221" objId="8"/>
      </p14:showEvtLst>
    </p:ext>
  </p:extLs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C77EF-F0B8-4066-73AD-F9874F73AD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 descr="Ein Bild, das Wirbellose, Wurm enthält.&#10;&#10;KI-generierte Inhalte können fehlerhaft sein.">
            <a:extLst>
              <a:ext uri="{FF2B5EF4-FFF2-40B4-BE49-F238E27FC236}">
                <a16:creationId xmlns:a16="http://schemas.microsoft.com/office/drawing/2014/main" id="{5C6A9F0B-0534-0405-52DE-E6C2539FAC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36" r="24792"/>
          <a:stretch/>
        </p:blipFill>
        <p:spPr>
          <a:xfrm>
            <a:off x="6382045" y="0"/>
            <a:ext cx="5897461" cy="6858000"/>
          </a:xfrm>
          <a:prstGeom prst="rect">
            <a:avLst/>
          </a:prstGeom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109CB409-2CDE-27A6-1D89-2DC0B6887D95}"/>
              </a:ext>
            </a:extLst>
          </p:cNvPr>
          <p:cNvGrpSpPr/>
          <p:nvPr/>
        </p:nvGrpSpPr>
        <p:grpSpPr>
          <a:xfrm>
            <a:off x="185516" y="1781956"/>
            <a:ext cx="2268000" cy="3085379"/>
            <a:chOff x="404088" y="1562881"/>
            <a:chExt cx="2268000" cy="3085379"/>
          </a:xfrm>
        </p:grpSpPr>
        <p:sp>
          <p:nvSpPr>
            <p:cNvPr id="5" name="TextBox 30">
              <a:extLst>
                <a:ext uri="{FF2B5EF4-FFF2-40B4-BE49-F238E27FC236}">
                  <a16:creationId xmlns:a16="http://schemas.microsoft.com/office/drawing/2014/main" id="{3471748F-0ECF-0A6B-07BD-F7A1D0824624}"/>
                </a:ext>
              </a:extLst>
            </p:cNvPr>
            <p:cNvSpPr txBox="1"/>
            <p:nvPr/>
          </p:nvSpPr>
          <p:spPr>
            <a:xfrm>
              <a:off x="404088" y="1562881"/>
              <a:ext cx="226800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entury Gothic" panose="020B0502020202020204" pitchFamily="34" charset="0"/>
                  <a:cs typeface="Netto Offc Pro" panose="020B0504020101010102" pitchFamily="34" charset="0"/>
                </a:rPr>
                <a:t>1. Marking</a:t>
              </a:r>
              <a:endParaRPr kumimoji="0" lang="en-DE" sz="2000" b="0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Netto Offc Pro" panose="020B0504020101010102" pitchFamily="34" charset="0"/>
              </a:endParaRPr>
            </a:p>
          </p:txBody>
        </p:sp>
        <p:pic>
          <p:nvPicPr>
            <p:cNvPr id="6" name="Picture 27">
              <a:extLst>
                <a:ext uri="{FF2B5EF4-FFF2-40B4-BE49-F238E27FC236}">
                  <a16:creationId xmlns:a16="http://schemas.microsoft.com/office/drawing/2014/main" id="{153FEBF0-950D-8A94-2C32-D14E26EF8E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416" t="2838" r="49805" b="50060"/>
            <a:stretch/>
          </p:blipFill>
          <p:spPr>
            <a:xfrm>
              <a:off x="404088" y="2251252"/>
              <a:ext cx="2268000" cy="1826027"/>
            </a:xfrm>
            <a:prstGeom prst="roundRect">
              <a:avLst>
                <a:gd name="adj" fmla="val 6667"/>
              </a:avLst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93ABE4CA-889E-6E37-D55E-8505746CA063}"/>
                </a:ext>
              </a:extLst>
            </p:cNvPr>
            <p:cNvSpPr txBox="1"/>
            <p:nvPr/>
          </p:nvSpPr>
          <p:spPr>
            <a:xfrm>
              <a:off x="404088" y="4248150"/>
              <a:ext cx="2268000" cy="4001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de-DE" sz="1600" i="1" err="1">
                  <a:latin typeface="Aptos" panose="020B0004020202020204" pitchFamily="34" charset="0"/>
                </a:rPr>
                <a:t>moveAPD</a:t>
              </a:r>
              <a:r>
                <a:rPr lang="de-DE" sz="1600" i="1">
                  <a:latin typeface="Aptos" panose="020B0004020202020204" pitchFamily="34" charset="0"/>
                </a:rPr>
                <a:t> 2.0, 0.8 l/min</a:t>
              </a:r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8EDE55EC-0F1B-64DA-CD46-1B5A1DB7977E}"/>
              </a:ext>
            </a:extLst>
          </p:cNvPr>
          <p:cNvGrpSpPr/>
          <p:nvPr/>
        </p:nvGrpSpPr>
        <p:grpSpPr>
          <a:xfrm>
            <a:off x="2453515" y="1798054"/>
            <a:ext cx="2581593" cy="3069280"/>
            <a:chOff x="2814887" y="1578980"/>
            <a:chExt cx="2581593" cy="3069280"/>
          </a:xfrm>
        </p:grpSpPr>
        <p:pic>
          <p:nvPicPr>
            <p:cNvPr id="10" name="Picture 28">
              <a:extLst>
                <a:ext uri="{FF2B5EF4-FFF2-40B4-BE49-F238E27FC236}">
                  <a16:creationId xmlns:a16="http://schemas.microsoft.com/office/drawing/2014/main" id="{57BB36D3-D28E-F58D-BF2B-4760A7ACEE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49951" t="2898" r="2270" b="50000"/>
            <a:stretch/>
          </p:blipFill>
          <p:spPr>
            <a:xfrm>
              <a:off x="2973375" y="2251252"/>
              <a:ext cx="2268000" cy="1826027"/>
            </a:xfrm>
            <a:prstGeom prst="roundRect">
              <a:avLst>
                <a:gd name="adj" fmla="val 6667"/>
              </a:avLst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  <p:sp>
          <p:nvSpPr>
            <p:cNvPr id="11" name="TextBox 31">
              <a:extLst>
                <a:ext uri="{FF2B5EF4-FFF2-40B4-BE49-F238E27FC236}">
                  <a16:creationId xmlns:a16="http://schemas.microsoft.com/office/drawing/2014/main" id="{AB8A54D8-816F-498E-D48A-EFEA85E66AF4}"/>
                </a:ext>
              </a:extLst>
            </p:cNvPr>
            <p:cNvSpPr txBox="1"/>
            <p:nvPr/>
          </p:nvSpPr>
          <p:spPr>
            <a:xfrm>
              <a:off x="2814887" y="1578980"/>
              <a:ext cx="2581593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Century Gothic" panose="020B0502020202020204" pitchFamily="34" charset="0"/>
                  <a:cs typeface="Netto Offc Pro" panose="020B0504020101010102" pitchFamily="34" charset="0"/>
                </a:rPr>
                <a:t>2. Injection/Lifting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2000" i="1" dirty="0">
                  <a:solidFill>
                    <a:schemeClr val="tx2"/>
                  </a:solidFill>
                  <a:latin typeface="Century Gothic" panose="020B0502020202020204" pitchFamily="34" charset="0"/>
                  <a:cs typeface="Netto Offc Pro" panose="020B0504020101010102" pitchFamily="34" charset="0"/>
                </a:rPr>
                <a:t>Critical Safety Step</a:t>
              </a:r>
              <a:endParaRPr kumimoji="0" lang="en-DE" sz="2000" b="0" i="1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entury Gothic" panose="020B0502020202020204" pitchFamily="34" charset="0"/>
                <a:cs typeface="Netto Offc Pro" panose="020B0504020101010102" pitchFamily="34" charset="0"/>
              </a:endParaRP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9F4ECAF3-C2FD-57E1-5B13-6E4D919FE7D7}"/>
                </a:ext>
              </a:extLst>
            </p:cNvPr>
            <p:cNvSpPr txBox="1"/>
            <p:nvPr/>
          </p:nvSpPr>
          <p:spPr>
            <a:xfrm>
              <a:off x="3074326" y="4248150"/>
              <a:ext cx="2268000" cy="4001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de-DE" sz="1600" i="1">
                  <a:latin typeface="Aptos" panose="020B0004020202020204" pitchFamily="34" charset="0"/>
                </a:rPr>
                <a:t> min 3 ml, </a:t>
              </a:r>
              <a:r>
                <a:rPr lang="de-DE" sz="1600" i="1" err="1">
                  <a:latin typeface="Aptos" panose="020B0004020202020204" pitchFamily="34" charset="0"/>
                </a:rPr>
                <a:t>effect</a:t>
              </a:r>
              <a:r>
                <a:rPr lang="de-DE" sz="1600" i="1">
                  <a:latin typeface="Aptos" panose="020B0004020202020204" pitchFamily="34" charset="0"/>
                </a:rPr>
                <a:t> 25-35</a:t>
              </a: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6E7E1CBA-44B5-5690-62B0-146A23A53A47}"/>
              </a:ext>
            </a:extLst>
          </p:cNvPr>
          <p:cNvGrpSpPr/>
          <p:nvPr/>
        </p:nvGrpSpPr>
        <p:grpSpPr>
          <a:xfrm>
            <a:off x="5035109" y="1781955"/>
            <a:ext cx="2439288" cy="3085379"/>
            <a:chOff x="5542662" y="1562881"/>
            <a:chExt cx="2439288" cy="3085379"/>
          </a:xfrm>
        </p:grpSpPr>
        <p:pic>
          <p:nvPicPr>
            <p:cNvPr id="14" name="Picture 29">
              <a:extLst>
                <a:ext uri="{FF2B5EF4-FFF2-40B4-BE49-F238E27FC236}">
                  <a16:creationId xmlns:a16="http://schemas.microsoft.com/office/drawing/2014/main" id="{EB916973-6B4B-62D3-F15B-4B589B6B0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221" t="50000" r="50000" b="2898"/>
            <a:stretch/>
          </p:blipFill>
          <p:spPr>
            <a:xfrm>
              <a:off x="5542662" y="2251252"/>
              <a:ext cx="2268000" cy="1826027"/>
            </a:xfrm>
            <a:prstGeom prst="roundRect">
              <a:avLst>
                <a:gd name="adj" fmla="val 6667"/>
              </a:avLst>
            </a:prstGeom>
            <a:ln>
              <a:solidFill>
                <a:schemeClr val="bg1">
                  <a:lumMod val="50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contourClr>
                <a:srgbClr val="969696"/>
              </a:contourClr>
            </a:sp3d>
          </p:spPr>
        </p:pic>
        <p:sp>
          <p:nvSpPr>
            <p:cNvPr id="15" name="TextBox 32">
              <a:extLst>
                <a:ext uri="{FF2B5EF4-FFF2-40B4-BE49-F238E27FC236}">
                  <a16:creationId xmlns:a16="http://schemas.microsoft.com/office/drawing/2014/main" id="{025E042B-E796-C2C7-D1CC-D1CC7ED2A8BD}"/>
                </a:ext>
              </a:extLst>
            </p:cNvPr>
            <p:cNvSpPr txBox="1"/>
            <p:nvPr/>
          </p:nvSpPr>
          <p:spPr>
            <a:xfrm>
              <a:off x="5542662" y="1562881"/>
              <a:ext cx="2268000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2000" b="0" i="1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entury Gothic" panose="020B0502020202020204" pitchFamily="34" charset="0"/>
                  <a:cs typeface="Netto Offc Pro" panose="020B0504020101010102" pitchFamily="34" charset="0"/>
                </a:rPr>
                <a:t>3. Ablation</a:t>
              </a:r>
              <a:endParaRPr kumimoji="0" lang="en-DE" sz="2000" b="0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  <a:cs typeface="Netto Offc Pro" panose="020B0504020101010102" pitchFamily="34" charset="0"/>
              </a:endParaRPr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F516631C-C56B-5391-2331-398A0CC45ED5}"/>
                </a:ext>
              </a:extLst>
            </p:cNvPr>
            <p:cNvSpPr txBox="1"/>
            <p:nvPr/>
          </p:nvSpPr>
          <p:spPr>
            <a:xfrm>
              <a:off x="5542662" y="4248150"/>
              <a:ext cx="2439288" cy="40011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de-DE" sz="1600" i="1" err="1">
                  <a:latin typeface="Aptos" panose="020B0004020202020204" pitchFamily="34" charset="0"/>
                </a:rPr>
                <a:t>moveAPD</a:t>
              </a:r>
              <a:r>
                <a:rPr lang="de-DE" sz="1600" i="1">
                  <a:latin typeface="Aptos" panose="020B0004020202020204" pitchFamily="34" charset="0"/>
                </a:rPr>
                <a:t> 3.0-4.0, 0.8 l/min</a:t>
              </a:r>
            </a:p>
          </p:txBody>
        </p:sp>
      </p:grpSp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2A3CF610-E5B5-59B0-CCE5-7E8EB8F9AA19}"/>
              </a:ext>
            </a:extLst>
          </p:cNvPr>
          <p:cNvGrpSpPr/>
          <p:nvPr/>
        </p:nvGrpSpPr>
        <p:grpSpPr>
          <a:xfrm>
            <a:off x="7408061" y="2408436"/>
            <a:ext cx="2268000" cy="1949805"/>
            <a:chOff x="7178307" y="1573182"/>
            <a:chExt cx="3615583" cy="2628350"/>
          </a:xfrm>
        </p:grpSpPr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E8459DE2-B010-51DD-1E99-18EA165A3C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78307" y="1573182"/>
              <a:ext cx="3615583" cy="2628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4B2BFBA4-B699-5A6C-FBB4-7A190D51C464}"/>
                </a:ext>
              </a:extLst>
            </p:cNvPr>
            <p:cNvSpPr/>
            <p:nvPr/>
          </p:nvSpPr>
          <p:spPr>
            <a:xfrm>
              <a:off x="8293739" y="2024773"/>
              <a:ext cx="1254835" cy="1226987"/>
            </a:xfrm>
            <a:prstGeom prst="ellipse">
              <a:avLst/>
            </a:prstGeom>
            <a:solidFill>
              <a:srgbClr val="00B0F0">
                <a:alpha val="12941"/>
              </a:srgbClr>
            </a:solidFill>
            <a:ln w="28575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600"/>
                </a:spcBef>
              </a:pPr>
              <a:endParaRPr lang="en-US" sz="1600" err="1">
                <a:solidFill>
                  <a:schemeClr val="tx1"/>
                </a:solidFill>
              </a:endParaRPr>
            </a:p>
          </p:txBody>
        </p:sp>
      </p:grpSp>
      <p:sp>
        <p:nvSpPr>
          <p:cNvPr id="20" name="TextBox 32">
            <a:extLst>
              <a:ext uri="{FF2B5EF4-FFF2-40B4-BE49-F238E27FC236}">
                <a16:creationId xmlns:a16="http://schemas.microsoft.com/office/drawing/2014/main" id="{C183C9F1-D6BC-2160-7847-2BA3CF1491AE}"/>
              </a:ext>
            </a:extLst>
          </p:cNvPr>
          <p:cNvSpPr txBox="1"/>
          <p:nvPr/>
        </p:nvSpPr>
        <p:spPr>
          <a:xfrm>
            <a:off x="7062775" y="1751711"/>
            <a:ext cx="2268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i="1" dirty="0">
                <a:solidFill>
                  <a:srgbClr val="002060"/>
                </a:solidFill>
                <a:latin typeface="Century Gothic" panose="020B0502020202020204" pitchFamily="34" charset="0"/>
                <a:cs typeface="Netto Offc Pro" panose="020B0504020101010102" pitchFamily="34" charset="0"/>
              </a:rPr>
              <a:t>4. Result</a:t>
            </a:r>
            <a:endParaRPr kumimoji="0" lang="en-DE" sz="2000" b="0" i="1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  <a:cs typeface="Netto Offc Pro" panose="020B0504020101010102" pitchFamily="34" charset="0"/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9DB5A047-2815-8174-2E2F-576B2EEA97A5}"/>
              </a:ext>
            </a:extLst>
          </p:cNvPr>
          <p:cNvGrpSpPr/>
          <p:nvPr/>
        </p:nvGrpSpPr>
        <p:grpSpPr>
          <a:xfrm>
            <a:off x="2453516" y="5112063"/>
            <a:ext cx="1941052" cy="1051144"/>
            <a:chOff x="4339474" y="5158792"/>
            <a:chExt cx="1941052" cy="1051144"/>
          </a:xfrm>
        </p:grpSpPr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962F6D48-7197-3904-2BAC-CFB80DEAA956}"/>
                </a:ext>
              </a:extLst>
            </p:cNvPr>
            <p:cNvGrpSpPr/>
            <p:nvPr/>
          </p:nvGrpSpPr>
          <p:grpSpPr>
            <a:xfrm>
              <a:off x="4339474" y="5158792"/>
              <a:ext cx="1941052" cy="1051144"/>
              <a:chOff x="5606049" y="5607138"/>
              <a:chExt cx="4769476" cy="800798"/>
            </a:xfrm>
            <a:solidFill>
              <a:schemeClr val="tx2">
                <a:lumMod val="20000"/>
                <a:lumOff val="80000"/>
              </a:schemeClr>
            </a:solidFill>
          </p:grpSpPr>
          <p:sp>
            <p:nvSpPr>
              <p:cNvPr id="25" name="Pfeil: nach rechts gekrümmt 11">
                <a:extLst>
                  <a:ext uri="{FF2B5EF4-FFF2-40B4-BE49-F238E27FC236}">
                    <a16:creationId xmlns:a16="http://schemas.microsoft.com/office/drawing/2014/main" id="{04BD9107-7321-40E5-6993-3CEE7BFB679C}"/>
                  </a:ext>
                </a:extLst>
              </p:cNvPr>
              <p:cNvSpPr/>
              <p:nvPr/>
            </p:nvSpPr>
            <p:spPr>
              <a:xfrm>
                <a:off x="5606049" y="5646278"/>
                <a:ext cx="2266949" cy="761658"/>
              </a:xfrm>
              <a:prstGeom prst="curvedRightArrow">
                <a:avLst/>
              </a:prstGeom>
              <a:solidFill>
                <a:schemeClr val="tx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endParaRPr lang="de-DE" sz="1600" err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Pfeil: nach rechts gekrümmt 12">
                <a:extLst>
                  <a:ext uri="{FF2B5EF4-FFF2-40B4-BE49-F238E27FC236}">
                    <a16:creationId xmlns:a16="http://schemas.microsoft.com/office/drawing/2014/main" id="{AD104F8D-A319-709C-02D0-7FE2B2329B8A}"/>
                  </a:ext>
                </a:extLst>
              </p:cNvPr>
              <p:cNvSpPr/>
              <p:nvPr/>
            </p:nvSpPr>
            <p:spPr>
              <a:xfrm rot="10800000">
                <a:off x="8108576" y="5607138"/>
                <a:ext cx="2266949" cy="761658"/>
              </a:xfrm>
              <a:prstGeom prst="curvedRightArrow">
                <a:avLst/>
              </a:prstGeom>
              <a:solidFill>
                <a:srgbClr val="002060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/>
              <a:p>
                <a:pPr algn="ctr">
                  <a:spcBef>
                    <a:spcPts val="600"/>
                  </a:spcBef>
                </a:pPr>
                <a:endParaRPr lang="de-DE" sz="1600" err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90C2C5CE-15B8-178A-05BA-842786E1C779}"/>
                </a:ext>
              </a:extLst>
            </p:cNvPr>
            <p:cNvSpPr txBox="1"/>
            <p:nvPr/>
          </p:nvSpPr>
          <p:spPr>
            <a:xfrm>
              <a:off x="4552813" y="5512544"/>
              <a:ext cx="1514374" cy="25206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>
                <a:spcBef>
                  <a:spcPts val="600"/>
                </a:spcBef>
              </a:pPr>
              <a:r>
                <a:rPr lang="de-DE" sz="1600" i="1" dirty="0">
                  <a:latin typeface="Aptos" panose="020B0004020202020204" pitchFamily="34" charset="0"/>
                </a:rPr>
                <a:t>2.-3. Repetition</a:t>
              </a:r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C16FC41C-FC2E-B596-944D-266FCF17C9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69ED4E32-450C-7649-3428-818DBCAF20E7}"/>
              </a:ext>
            </a:extLst>
          </p:cNvPr>
          <p:cNvSpPr txBox="1"/>
          <p:nvPr/>
        </p:nvSpPr>
        <p:spPr>
          <a:xfrm>
            <a:off x="2340021" y="684448"/>
            <a:ext cx="7336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POSSIBLE SUPPLEMTARY THERAPY: GASTRIC MUCOSA ABLATION (GMA)</a:t>
            </a:r>
          </a:p>
        </p:txBody>
      </p:sp>
    </p:spTree>
    <p:extLst>
      <p:ext uri="{BB962C8B-B14F-4D97-AF65-F5344CB8AC3E}">
        <p14:creationId xmlns:p14="http://schemas.microsoft.com/office/powerpoint/2010/main" val="1742289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5FFB3-45EF-C769-0D1F-3915D0F46E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Verbindungsstück, Kabel, Blau enthält.&#10;&#10;Automatisch generierte Beschreibung">
            <a:extLst>
              <a:ext uri="{FF2B5EF4-FFF2-40B4-BE49-F238E27FC236}">
                <a16:creationId xmlns:a16="http://schemas.microsoft.com/office/drawing/2014/main" id="{4F4481EB-62FF-7639-CACB-6E14416E73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2400" b="87289" l="42550" r="76250">
                        <a14:foregroundMark x1="44825" y1="50667" x2="44825" y2="50667"/>
                        <a14:foregroundMark x1="43300" y1="49422" x2="43300" y2="49422"/>
                        <a14:foregroundMark x1="42550" y1="47689" x2="42550" y2="47689"/>
                        <a14:foregroundMark x1="60925" y1="68311" x2="60925" y2="68311"/>
                        <a14:foregroundMark x1="60550" y1="69111" x2="60550" y2="69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972" t="36790" r="20046" b="7075"/>
          <a:stretch/>
        </p:blipFill>
        <p:spPr>
          <a:xfrm>
            <a:off x="0" y="1498359"/>
            <a:ext cx="7210227" cy="6163533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E531A4C-BAE0-4D00-7F3E-A687094B199F}"/>
              </a:ext>
            </a:extLst>
          </p:cNvPr>
          <p:cNvSpPr/>
          <p:nvPr/>
        </p:nvSpPr>
        <p:spPr>
          <a:xfrm>
            <a:off x="1139483" y="2217828"/>
            <a:ext cx="6294681" cy="88235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</a:rPr>
              <a:t>Superficial ablation with dedicated </a:t>
            </a:r>
            <a:r>
              <a:rPr kumimoji="0" lang="en-US" sz="1867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</a:rPr>
              <a:t>moveAPD</a:t>
            </a:r>
            <a:r>
              <a:rPr kumimoji="0" lang="en-US" sz="1867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</a:rPr>
              <a:t> mode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R="0" lvl="0" algn="l" defTabSz="12191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</a:rPr>
              <a:t>APC allows effective and superficial thermal ablation of mucosa</a:t>
            </a:r>
          </a:p>
        </p:txBody>
      </p:sp>
      <p:cxnSp>
        <p:nvCxnSpPr>
          <p:cNvPr id="27" name="Gerade Verbindung mit Pfeil 26">
            <a:extLst>
              <a:ext uri="{FF2B5EF4-FFF2-40B4-BE49-F238E27FC236}">
                <a16:creationId xmlns:a16="http://schemas.microsoft.com/office/drawing/2014/main" id="{CC023FC9-338D-A9A9-D369-123F49DA29C3}"/>
              </a:ext>
            </a:extLst>
          </p:cNvPr>
          <p:cNvCxnSpPr>
            <a:cxnSpLocks/>
          </p:cNvCxnSpPr>
          <p:nvPr/>
        </p:nvCxnSpPr>
        <p:spPr>
          <a:xfrm flipH="1">
            <a:off x="3695700" y="3090795"/>
            <a:ext cx="502029" cy="12430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Rechteck 27">
            <a:extLst>
              <a:ext uri="{FF2B5EF4-FFF2-40B4-BE49-F238E27FC236}">
                <a16:creationId xmlns:a16="http://schemas.microsoft.com/office/drawing/2014/main" id="{2C9C281D-9D2F-50FB-7AED-DEB6D930B68A}"/>
              </a:ext>
            </a:extLst>
          </p:cNvPr>
          <p:cNvSpPr/>
          <p:nvPr/>
        </p:nvSpPr>
        <p:spPr>
          <a:xfrm>
            <a:off x="4645602" y="3886120"/>
            <a:ext cx="3012498" cy="24314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</a:rPr>
              <a:t>Needle-free enhanced injection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R="0" lvl="0" algn="l" defTabSz="12191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anose="020B0502020202020204" pitchFamily="34" charset="0"/>
              </a:rPr>
              <a:t>Tissue is displaced and/or expanded by the fluid not by mechanical puncture of the applicating device (e.g. a needle).</a:t>
            </a:r>
          </a:p>
          <a:p>
            <a:pPr marR="0" lvl="0" algn="l" defTabSz="121914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dirty="0">
                <a:solidFill>
                  <a:srgbClr val="002060"/>
                </a:solidFill>
                <a:latin typeface="Century Gothic" panose="020B0502020202020204" pitchFamily="34" charset="0"/>
              </a:rPr>
              <a:t>Enhanced injection especially in tangential application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anose="020B0502020202020204" pitchFamily="34" charset="0"/>
            </a:endParaRPr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7B120ED1-BFF6-1376-FEC7-7ED0FCBCDF1F}"/>
              </a:ext>
            </a:extLst>
          </p:cNvPr>
          <p:cNvCxnSpPr/>
          <p:nvPr/>
        </p:nvCxnSpPr>
        <p:spPr>
          <a:xfrm flipH="1">
            <a:off x="3990975" y="4733925"/>
            <a:ext cx="628650" cy="228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E1B2D543-CE73-166B-0FDD-3F8B53E5F914}"/>
              </a:ext>
            </a:extLst>
          </p:cNvPr>
          <p:cNvCxnSpPr>
            <a:cxnSpLocks/>
          </p:cNvCxnSpPr>
          <p:nvPr/>
        </p:nvCxnSpPr>
        <p:spPr>
          <a:xfrm flipV="1">
            <a:off x="6906471" y="2905669"/>
            <a:ext cx="2246505" cy="9142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1" name="Picture 2">
            <a:extLst>
              <a:ext uri="{FF2B5EF4-FFF2-40B4-BE49-F238E27FC236}">
                <a16:creationId xmlns:a16="http://schemas.microsoft.com/office/drawing/2014/main" id="{BCA170AA-2B0A-403C-D4B2-70D55BEECC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7" b="29836"/>
          <a:stretch/>
        </p:blipFill>
        <p:spPr bwMode="auto">
          <a:xfrm>
            <a:off x="8883315" y="-5942"/>
            <a:ext cx="606628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AA26068C-7010-6E0E-12D0-963E19377562}"/>
              </a:ext>
            </a:extLst>
          </p:cNvPr>
          <p:cNvCxnSpPr>
            <a:cxnSpLocks/>
          </p:cNvCxnSpPr>
          <p:nvPr/>
        </p:nvCxnSpPr>
        <p:spPr>
          <a:xfrm flipV="1">
            <a:off x="7262414" y="1690688"/>
            <a:ext cx="1957384" cy="7091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feld 32">
            <a:extLst>
              <a:ext uri="{FF2B5EF4-FFF2-40B4-BE49-F238E27FC236}">
                <a16:creationId xmlns:a16="http://schemas.microsoft.com/office/drawing/2014/main" id="{9B45EA31-B823-9D49-BCAB-25FA870C295B}"/>
              </a:ext>
            </a:extLst>
          </p:cNvPr>
          <p:cNvSpPr txBox="1"/>
          <p:nvPr/>
        </p:nvSpPr>
        <p:spPr>
          <a:xfrm>
            <a:off x="1806498" y="5709838"/>
            <a:ext cx="221968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dirty="0">
                <a:latin typeface="Century Gothic" panose="020B0502020202020204" pitchFamily="34" charset="0"/>
              </a:rPr>
              <a:t>Electrode length 0.75 mm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2EAAD489-C8C6-0B1C-3CE6-DCA70A42A76A}"/>
              </a:ext>
            </a:extLst>
          </p:cNvPr>
          <p:cNvSpPr txBox="1"/>
          <p:nvPr/>
        </p:nvSpPr>
        <p:spPr>
          <a:xfrm>
            <a:off x="1806498" y="5894504"/>
            <a:ext cx="109436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200" dirty="0">
                <a:latin typeface="Century Gothic" panose="020B0502020202020204" pitchFamily="34" charset="0"/>
              </a:rPr>
              <a:t>120µm nozzle</a:t>
            </a:r>
          </a:p>
        </p:txBody>
      </p:sp>
      <p:grpSp>
        <p:nvGrpSpPr>
          <p:cNvPr id="35" name="Gruppieren 34">
            <a:extLst>
              <a:ext uri="{FF2B5EF4-FFF2-40B4-BE49-F238E27FC236}">
                <a16:creationId xmlns:a16="http://schemas.microsoft.com/office/drawing/2014/main" id="{4CC16110-4372-F4EF-AF4C-F8116C99D892}"/>
              </a:ext>
            </a:extLst>
          </p:cNvPr>
          <p:cNvGrpSpPr/>
          <p:nvPr/>
        </p:nvGrpSpPr>
        <p:grpSpPr>
          <a:xfrm>
            <a:off x="310825" y="4333876"/>
            <a:ext cx="3141059" cy="1369323"/>
            <a:chOff x="4446506" y="3052332"/>
            <a:chExt cx="3141059" cy="1369323"/>
          </a:xfrm>
        </p:grpSpPr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6C93AF09-58D4-01F0-12BF-A169353D3A09}"/>
                </a:ext>
              </a:extLst>
            </p:cNvPr>
            <p:cNvSpPr txBox="1"/>
            <p:nvPr/>
          </p:nvSpPr>
          <p:spPr>
            <a:xfrm>
              <a:off x="4446506" y="3360048"/>
              <a:ext cx="1580429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spcBef>
                  <a:spcPts val="600"/>
                </a:spcBef>
              </a:pPr>
              <a:r>
                <a:rPr lang="en-US" sz="1200" dirty="0">
                  <a:latin typeface="Century Gothic" panose="020B0502020202020204" pitchFamily="34" charset="0"/>
                </a:rPr>
                <a:t>Marking ring at 10 mm</a:t>
              </a:r>
            </a:p>
          </p:txBody>
        </p:sp>
        <p:cxnSp>
          <p:nvCxnSpPr>
            <p:cNvPr id="38" name="Gerade Verbindung 25">
              <a:extLst>
                <a:ext uri="{FF2B5EF4-FFF2-40B4-BE49-F238E27FC236}">
                  <a16:creationId xmlns:a16="http://schemas.microsoft.com/office/drawing/2014/main" id="{0FF08965-E188-2576-8365-C373FF525EE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09963" y="3052332"/>
              <a:ext cx="94490" cy="246249"/>
            </a:xfrm>
            <a:prstGeom prst="line">
              <a:avLst/>
            </a:prstGeom>
            <a:ln w="12700" cap="rnd">
              <a:solidFill>
                <a:schemeClr val="tx1"/>
              </a:solidFill>
            </a:ln>
            <a:effectLst>
              <a:glow rad="38100">
                <a:schemeClr val="bg2"/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Geschweifte Klammer rechts 39">
              <a:extLst>
                <a:ext uri="{FF2B5EF4-FFF2-40B4-BE49-F238E27FC236}">
                  <a16:creationId xmlns:a16="http://schemas.microsoft.com/office/drawing/2014/main" id="{1B2B6700-0FFB-6AFA-5D6D-B43CB983FD3C}"/>
                </a:ext>
              </a:extLst>
            </p:cNvPr>
            <p:cNvSpPr/>
            <p:nvPr/>
          </p:nvSpPr>
          <p:spPr>
            <a:xfrm rot="7431303">
              <a:off x="7159870" y="3993960"/>
              <a:ext cx="581699" cy="273691"/>
            </a:xfrm>
            <a:prstGeom prst="rightBrace">
              <a:avLst>
                <a:gd name="adj1" fmla="val 0"/>
                <a:gd name="adj2" fmla="val 50218"/>
              </a:avLst>
            </a:prstGeom>
            <a:ln>
              <a:solidFill>
                <a:schemeClr val="tx1"/>
              </a:solidFill>
            </a:ln>
            <a:effectLst>
              <a:glow rad="63500">
                <a:schemeClr val="bg2"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>
                <a:latin typeface="Aptos" panose="020B0004020202020204" pitchFamily="34" charset="0"/>
              </a:endParaRPr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EA1C069B-14F0-ACF7-8DC3-7B58F29FF5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97B2C9C-1029-F1BB-A669-145A75ABE43F}"/>
              </a:ext>
            </a:extLst>
          </p:cNvPr>
          <p:cNvSpPr txBox="1"/>
          <p:nvPr/>
        </p:nvSpPr>
        <p:spPr>
          <a:xfrm>
            <a:off x="2340021" y="684448"/>
            <a:ext cx="7336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POSSIBLE SUPPLEMTARY THERAPY: GASTRIC MUCOSA ABLATION (GMA)</a:t>
            </a:r>
          </a:p>
        </p:txBody>
      </p:sp>
    </p:spTree>
    <p:extLst>
      <p:ext uri="{BB962C8B-B14F-4D97-AF65-F5344CB8AC3E}">
        <p14:creationId xmlns:p14="http://schemas.microsoft.com/office/powerpoint/2010/main" val="4257913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76DE6D-3C13-15FC-F490-C3C34A339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8FF50A79-D5B2-0E40-A12F-9F98E61D6B65}"/>
              </a:ext>
            </a:extLst>
          </p:cNvPr>
          <p:cNvGrpSpPr/>
          <p:nvPr/>
        </p:nvGrpSpPr>
        <p:grpSpPr>
          <a:xfrm>
            <a:off x="657923" y="1377333"/>
            <a:ext cx="10920212" cy="5115542"/>
            <a:chOff x="2578133" y="1377333"/>
            <a:chExt cx="9000001" cy="4398961"/>
          </a:xfrm>
        </p:grpSpPr>
        <p:grpSp>
          <p:nvGrpSpPr>
            <p:cNvPr id="5" name="Gruppieren 4">
              <a:extLst>
                <a:ext uri="{FF2B5EF4-FFF2-40B4-BE49-F238E27FC236}">
                  <a16:creationId xmlns:a16="http://schemas.microsoft.com/office/drawing/2014/main" id="{D5162A69-A92C-713F-4A26-0964686A511D}"/>
                </a:ext>
              </a:extLst>
            </p:cNvPr>
            <p:cNvGrpSpPr/>
            <p:nvPr/>
          </p:nvGrpSpPr>
          <p:grpSpPr>
            <a:xfrm>
              <a:off x="3243181" y="1390032"/>
              <a:ext cx="2246488" cy="1136651"/>
              <a:chOff x="669925" y="1447801"/>
              <a:chExt cx="2284413" cy="1136651"/>
            </a:xfrm>
            <a:solidFill>
              <a:schemeClr val="bg1">
                <a:lumMod val="50000"/>
              </a:schemeClr>
            </a:solidFill>
          </p:grpSpPr>
          <p:sp>
            <p:nvSpPr>
              <p:cNvPr id="449" name="Freeform 544">
                <a:extLst>
                  <a:ext uri="{FF2B5EF4-FFF2-40B4-BE49-F238E27FC236}">
                    <a16:creationId xmlns:a16="http://schemas.microsoft.com/office/drawing/2014/main" id="{991860EC-5367-2B84-143C-5C9954EA0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9175" y="2368551"/>
                <a:ext cx="82550" cy="38100"/>
              </a:xfrm>
              <a:custGeom>
                <a:avLst/>
                <a:gdLst>
                  <a:gd name="T0" fmla="*/ 10 w 70"/>
                  <a:gd name="T1" fmla="*/ 8 h 33"/>
                  <a:gd name="T2" fmla="*/ 21 w 70"/>
                  <a:gd name="T3" fmla="*/ 17 h 33"/>
                  <a:gd name="T4" fmla="*/ 33 w 70"/>
                  <a:gd name="T5" fmla="*/ 25 h 33"/>
                  <a:gd name="T6" fmla="*/ 60 w 70"/>
                  <a:gd name="T7" fmla="*/ 32 h 33"/>
                  <a:gd name="T8" fmla="*/ 63 w 70"/>
                  <a:gd name="T9" fmla="*/ 24 h 33"/>
                  <a:gd name="T10" fmla="*/ 48 w 70"/>
                  <a:gd name="T11" fmla="*/ 14 h 33"/>
                  <a:gd name="T12" fmla="*/ 32 w 70"/>
                  <a:gd name="T13" fmla="*/ 8 h 33"/>
                  <a:gd name="T14" fmla="*/ 10 w 70"/>
                  <a:gd name="T15" fmla="*/ 8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33">
                    <a:moveTo>
                      <a:pt x="10" y="8"/>
                    </a:moveTo>
                    <a:cubicBezTo>
                      <a:pt x="17" y="13"/>
                      <a:pt x="19" y="11"/>
                      <a:pt x="21" y="17"/>
                    </a:cubicBezTo>
                    <a:cubicBezTo>
                      <a:pt x="23" y="22"/>
                      <a:pt x="20" y="21"/>
                      <a:pt x="33" y="25"/>
                    </a:cubicBezTo>
                    <a:cubicBezTo>
                      <a:pt x="46" y="29"/>
                      <a:pt x="57" y="31"/>
                      <a:pt x="60" y="32"/>
                    </a:cubicBezTo>
                    <a:cubicBezTo>
                      <a:pt x="62" y="33"/>
                      <a:pt x="70" y="29"/>
                      <a:pt x="63" y="24"/>
                    </a:cubicBezTo>
                    <a:cubicBezTo>
                      <a:pt x="57" y="20"/>
                      <a:pt x="56" y="18"/>
                      <a:pt x="48" y="14"/>
                    </a:cubicBezTo>
                    <a:cubicBezTo>
                      <a:pt x="41" y="11"/>
                      <a:pt x="44" y="9"/>
                      <a:pt x="32" y="8"/>
                    </a:cubicBezTo>
                    <a:cubicBezTo>
                      <a:pt x="20" y="7"/>
                      <a:pt x="0" y="0"/>
                      <a:pt x="10" y="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0" name="Freeform 545">
                <a:extLst>
                  <a:ext uri="{FF2B5EF4-FFF2-40B4-BE49-F238E27FC236}">
                    <a16:creationId xmlns:a16="http://schemas.microsoft.com/office/drawing/2014/main" id="{4337F178-59DD-A161-1CD5-0F8A1710F1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0600" y="2465389"/>
                <a:ext cx="61913" cy="38100"/>
              </a:xfrm>
              <a:custGeom>
                <a:avLst/>
                <a:gdLst>
                  <a:gd name="T0" fmla="*/ 3 w 53"/>
                  <a:gd name="T1" fmla="*/ 11 h 33"/>
                  <a:gd name="T2" fmla="*/ 8 w 53"/>
                  <a:gd name="T3" fmla="*/ 17 h 33"/>
                  <a:gd name="T4" fmla="*/ 11 w 53"/>
                  <a:gd name="T5" fmla="*/ 22 h 33"/>
                  <a:gd name="T6" fmla="*/ 16 w 53"/>
                  <a:gd name="T7" fmla="*/ 26 h 33"/>
                  <a:gd name="T8" fmla="*/ 25 w 53"/>
                  <a:gd name="T9" fmla="*/ 27 h 33"/>
                  <a:gd name="T10" fmla="*/ 28 w 53"/>
                  <a:gd name="T11" fmla="*/ 29 h 33"/>
                  <a:gd name="T12" fmla="*/ 33 w 53"/>
                  <a:gd name="T13" fmla="*/ 33 h 33"/>
                  <a:gd name="T14" fmla="*/ 39 w 53"/>
                  <a:gd name="T15" fmla="*/ 29 h 33"/>
                  <a:gd name="T16" fmla="*/ 43 w 53"/>
                  <a:gd name="T17" fmla="*/ 23 h 33"/>
                  <a:gd name="T18" fmla="*/ 50 w 53"/>
                  <a:gd name="T19" fmla="*/ 22 h 33"/>
                  <a:gd name="T20" fmla="*/ 48 w 53"/>
                  <a:gd name="T21" fmla="*/ 18 h 33"/>
                  <a:gd name="T22" fmla="*/ 37 w 53"/>
                  <a:gd name="T23" fmla="*/ 20 h 33"/>
                  <a:gd name="T24" fmla="*/ 27 w 53"/>
                  <a:gd name="T25" fmla="*/ 20 h 33"/>
                  <a:gd name="T26" fmla="*/ 21 w 53"/>
                  <a:gd name="T27" fmla="*/ 17 h 33"/>
                  <a:gd name="T28" fmla="*/ 14 w 53"/>
                  <a:gd name="T29" fmla="*/ 16 h 33"/>
                  <a:gd name="T30" fmla="*/ 12 w 53"/>
                  <a:gd name="T31" fmla="*/ 9 h 33"/>
                  <a:gd name="T32" fmla="*/ 15 w 53"/>
                  <a:gd name="T33" fmla="*/ 4 h 33"/>
                  <a:gd name="T34" fmla="*/ 8 w 53"/>
                  <a:gd name="T35" fmla="*/ 3 h 33"/>
                  <a:gd name="T36" fmla="*/ 1 w 53"/>
                  <a:gd name="T37" fmla="*/ 9 h 33"/>
                  <a:gd name="T38" fmla="*/ 3 w 53"/>
                  <a:gd name="T3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3" h="33">
                    <a:moveTo>
                      <a:pt x="3" y="11"/>
                    </a:moveTo>
                    <a:cubicBezTo>
                      <a:pt x="5" y="15"/>
                      <a:pt x="7" y="14"/>
                      <a:pt x="8" y="17"/>
                    </a:cubicBezTo>
                    <a:cubicBezTo>
                      <a:pt x="8" y="20"/>
                      <a:pt x="9" y="19"/>
                      <a:pt x="11" y="22"/>
                    </a:cubicBezTo>
                    <a:cubicBezTo>
                      <a:pt x="13" y="24"/>
                      <a:pt x="12" y="26"/>
                      <a:pt x="16" y="26"/>
                    </a:cubicBezTo>
                    <a:cubicBezTo>
                      <a:pt x="20" y="27"/>
                      <a:pt x="22" y="29"/>
                      <a:pt x="25" y="27"/>
                    </a:cubicBezTo>
                    <a:cubicBezTo>
                      <a:pt x="27" y="25"/>
                      <a:pt x="27" y="27"/>
                      <a:pt x="28" y="29"/>
                    </a:cubicBezTo>
                    <a:cubicBezTo>
                      <a:pt x="29" y="31"/>
                      <a:pt x="30" y="33"/>
                      <a:pt x="33" y="33"/>
                    </a:cubicBezTo>
                    <a:cubicBezTo>
                      <a:pt x="36" y="33"/>
                      <a:pt x="37" y="33"/>
                      <a:pt x="39" y="29"/>
                    </a:cubicBezTo>
                    <a:cubicBezTo>
                      <a:pt x="41" y="25"/>
                      <a:pt x="38" y="24"/>
                      <a:pt x="43" y="23"/>
                    </a:cubicBezTo>
                    <a:cubicBezTo>
                      <a:pt x="47" y="22"/>
                      <a:pt x="46" y="24"/>
                      <a:pt x="50" y="22"/>
                    </a:cubicBezTo>
                    <a:cubicBezTo>
                      <a:pt x="53" y="19"/>
                      <a:pt x="53" y="18"/>
                      <a:pt x="48" y="18"/>
                    </a:cubicBezTo>
                    <a:cubicBezTo>
                      <a:pt x="43" y="18"/>
                      <a:pt x="41" y="19"/>
                      <a:pt x="37" y="20"/>
                    </a:cubicBezTo>
                    <a:cubicBezTo>
                      <a:pt x="33" y="20"/>
                      <a:pt x="30" y="21"/>
                      <a:pt x="27" y="20"/>
                    </a:cubicBezTo>
                    <a:cubicBezTo>
                      <a:pt x="25" y="19"/>
                      <a:pt x="26" y="18"/>
                      <a:pt x="21" y="17"/>
                    </a:cubicBezTo>
                    <a:cubicBezTo>
                      <a:pt x="16" y="16"/>
                      <a:pt x="16" y="20"/>
                      <a:pt x="14" y="16"/>
                    </a:cubicBezTo>
                    <a:cubicBezTo>
                      <a:pt x="12" y="12"/>
                      <a:pt x="10" y="12"/>
                      <a:pt x="12" y="9"/>
                    </a:cubicBezTo>
                    <a:cubicBezTo>
                      <a:pt x="14" y="7"/>
                      <a:pt x="15" y="7"/>
                      <a:pt x="15" y="4"/>
                    </a:cubicBezTo>
                    <a:cubicBezTo>
                      <a:pt x="14" y="2"/>
                      <a:pt x="12" y="0"/>
                      <a:pt x="8" y="3"/>
                    </a:cubicBezTo>
                    <a:cubicBezTo>
                      <a:pt x="3" y="7"/>
                      <a:pt x="0" y="8"/>
                      <a:pt x="1" y="9"/>
                    </a:cubicBezTo>
                    <a:cubicBezTo>
                      <a:pt x="3" y="11"/>
                      <a:pt x="2" y="10"/>
                      <a:pt x="3" y="1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1" name="Freeform 546">
                <a:extLst>
                  <a:ext uri="{FF2B5EF4-FFF2-40B4-BE49-F238E27FC236}">
                    <a16:creationId xmlns:a16="http://schemas.microsoft.com/office/drawing/2014/main" id="{44AEF36D-9E5B-B26A-24E4-93FF3A5B8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3475" y="2322514"/>
                <a:ext cx="179388" cy="161925"/>
              </a:xfrm>
              <a:custGeom>
                <a:avLst/>
                <a:gdLst>
                  <a:gd name="T0" fmla="*/ 9 w 152"/>
                  <a:gd name="T1" fmla="*/ 96 h 138"/>
                  <a:gd name="T2" fmla="*/ 23 w 152"/>
                  <a:gd name="T3" fmla="*/ 88 h 138"/>
                  <a:gd name="T4" fmla="*/ 17 w 152"/>
                  <a:gd name="T5" fmla="*/ 84 h 138"/>
                  <a:gd name="T6" fmla="*/ 18 w 152"/>
                  <a:gd name="T7" fmla="*/ 79 h 138"/>
                  <a:gd name="T8" fmla="*/ 29 w 152"/>
                  <a:gd name="T9" fmla="*/ 74 h 138"/>
                  <a:gd name="T10" fmla="*/ 44 w 152"/>
                  <a:gd name="T11" fmla="*/ 66 h 138"/>
                  <a:gd name="T12" fmla="*/ 46 w 152"/>
                  <a:gd name="T13" fmla="*/ 58 h 138"/>
                  <a:gd name="T14" fmla="*/ 57 w 152"/>
                  <a:gd name="T15" fmla="*/ 44 h 138"/>
                  <a:gd name="T16" fmla="*/ 72 w 152"/>
                  <a:gd name="T17" fmla="*/ 27 h 138"/>
                  <a:gd name="T18" fmla="*/ 91 w 152"/>
                  <a:gd name="T19" fmla="*/ 13 h 138"/>
                  <a:gd name="T20" fmla="*/ 106 w 152"/>
                  <a:gd name="T21" fmla="*/ 4 h 138"/>
                  <a:gd name="T22" fmla="*/ 123 w 152"/>
                  <a:gd name="T23" fmla="*/ 3 h 138"/>
                  <a:gd name="T24" fmla="*/ 111 w 152"/>
                  <a:gd name="T25" fmla="*/ 11 h 138"/>
                  <a:gd name="T26" fmla="*/ 108 w 152"/>
                  <a:gd name="T27" fmla="*/ 21 h 138"/>
                  <a:gd name="T28" fmla="*/ 96 w 152"/>
                  <a:gd name="T29" fmla="*/ 32 h 138"/>
                  <a:gd name="T30" fmla="*/ 79 w 152"/>
                  <a:gd name="T31" fmla="*/ 49 h 138"/>
                  <a:gd name="T32" fmla="*/ 93 w 152"/>
                  <a:gd name="T33" fmla="*/ 42 h 138"/>
                  <a:gd name="T34" fmla="*/ 111 w 152"/>
                  <a:gd name="T35" fmla="*/ 45 h 138"/>
                  <a:gd name="T36" fmla="*/ 92 w 152"/>
                  <a:gd name="T37" fmla="*/ 57 h 138"/>
                  <a:gd name="T38" fmla="*/ 106 w 152"/>
                  <a:gd name="T39" fmla="*/ 58 h 138"/>
                  <a:gd name="T40" fmla="*/ 119 w 152"/>
                  <a:gd name="T41" fmla="*/ 61 h 138"/>
                  <a:gd name="T42" fmla="*/ 126 w 152"/>
                  <a:gd name="T43" fmla="*/ 59 h 138"/>
                  <a:gd name="T44" fmla="*/ 142 w 152"/>
                  <a:gd name="T45" fmla="*/ 60 h 138"/>
                  <a:gd name="T46" fmla="*/ 134 w 152"/>
                  <a:gd name="T47" fmla="*/ 76 h 138"/>
                  <a:gd name="T48" fmla="*/ 141 w 152"/>
                  <a:gd name="T49" fmla="*/ 84 h 138"/>
                  <a:gd name="T50" fmla="*/ 145 w 152"/>
                  <a:gd name="T51" fmla="*/ 90 h 138"/>
                  <a:gd name="T52" fmla="*/ 128 w 152"/>
                  <a:gd name="T53" fmla="*/ 100 h 138"/>
                  <a:gd name="T54" fmla="*/ 132 w 152"/>
                  <a:gd name="T55" fmla="*/ 107 h 138"/>
                  <a:gd name="T56" fmla="*/ 146 w 152"/>
                  <a:gd name="T57" fmla="*/ 95 h 138"/>
                  <a:gd name="T58" fmla="*/ 136 w 152"/>
                  <a:gd name="T59" fmla="*/ 112 h 138"/>
                  <a:gd name="T60" fmla="*/ 135 w 152"/>
                  <a:gd name="T61" fmla="*/ 132 h 138"/>
                  <a:gd name="T62" fmla="*/ 118 w 152"/>
                  <a:gd name="T63" fmla="*/ 132 h 138"/>
                  <a:gd name="T64" fmla="*/ 119 w 152"/>
                  <a:gd name="T65" fmla="*/ 123 h 138"/>
                  <a:gd name="T66" fmla="*/ 114 w 152"/>
                  <a:gd name="T67" fmla="*/ 120 h 138"/>
                  <a:gd name="T68" fmla="*/ 117 w 152"/>
                  <a:gd name="T69" fmla="*/ 102 h 138"/>
                  <a:gd name="T70" fmla="*/ 103 w 152"/>
                  <a:gd name="T71" fmla="*/ 116 h 138"/>
                  <a:gd name="T72" fmla="*/ 86 w 152"/>
                  <a:gd name="T73" fmla="*/ 125 h 138"/>
                  <a:gd name="T74" fmla="*/ 68 w 152"/>
                  <a:gd name="T75" fmla="*/ 126 h 138"/>
                  <a:gd name="T76" fmla="*/ 82 w 152"/>
                  <a:gd name="T77" fmla="*/ 118 h 138"/>
                  <a:gd name="T78" fmla="*/ 97 w 152"/>
                  <a:gd name="T79" fmla="*/ 107 h 138"/>
                  <a:gd name="T80" fmla="*/ 81 w 152"/>
                  <a:gd name="T81" fmla="*/ 114 h 138"/>
                  <a:gd name="T82" fmla="*/ 77 w 152"/>
                  <a:gd name="T83" fmla="*/ 108 h 138"/>
                  <a:gd name="T84" fmla="*/ 65 w 152"/>
                  <a:gd name="T85" fmla="*/ 108 h 138"/>
                  <a:gd name="T86" fmla="*/ 45 w 152"/>
                  <a:gd name="T87" fmla="*/ 108 h 138"/>
                  <a:gd name="T88" fmla="*/ 24 w 152"/>
                  <a:gd name="T89" fmla="*/ 106 h 138"/>
                  <a:gd name="T90" fmla="*/ 8 w 152"/>
                  <a:gd name="T91" fmla="*/ 109 h 138"/>
                  <a:gd name="T92" fmla="*/ 3 w 152"/>
                  <a:gd name="T93" fmla="*/ 10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52" h="138">
                    <a:moveTo>
                      <a:pt x="3" y="100"/>
                    </a:moveTo>
                    <a:cubicBezTo>
                      <a:pt x="5" y="98"/>
                      <a:pt x="6" y="97"/>
                      <a:pt x="9" y="96"/>
                    </a:cubicBezTo>
                    <a:cubicBezTo>
                      <a:pt x="12" y="94"/>
                      <a:pt x="11" y="95"/>
                      <a:pt x="15" y="93"/>
                    </a:cubicBezTo>
                    <a:cubicBezTo>
                      <a:pt x="20" y="91"/>
                      <a:pt x="19" y="90"/>
                      <a:pt x="23" y="88"/>
                    </a:cubicBezTo>
                    <a:cubicBezTo>
                      <a:pt x="26" y="87"/>
                      <a:pt x="33" y="85"/>
                      <a:pt x="29" y="84"/>
                    </a:cubicBezTo>
                    <a:cubicBezTo>
                      <a:pt x="25" y="84"/>
                      <a:pt x="20" y="82"/>
                      <a:pt x="17" y="84"/>
                    </a:cubicBezTo>
                    <a:cubicBezTo>
                      <a:pt x="13" y="85"/>
                      <a:pt x="12" y="86"/>
                      <a:pt x="13" y="83"/>
                    </a:cubicBezTo>
                    <a:cubicBezTo>
                      <a:pt x="14" y="81"/>
                      <a:pt x="15" y="79"/>
                      <a:pt x="18" y="79"/>
                    </a:cubicBezTo>
                    <a:cubicBezTo>
                      <a:pt x="21" y="79"/>
                      <a:pt x="21" y="78"/>
                      <a:pt x="24" y="78"/>
                    </a:cubicBezTo>
                    <a:cubicBezTo>
                      <a:pt x="28" y="77"/>
                      <a:pt x="28" y="77"/>
                      <a:pt x="29" y="74"/>
                    </a:cubicBezTo>
                    <a:cubicBezTo>
                      <a:pt x="30" y="72"/>
                      <a:pt x="29" y="70"/>
                      <a:pt x="32" y="70"/>
                    </a:cubicBezTo>
                    <a:cubicBezTo>
                      <a:pt x="36" y="69"/>
                      <a:pt x="46" y="68"/>
                      <a:pt x="44" y="66"/>
                    </a:cubicBezTo>
                    <a:cubicBezTo>
                      <a:pt x="42" y="64"/>
                      <a:pt x="41" y="63"/>
                      <a:pt x="43" y="60"/>
                    </a:cubicBezTo>
                    <a:cubicBezTo>
                      <a:pt x="45" y="58"/>
                      <a:pt x="43" y="58"/>
                      <a:pt x="46" y="58"/>
                    </a:cubicBezTo>
                    <a:cubicBezTo>
                      <a:pt x="49" y="57"/>
                      <a:pt x="53" y="57"/>
                      <a:pt x="53" y="53"/>
                    </a:cubicBezTo>
                    <a:cubicBezTo>
                      <a:pt x="54" y="49"/>
                      <a:pt x="55" y="45"/>
                      <a:pt x="57" y="44"/>
                    </a:cubicBezTo>
                    <a:cubicBezTo>
                      <a:pt x="58" y="43"/>
                      <a:pt x="63" y="41"/>
                      <a:pt x="66" y="37"/>
                    </a:cubicBezTo>
                    <a:cubicBezTo>
                      <a:pt x="68" y="32"/>
                      <a:pt x="68" y="30"/>
                      <a:pt x="72" y="27"/>
                    </a:cubicBezTo>
                    <a:cubicBezTo>
                      <a:pt x="77" y="25"/>
                      <a:pt x="81" y="24"/>
                      <a:pt x="84" y="21"/>
                    </a:cubicBezTo>
                    <a:cubicBezTo>
                      <a:pt x="87" y="17"/>
                      <a:pt x="87" y="15"/>
                      <a:pt x="91" y="13"/>
                    </a:cubicBezTo>
                    <a:cubicBezTo>
                      <a:pt x="94" y="11"/>
                      <a:pt x="93" y="10"/>
                      <a:pt x="97" y="8"/>
                    </a:cubicBezTo>
                    <a:cubicBezTo>
                      <a:pt x="102" y="5"/>
                      <a:pt x="100" y="5"/>
                      <a:pt x="106" y="4"/>
                    </a:cubicBezTo>
                    <a:cubicBezTo>
                      <a:pt x="112" y="3"/>
                      <a:pt x="112" y="0"/>
                      <a:pt x="116" y="0"/>
                    </a:cubicBezTo>
                    <a:cubicBezTo>
                      <a:pt x="120" y="0"/>
                      <a:pt x="125" y="0"/>
                      <a:pt x="123" y="3"/>
                    </a:cubicBezTo>
                    <a:cubicBezTo>
                      <a:pt x="122" y="6"/>
                      <a:pt x="117" y="6"/>
                      <a:pt x="114" y="7"/>
                    </a:cubicBezTo>
                    <a:cubicBezTo>
                      <a:pt x="111" y="9"/>
                      <a:pt x="108" y="11"/>
                      <a:pt x="111" y="11"/>
                    </a:cubicBezTo>
                    <a:cubicBezTo>
                      <a:pt x="114" y="12"/>
                      <a:pt x="118" y="11"/>
                      <a:pt x="116" y="14"/>
                    </a:cubicBezTo>
                    <a:cubicBezTo>
                      <a:pt x="114" y="17"/>
                      <a:pt x="112" y="19"/>
                      <a:pt x="108" y="21"/>
                    </a:cubicBezTo>
                    <a:cubicBezTo>
                      <a:pt x="105" y="24"/>
                      <a:pt x="101" y="25"/>
                      <a:pt x="101" y="26"/>
                    </a:cubicBezTo>
                    <a:cubicBezTo>
                      <a:pt x="100" y="27"/>
                      <a:pt x="99" y="28"/>
                      <a:pt x="96" y="32"/>
                    </a:cubicBezTo>
                    <a:cubicBezTo>
                      <a:pt x="92" y="35"/>
                      <a:pt x="90" y="38"/>
                      <a:pt x="88" y="40"/>
                    </a:cubicBezTo>
                    <a:cubicBezTo>
                      <a:pt x="86" y="43"/>
                      <a:pt x="80" y="47"/>
                      <a:pt x="79" y="49"/>
                    </a:cubicBezTo>
                    <a:cubicBezTo>
                      <a:pt x="78" y="52"/>
                      <a:pt x="77" y="56"/>
                      <a:pt x="80" y="54"/>
                    </a:cubicBezTo>
                    <a:cubicBezTo>
                      <a:pt x="83" y="51"/>
                      <a:pt x="91" y="42"/>
                      <a:pt x="93" y="42"/>
                    </a:cubicBezTo>
                    <a:cubicBezTo>
                      <a:pt x="95" y="42"/>
                      <a:pt x="96" y="43"/>
                      <a:pt x="102" y="43"/>
                    </a:cubicBezTo>
                    <a:cubicBezTo>
                      <a:pt x="107" y="44"/>
                      <a:pt x="114" y="43"/>
                      <a:pt x="111" y="45"/>
                    </a:cubicBezTo>
                    <a:cubicBezTo>
                      <a:pt x="108" y="47"/>
                      <a:pt x="102" y="50"/>
                      <a:pt x="99" y="52"/>
                    </a:cubicBezTo>
                    <a:cubicBezTo>
                      <a:pt x="95" y="53"/>
                      <a:pt x="88" y="55"/>
                      <a:pt x="92" y="57"/>
                    </a:cubicBezTo>
                    <a:cubicBezTo>
                      <a:pt x="97" y="58"/>
                      <a:pt x="97" y="57"/>
                      <a:pt x="99" y="58"/>
                    </a:cubicBezTo>
                    <a:cubicBezTo>
                      <a:pt x="101" y="59"/>
                      <a:pt x="104" y="54"/>
                      <a:pt x="106" y="58"/>
                    </a:cubicBezTo>
                    <a:cubicBezTo>
                      <a:pt x="108" y="63"/>
                      <a:pt x="109" y="66"/>
                      <a:pt x="112" y="64"/>
                    </a:cubicBezTo>
                    <a:cubicBezTo>
                      <a:pt x="115" y="62"/>
                      <a:pt x="118" y="63"/>
                      <a:pt x="119" y="61"/>
                    </a:cubicBezTo>
                    <a:cubicBezTo>
                      <a:pt x="121" y="58"/>
                      <a:pt x="120" y="55"/>
                      <a:pt x="122" y="55"/>
                    </a:cubicBezTo>
                    <a:cubicBezTo>
                      <a:pt x="124" y="55"/>
                      <a:pt x="123" y="58"/>
                      <a:pt x="126" y="59"/>
                    </a:cubicBezTo>
                    <a:cubicBezTo>
                      <a:pt x="129" y="60"/>
                      <a:pt x="128" y="59"/>
                      <a:pt x="134" y="59"/>
                    </a:cubicBezTo>
                    <a:cubicBezTo>
                      <a:pt x="140" y="59"/>
                      <a:pt x="140" y="57"/>
                      <a:pt x="142" y="60"/>
                    </a:cubicBezTo>
                    <a:cubicBezTo>
                      <a:pt x="144" y="64"/>
                      <a:pt x="149" y="63"/>
                      <a:pt x="144" y="66"/>
                    </a:cubicBezTo>
                    <a:cubicBezTo>
                      <a:pt x="140" y="69"/>
                      <a:pt x="133" y="73"/>
                      <a:pt x="134" y="76"/>
                    </a:cubicBezTo>
                    <a:cubicBezTo>
                      <a:pt x="135" y="78"/>
                      <a:pt x="128" y="80"/>
                      <a:pt x="133" y="82"/>
                    </a:cubicBezTo>
                    <a:cubicBezTo>
                      <a:pt x="137" y="85"/>
                      <a:pt x="138" y="87"/>
                      <a:pt x="141" y="84"/>
                    </a:cubicBezTo>
                    <a:cubicBezTo>
                      <a:pt x="144" y="80"/>
                      <a:pt x="149" y="78"/>
                      <a:pt x="149" y="82"/>
                    </a:cubicBezTo>
                    <a:cubicBezTo>
                      <a:pt x="149" y="85"/>
                      <a:pt x="152" y="87"/>
                      <a:pt x="145" y="90"/>
                    </a:cubicBezTo>
                    <a:cubicBezTo>
                      <a:pt x="139" y="92"/>
                      <a:pt x="136" y="93"/>
                      <a:pt x="134" y="95"/>
                    </a:cubicBezTo>
                    <a:cubicBezTo>
                      <a:pt x="132" y="97"/>
                      <a:pt x="129" y="97"/>
                      <a:pt x="128" y="100"/>
                    </a:cubicBezTo>
                    <a:cubicBezTo>
                      <a:pt x="127" y="102"/>
                      <a:pt x="121" y="102"/>
                      <a:pt x="125" y="106"/>
                    </a:cubicBezTo>
                    <a:cubicBezTo>
                      <a:pt x="129" y="109"/>
                      <a:pt x="128" y="112"/>
                      <a:pt x="132" y="107"/>
                    </a:cubicBezTo>
                    <a:cubicBezTo>
                      <a:pt x="136" y="102"/>
                      <a:pt x="135" y="101"/>
                      <a:pt x="140" y="99"/>
                    </a:cubicBezTo>
                    <a:cubicBezTo>
                      <a:pt x="144" y="96"/>
                      <a:pt x="146" y="91"/>
                      <a:pt x="146" y="95"/>
                    </a:cubicBezTo>
                    <a:cubicBezTo>
                      <a:pt x="147" y="98"/>
                      <a:pt x="148" y="101"/>
                      <a:pt x="144" y="104"/>
                    </a:cubicBezTo>
                    <a:cubicBezTo>
                      <a:pt x="139" y="107"/>
                      <a:pt x="135" y="110"/>
                      <a:pt x="136" y="112"/>
                    </a:cubicBezTo>
                    <a:cubicBezTo>
                      <a:pt x="137" y="113"/>
                      <a:pt x="148" y="106"/>
                      <a:pt x="146" y="112"/>
                    </a:cubicBezTo>
                    <a:cubicBezTo>
                      <a:pt x="144" y="118"/>
                      <a:pt x="138" y="128"/>
                      <a:pt x="135" y="132"/>
                    </a:cubicBezTo>
                    <a:cubicBezTo>
                      <a:pt x="131" y="136"/>
                      <a:pt x="128" y="133"/>
                      <a:pt x="125" y="135"/>
                    </a:cubicBezTo>
                    <a:cubicBezTo>
                      <a:pt x="121" y="137"/>
                      <a:pt x="114" y="138"/>
                      <a:pt x="118" y="132"/>
                    </a:cubicBezTo>
                    <a:cubicBezTo>
                      <a:pt x="122" y="126"/>
                      <a:pt x="123" y="126"/>
                      <a:pt x="123" y="124"/>
                    </a:cubicBezTo>
                    <a:cubicBezTo>
                      <a:pt x="124" y="121"/>
                      <a:pt x="123" y="118"/>
                      <a:pt x="119" y="123"/>
                    </a:cubicBezTo>
                    <a:cubicBezTo>
                      <a:pt x="115" y="129"/>
                      <a:pt x="114" y="138"/>
                      <a:pt x="111" y="130"/>
                    </a:cubicBezTo>
                    <a:cubicBezTo>
                      <a:pt x="109" y="122"/>
                      <a:pt x="110" y="124"/>
                      <a:pt x="114" y="120"/>
                    </a:cubicBezTo>
                    <a:cubicBezTo>
                      <a:pt x="118" y="116"/>
                      <a:pt x="119" y="114"/>
                      <a:pt x="119" y="110"/>
                    </a:cubicBezTo>
                    <a:cubicBezTo>
                      <a:pt x="119" y="107"/>
                      <a:pt x="118" y="99"/>
                      <a:pt x="117" y="102"/>
                    </a:cubicBezTo>
                    <a:cubicBezTo>
                      <a:pt x="115" y="106"/>
                      <a:pt x="115" y="108"/>
                      <a:pt x="111" y="111"/>
                    </a:cubicBezTo>
                    <a:cubicBezTo>
                      <a:pt x="107" y="114"/>
                      <a:pt x="107" y="114"/>
                      <a:pt x="103" y="116"/>
                    </a:cubicBezTo>
                    <a:cubicBezTo>
                      <a:pt x="99" y="118"/>
                      <a:pt x="97" y="116"/>
                      <a:pt x="93" y="120"/>
                    </a:cubicBezTo>
                    <a:cubicBezTo>
                      <a:pt x="90" y="123"/>
                      <a:pt x="91" y="122"/>
                      <a:pt x="86" y="125"/>
                    </a:cubicBezTo>
                    <a:cubicBezTo>
                      <a:pt x="80" y="128"/>
                      <a:pt x="81" y="129"/>
                      <a:pt x="77" y="129"/>
                    </a:cubicBezTo>
                    <a:cubicBezTo>
                      <a:pt x="73" y="130"/>
                      <a:pt x="68" y="128"/>
                      <a:pt x="68" y="126"/>
                    </a:cubicBezTo>
                    <a:cubicBezTo>
                      <a:pt x="68" y="123"/>
                      <a:pt x="67" y="124"/>
                      <a:pt x="73" y="123"/>
                    </a:cubicBezTo>
                    <a:cubicBezTo>
                      <a:pt x="78" y="121"/>
                      <a:pt x="75" y="121"/>
                      <a:pt x="82" y="118"/>
                    </a:cubicBezTo>
                    <a:cubicBezTo>
                      <a:pt x="90" y="115"/>
                      <a:pt x="88" y="116"/>
                      <a:pt x="93" y="113"/>
                    </a:cubicBezTo>
                    <a:cubicBezTo>
                      <a:pt x="98" y="109"/>
                      <a:pt x="101" y="108"/>
                      <a:pt x="97" y="107"/>
                    </a:cubicBezTo>
                    <a:cubicBezTo>
                      <a:pt x="92" y="106"/>
                      <a:pt x="91" y="104"/>
                      <a:pt x="88" y="108"/>
                    </a:cubicBezTo>
                    <a:cubicBezTo>
                      <a:pt x="84" y="112"/>
                      <a:pt x="85" y="113"/>
                      <a:pt x="81" y="114"/>
                    </a:cubicBezTo>
                    <a:cubicBezTo>
                      <a:pt x="76" y="114"/>
                      <a:pt x="73" y="116"/>
                      <a:pt x="73" y="113"/>
                    </a:cubicBezTo>
                    <a:cubicBezTo>
                      <a:pt x="73" y="110"/>
                      <a:pt x="76" y="109"/>
                      <a:pt x="77" y="108"/>
                    </a:cubicBezTo>
                    <a:cubicBezTo>
                      <a:pt x="78" y="107"/>
                      <a:pt x="75" y="104"/>
                      <a:pt x="72" y="105"/>
                    </a:cubicBezTo>
                    <a:cubicBezTo>
                      <a:pt x="68" y="105"/>
                      <a:pt x="69" y="105"/>
                      <a:pt x="65" y="108"/>
                    </a:cubicBezTo>
                    <a:cubicBezTo>
                      <a:pt x="61" y="111"/>
                      <a:pt x="60" y="111"/>
                      <a:pt x="56" y="111"/>
                    </a:cubicBezTo>
                    <a:cubicBezTo>
                      <a:pt x="52" y="111"/>
                      <a:pt x="51" y="108"/>
                      <a:pt x="45" y="108"/>
                    </a:cubicBezTo>
                    <a:cubicBezTo>
                      <a:pt x="40" y="108"/>
                      <a:pt x="38" y="108"/>
                      <a:pt x="34" y="108"/>
                    </a:cubicBezTo>
                    <a:cubicBezTo>
                      <a:pt x="31" y="108"/>
                      <a:pt x="27" y="105"/>
                      <a:pt x="24" y="106"/>
                    </a:cubicBezTo>
                    <a:cubicBezTo>
                      <a:pt x="21" y="108"/>
                      <a:pt x="24" y="110"/>
                      <a:pt x="18" y="110"/>
                    </a:cubicBezTo>
                    <a:cubicBezTo>
                      <a:pt x="13" y="109"/>
                      <a:pt x="12" y="109"/>
                      <a:pt x="8" y="109"/>
                    </a:cubicBezTo>
                    <a:cubicBezTo>
                      <a:pt x="4" y="109"/>
                      <a:pt x="1" y="109"/>
                      <a:pt x="1" y="107"/>
                    </a:cubicBezTo>
                    <a:cubicBezTo>
                      <a:pt x="0" y="105"/>
                      <a:pt x="2" y="103"/>
                      <a:pt x="3" y="100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2" name="Freeform 547">
                <a:extLst>
                  <a:ext uri="{FF2B5EF4-FFF2-40B4-BE49-F238E27FC236}">
                    <a16:creationId xmlns:a16="http://schemas.microsoft.com/office/drawing/2014/main" id="{64E1E3FA-3335-4C14-76AD-A76F41C193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01763" y="1646239"/>
                <a:ext cx="268288" cy="100013"/>
              </a:xfrm>
              <a:custGeom>
                <a:avLst/>
                <a:gdLst>
                  <a:gd name="T0" fmla="*/ 90 w 229"/>
                  <a:gd name="T1" fmla="*/ 11 h 84"/>
                  <a:gd name="T2" fmla="*/ 79 w 229"/>
                  <a:gd name="T3" fmla="*/ 25 h 84"/>
                  <a:gd name="T4" fmla="*/ 55 w 229"/>
                  <a:gd name="T5" fmla="*/ 33 h 84"/>
                  <a:gd name="T6" fmla="*/ 45 w 229"/>
                  <a:gd name="T7" fmla="*/ 43 h 84"/>
                  <a:gd name="T8" fmla="*/ 25 w 229"/>
                  <a:gd name="T9" fmla="*/ 52 h 84"/>
                  <a:gd name="T10" fmla="*/ 6 w 229"/>
                  <a:gd name="T11" fmla="*/ 61 h 84"/>
                  <a:gd name="T12" fmla="*/ 22 w 229"/>
                  <a:gd name="T13" fmla="*/ 72 h 84"/>
                  <a:gd name="T14" fmla="*/ 23 w 229"/>
                  <a:gd name="T15" fmla="*/ 84 h 84"/>
                  <a:gd name="T16" fmla="*/ 47 w 229"/>
                  <a:gd name="T17" fmla="*/ 80 h 84"/>
                  <a:gd name="T18" fmla="*/ 73 w 229"/>
                  <a:gd name="T19" fmla="*/ 74 h 84"/>
                  <a:gd name="T20" fmla="*/ 86 w 229"/>
                  <a:gd name="T21" fmla="*/ 67 h 84"/>
                  <a:gd name="T22" fmla="*/ 106 w 229"/>
                  <a:gd name="T23" fmla="*/ 57 h 84"/>
                  <a:gd name="T24" fmla="*/ 118 w 229"/>
                  <a:gd name="T25" fmla="*/ 53 h 84"/>
                  <a:gd name="T26" fmla="*/ 147 w 229"/>
                  <a:gd name="T27" fmla="*/ 45 h 84"/>
                  <a:gd name="T28" fmla="*/ 162 w 229"/>
                  <a:gd name="T29" fmla="*/ 41 h 84"/>
                  <a:gd name="T30" fmla="*/ 199 w 229"/>
                  <a:gd name="T31" fmla="*/ 33 h 84"/>
                  <a:gd name="T32" fmla="*/ 227 w 229"/>
                  <a:gd name="T33" fmla="*/ 27 h 84"/>
                  <a:gd name="T34" fmla="*/ 220 w 229"/>
                  <a:gd name="T35" fmla="*/ 15 h 84"/>
                  <a:gd name="T36" fmla="*/ 197 w 229"/>
                  <a:gd name="T37" fmla="*/ 11 h 84"/>
                  <a:gd name="T38" fmla="*/ 180 w 229"/>
                  <a:gd name="T39" fmla="*/ 11 h 84"/>
                  <a:gd name="T40" fmla="*/ 164 w 229"/>
                  <a:gd name="T41" fmla="*/ 3 h 84"/>
                  <a:gd name="T42" fmla="*/ 150 w 229"/>
                  <a:gd name="T43" fmla="*/ 1 h 84"/>
                  <a:gd name="T44" fmla="*/ 131 w 229"/>
                  <a:gd name="T45" fmla="*/ 4 h 84"/>
                  <a:gd name="T46" fmla="*/ 107 w 229"/>
                  <a:gd name="T47" fmla="*/ 8 h 84"/>
                  <a:gd name="T48" fmla="*/ 90 w 229"/>
                  <a:gd name="T49" fmla="*/ 1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9" h="84">
                    <a:moveTo>
                      <a:pt x="90" y="11"/>
                    </a:moveTo>
                    <a:cubicBezTo>
                      <a:pt x="89" y="22"/>
                      <a:pt x="91" y="20"/>
                      <a:pt x="79" y="25"/>
                    </a:cubicBezTo>
                    <a:cubicBezTo>
                      <a:pt x="66" y="30"/>
                      <a:pt x="57" y="27"/>
                      <a:pt x="55" y="33"/>
                    </a:cubicBezTo>
                    <a:cubicBezTo>
                      <a:pt x="53" y="39"/>
                      <a:pt x="54" y="39"/>
                      <a:pt x="45" y="43"/>
                    </a:cubicBezTo>
                    <a:cubicBezTo>
                      <a:pt x="35" y="46"/>
                      <a:pt x="37" y="45"/>
                      <a:pt x="25" y="52"/>
                    </a:cubicBezTo>
                    <a:cubicBezTo>
                      <a:pt x="13" y="59"/>
                      <a:pt x="0" y="56"/>
                      <a:pt x="6" y="61"/>
                    </a:cubicBezTo>
                    <a:cubicBezTo>
                      <a:pt x="13" y="66"/>
                      <a:pt x="25" y="68"/>
                      <a:pt x="22" y="72"/>
                    </a:cubicBezTo>
                    <a:cubicBezTo>
                      <a:pt x="20" y="76"/>
                      <a:pt x="13" y="84"/>
                      <a:pt x="23" y="84"/>
                    </a:cubicBezTo>
                    <a:cubicBezTo>
                      <a:pt x="34" y="84"/>
                      <a:pt x="39" y="83"/>
                      <a:pt x="47" y="80"/>
                    </a:cubicBezTo>
                    <a:cubicBezTo>
                      <a:pt x="55" y="77"/>
                      <a:pt x="64" y="78"/>
                      <a:pt x="73" y="74"/>
                    </a:cubicBezTo>
                    <a:cubicBezTo>
                      <a:pt x="82" y="70"/>
                      <a:pt x="72" y="74"/>
                      <a:pt x="86" y="67"/>
                    </a:cubicBezTo>
                    <a:cubicBezTo>
                      <a:pt x="101" y="60"/>
                      <a:pt x="94" y="61"/>
                      <a:pt x="106" y="57"/>
                    </a:cubicBezTo>
                    <a:cubicBezTo>
                      <a:pt x="118" y="53"/>
                      <a:pt x="107" y="55"/>
                      <a:pt x="118" y="53"/>
                    </a:cubicBezTo>
                    <a:cubicBezTo>
                      <a:pt x="129" y="51"/>
                      <a:pt x="139" y="49"/>
                      <a:pt x="147" y="45"/>
                    </a:cubicBezTo>
                    <a:cubicBezTo>
                      <a:pt x="155" y="42"/>
                      <a:pt x="130" y="44"/>
                      <a:pt x="162" y="41"/>
                    </a:cubicBezTo>
                    <a:cubicBezTo>
                      <a:pt x="193" y="37"/>
                      <a:pt x="185" y="35"/>
                      <a:pt x="199" y="33"/>
                    </a:cubicBezTo>
                    <a:cubicBezTo>
                      <a:pt x="213" y="30"/>
                      <a:pt x="229" y="36"/>
                      <a:pt x="227" y="27"/>
                    </a:cubicBezTo>
                    <a:cubicBezTo>
                      <a:pt x="225" y="18"/>
                      <a:pt x="226" y="16"/>
                      <a:pt x="220" y="15"/>
                    </a:cubicBezTo>
                    <a:cubicBezTo>
                      <a:pt x="215" y="14"/>
                      <a:pt x="202" y="12"/>
                      <a:pt x="197" y="11"/>
                    </a:cubicBezTo>
                    <a:cubicBezTo>
                      <a:pt x="193" y="10"/>
                      <a:pt x="189" y="11"/>
                      <a:pt x="180" y="11"/>
                    </a:cubicBezTo>
                    <a:cubicBezTo>
                      <a:pt x="172" y="11"/>
                      <a:pt x="165" y="6"/>
                      <a:pt x="164" y="3"/>
                    </a:cubicBezTo>
                    <a:cubicBezTo>
                      <a:pt x="162" y="1"/>
                      <a:pt x="156" y="0"/>
                      <a:pt x="150" y="1"/>
                    </a:cubicBezTo>
                    <a:cubicBezTo>
                      <a:pt x="145" y="2"/>
                      <a:pt x="145" y="2"/>
                      <a:pt x="131" y="4"/>
                    </a:cubicBezTo>
                    <a:cubicBezTo>
                      <a:pt x="117" y="7"/>
                      <a:pt x="117" y="6"/>
                      <a:pt x="107" y="8"/>
                    </a:cubicBezTo>
                    <a:cubicBezTo>
                      <a:pt x="97" y="9"/>
                      <a:pt x="86" y="4"/>
                      <a:pt x="90" y="1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3" name="Freeform 548">
                <a:extLst>
                  <a:ext uri="{FF2B5EF4-FFF2-40B4-BE49-F238E27FC236}">
                    <a16:creationId xmlns:a16="http://schemas.microsoft.com/office/drawing/2014/main" id="{8D4F678D-ADB8-D0D3-5BB2-8AF6F52FA3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1775" y="1670051"/>
                <a:ext cx="393700" cy="147638"/>
              </a:xfrm>
              <a:custGeom>
                <a:avLst/>
                <a:gdLst>
                  <a:gd name="T0" fmla="*/ 37 w 334"/>
                  <a:gd name="T1" fmla="*/ 55 h 126"/>
                  <a:gd name="T2" fmla="*/ 57 w 334"/>
                  <a:gd name="T3" fmla="*/ 54 h 126"/>
                  <a:gd name="T4" fmla="*/ 66 w 334"/>
                  <a:gd name="T5" fmla="*/ 58 h 126"/>
                  <a:gd name="T6" fmla="*/ 43 w 334"/>
                  <a:gd name="T7" fmla="*/ 61 h 126"/>
                  <a:gd name="T8" fmla="*/ 20 w 334"/>
                  <a:gd name="T9" fmla="*/ 66 h 126"/>
                  <a:gd name="T10" fmla="*/ 32 w 334"/>
                  <a:gd name="T11" fmla="*/ 75 h 126"/>
                  <a:gd name="T12" fmla="*/ 66 w 334"/>
                  <a:gd name="T13" fmla="*/ 73 h 126"/>
                  <a:gd name="T14" fmla="*/ 101 w 334"/>
                  <a:gd name="T15" fmla="*/ 75 h 126"/>
                  <a:gd name="T16" fmla="*/ 96 w 334"/>
                  <a:gd name="T17" fmla="*/ 83 h 126"/>
                  <a:gd name="T18" fmla="*/ 50 w 334"/>
                  <a:gd name="T19" fmla="*/ 82 h 126"/>
                  <a:gd name="T20" fmla="*/ 11 w 334"/>
                  <a:gd name="T21" fmla="*/ 87 h 126"/>
                  <a:gd name="T22" fmla="*/ 16 w 334"/>
                  <a:gd name="T23" fmla="*/ 102 h 126"/>
                  <a:gd name="T24" fmla="*/ 49 w 334"/>
                  <a:gd name="T25" fmla="*/ 107 h 126"/>
                  <a:gd name="T26" fmla="*/ 53 w 334"/>
                  <a:gd name="T27" fmla="*/ 124 h 126"/>
                  <a:gd name="T28" fmla="*/ 90 w 334"/>
                  <a:gd name="T29" fmla="*/ 122 h 126"/>
                  <a:gd name="T30" fmla="*/ 133 w 334"/>
                  <a:gd name="T31" fmla="*/ 115 h 126"/>
                  <a:gd name="T32" fmla="*/ 164 w 334"/>
                  <a:gd name="T33" fmla="*/ 110 h 126"/>
                  <a:gd name="T34" fmla="*/ 190 w 334"/>
                  <a:gd name="T35" fmla="*/ 101 h 126"/>
                  <a:gd name="T36" fmla="*/ 202 w 334"/>
                  <a:gd name="T37" fmla="*/ 108 h 126"/>
                  <a:gd name="T38" fmla="*/ 225 w 334"/>
                  <a:gd name="T39" fmla="*/ 114 h 126"/>
                  <a:gd name="T40" fmla="*/ 249 w 334"/>
                  <a:gd name="T41" fmla="*/ 115 h 126"/>
                  <a:gd name="T42" fmla="*/ 258 w 334"/>
                  <a:gd name="T43" fmla="*/ 101 h 126"/>
                  <a:gd name="T44" fmla="*/ 267 w 334"/>
                  <a:gd name="T45" fmla="*/ 96 h 126"/>
                  <a:gd name="T46" fmla="*/ 286 w 334"/>
                  <a:gd name="T47" fmla="*/ 95 h 126"/>
                  <a:gd name="T48" fmla="*/ 304 w 334"/>
                  <a:gd name="T49" fmla="*/ 91 h 126"/>
                  <a:gd name="T50" fmla="*/ 287 w 334"/>
                  <a:gd name="T51" fmla="*/ 77 h 126"/>
                  <a:gd name="T52" fmla="*/ 267 w 334"/>
                  <a:gd name="T53" fmla="*/ 69 h 126"/>
                  <a:gd name="T54" fmla="*/ 279 w 334"/>
                  <a:gd name="T55" fmla="*/ 54 h 126"/>
                  <a:gd name="T56" fmla="*/ 289 w 334"/>
                  <a:gd name="T57" fmla="*/ 33 h 126"/>
                  <a:gd name="T58" fmla="*/ 303 w 334"/>
                  <a:gd name="T59" fmla="*/ 19 h 126"/>
                  <a:gd name="T60" fmla="*/ 325 w 334"/>
                  <a:gd name="T61" fmla="*/ 1 h 126"/>
                  <a:gd name="T62" fmla="*/ 297 w 334"/>
                  <a:gd name="T63" fmla="*/ 4 h 126"/>
                  <a:gd name="T64" fmla="*/ 294 w 334"/>
                  <a:gd name="T65" fmla="*/ 15 h 126"/>
                  <a:gd name="T66" fmla="*/ 270 w 334"/>
                  <a:gd name="T67" fmla="*/ 13 h 126"/>
                  <a:gd name="T68" fmla="*/ 246 w 334"/>
                  <a:gd name="T69" fmla="*/ 25 h 126"/>
                  <a:gd name="T70" fmla="*/ 231 w 334"/>
                  <a:gd name="T71" fmla="*/ 47 h 126"/>
                  <a:gd name="T72" fmla="*/ 221 w 334"/>
                  <a:gd name="T73" fmla="*/ 45 h 126"/>
                  <a:gd name="T74" fmla="*/ 227 w 334"/>
                  <a:gd name="T75" fmla="*/ 27 h 126"/>
                  <a:gd name="T76" fmla="*/ 207 w 334"/>
                  <a:gd name="T77" fmla="*/ 18 h 126"/>
                  <a:gd name="T78" fmla="*/ 192 w 334"/>
                  <a:gd name="T79" fmla="*/ 32 h 126"/>
                  <a:gd name="T80" fmla="*/ 187 w 334"/>
                  <a:gd name="T81" fmla="*/ 22 h 126"/>
                  <a:gd name="T82" fmla="*/ 156 w 334"/>
                  <a:gd name="T83" fmla="*/ 23 h 126"/>
                  <a:gd name="T84" fmla="*/ 146 w 334"/>
                  <a:gd name="T85" fmla="*/ 22 h 126"/>
                  <a:gd name="T86" fmla="*/ 136 w 334"/>
                  <a:gd name="T87" fmla="*/ 17 h 126"/>
                  <a:gd name="T88" fmla="*/ 109 w 334"/>
                  <a:gd name="T89" fmla="*/ 20 h 126"/>
                  <a:gd name="T90" fmla="*/ 61 w 334"/>
                  <a:gd name="T91" fmla="*/ 36 h 126"/>
                  <a:gd name="T92" fmla="*/ 23 w 334"/>
                  <a:gd name="T93" fmla="*/ 5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334" h="126">
                    <a:moveTo>
                      <a:pt x="42" y="51"/>
                    </a:moveTo>
                    <a:cubicBezTo>
                      <a:pt x="38" y="53"/>
                      <a:pt x="33" y="54"/>
                      <a:pt x="37" y="55"/>
                    </a:cubicBezTo>
                    <a:cubicBezTo>
                      <a:pt x="41" y="56"/>
                      <a:pt x="40" y="57"/>
                      <a:pt x="46" y="56"/>
                    </a:cubicBezTo>
                    <a:cubicBezTo>
                      <a:pt x="52" y="55"/>
                      <a:pt x="51" y="55"/>
                      <a:pt x="57" y="54"/>
                    </a:cubicBezTo>
                    <a:cubicBezTo>
                      <a:pt x="63" y="54"/>
                      <a:pt x="73" y="51"/>
                      <a:pt x="72" y="53"/>
                    </a:cubicBezTo>
                    <a:cubicBezTo>
                      <a:pt x="71" y="54"/>
                      <a:pt x="72" y="57"/>
                      <a:pt x="66" y="58"/>
                    </a:cubicBezTo>
                    <a:cubicBezTo>
                      <a:pt x="60" y="58"/>
                      <a:pt x="58" y="59"/>
                      <a:pt x="54" y="59"/>
                    </a:cubicBezTo>
                    <a:cubicBezTo>
                      <a:pt x="50" y="60"/>
                      <a:pt x="49" y="60"/>
                      <a:pt x="43" y="61"/>
                    </a:cubicBezTo>
                    <a:cubicBezTo>
                      <a:pt x="37" y="62"/>
                      <a:pt x="34" y="63"/>
                      <a:pt x="30" y="64"/>
                    </a:cubicBezTo>
                    <a:cubicBezTo>
                      <a:pt x="26" y="64"/>
                      <a:pt x="23" y="60"/>
                      <a:pt x="20" y="66"/>
                    </a:cubicBezTo>
                    <a:cubicBezTo>
                      <a:pt x="18" y="72"/>
                      <a:pt x="14" y="74"/>
                      <a:pt x="20" y="74"/>
                    </a:cubicBezTo>
                    <a:cubicBezTo>
                      <a:pt x="25" y="75"/>
                      <a:pt x="26" y="75"/>
                      <a:pt x="32" y="75"/>
                    </a:cubicBezTo>
                    <a:cubicBezTo>
                      <a:pt x="38" y="75"/>
                      <a:pt x="38" y="74"/>
                      <a:pt x="47" y="74"/>
                    </a:cubicBezTo>
                    <a:cubicBezTo>
                      <a:pt x="56" y="73"/>
                      <a:pt x="64" y="73"/>
                      <a:pt x="66" y="73"/>
                    </a:cubicBezTo>
                    <a:cubicBezTo>
                      <a:pt x="69" y="73"/>
                      <a:pt x="75" y="74"/>
                      <a:pt x="81" y="74"/>
                    </a:cubicBezTo>
                    <a:cubicBezTo>
                      <a:pt x="88" y="74"/>
                      <a:pt x="94" y="75"/>
                      <a:pt x="101" y="75"/>
                    </a:cubicBezTo>
                    <a:cubicBezTo>
                      <a:pt x="108" y="75"/>
                      <a:pt x="119" y="78"/>
                      <a:pt x="114" y="80"/>
                    </a:cubicBezTo>
                    <a:cubicBezTo>
                      <a:pt x="109" y="82"/>
                      <a:pt x="108" y="83"/>
                      <a:pt x="96" y="83"/>
                    </a:cubicBezTo>
                    <a:cubicBezTo>
                      <a:pt x="85" y="83"/>
                      <a:pt x="83" y="82"/>
                      <a:pt x="75" y="82"/>
                    </a:cubicBezTo>
                    <a:cubicBezTo>
                      <a:pt x="67" y="82"/>
                      <a:pt x="58" y="80"/>
                      <a:pt x="50" y="82"/>
                    </a:cubicBezTo>
                    <a:cubicBezTo>
                      <a:pt x="43" y="84"/>
                      <a:pt x="38" y="84"/>
                      <a:pt x="31" y="84"/>
                    </a:cubicBezTo>
                    <a:cubicBezTo>
                      <a:pt x="25" y="85"/>
                      <a:pt x="16" y="84"/>
                      <a:pt x="11" y="87"/>
                    </a:cubicBezTo>
                    <a:cubicBezTo>
                      <a:pt x="7" y="90"/>
                      <a:pt x="0" y="91"/>
                      <a:pt x="5" y="95"/>
                    </a:cubicBezTo>
                    <a:cubicBezTo>
                      <a:pt x="10" y="99"/>
                      <a:pt x="6" y="99"/>
                      <a:pt x="16" y="102"/>
                    </a:cubicBezTo>
                    <a:cubicBezTo>
                      <a:pt x="25" y="104"/>
                      <a:pt x="21" y="104"/>
                      <a:pt x="33" y="105"/>
                    </a:cubicBezTo>
                    <a:cubicBezTo>
                      <a:pt x="44" y="106"/>
                      <a:pt x="52" y="103"/>
                      <a:pt x="49" y="107"/>
                    </a:cubicBezTo>
                    <a:cubicBezTo>
                      <a:pt x="47" y="111"/>
                      <a:pt x="43" y="113"/>
                      <a:pt x="45" y="117"/>
                    </a:cubicBezTo>
                    <a:cubicBezTo>
                      <a:pt x="46" y="121"/>
                      <a:pt x="38" y="126"/>
                      <a:pt x="53" y="124"/>
                    </a:cubicBezTo>
                    <a:cubicBezTo>
                      <a:pt x="67" y="123"/>
                      <a:pt x="70" y="122"/>
                      <a:pt x="77" y="122"/>
                    </a:cubicBezTo>
                    <a:cubicBezTo>
                      <a:pt x="83" y="122"/>
                      <a:pt x="78" y="123"/>
                      <a:pt x="90" y="122"/>
                    </a:cubicBezTo>
                    <a:cubicBezTo>
                      <a:pt x="101" y="120"/>
                      <a:pt x="103" y="120"/>
                      <a:pt x="112" y="118"/>
                    </a:cubicBezTo>
                    <a:cubicBezTo>
                      <a:pt x="122" y="117"/>
                      <a:pt x="123" y="118"/>
                      <a:pt x="133" y="115"/>
                    </a:cubicBezTo>
                    <a:cubicBezTo>
                      <a:pt x="142" y="113"/>
                      <a:pt x="146" y="112"/>
                      <a:pt x="147" y="112"/>
                    </a:cubicBezTo>
                    <a:cubicBezTo>
                      <a:pt x="149" y="112"/>
                      <a:pt x="159" y="114"/>
                      <a:pt x="164" y="110"/>
                    </a:cubicBezTo>
                    <a:cubicBezTo>
                      <a:pt x="170" y="107"/>
                      <a:pt x="173" y="105"/>
                      <a:pt x="178" y="104"/>
                    </a:cubicBezTo>
                    <a:cubicBezTo>
                      <a:pt x="183" y="102"/>
                      <a:pt x="192" y="97"/>
                      <a:pt x="190" y="101"/>
                    </a:cubicBezTo>
                    <a:cubicBezTo>
                      <a:pt x="187" y="105"/>
                      <a:pt x="187" y="106"/>
                      <a:pt x="192" y="106"/>
                    </a:cubicBezTo>
                    <a:cubicBezTo>
                      <a:pt x="196" y="106"/>
                      <a:pt x="203" y="103"/>
                      <a:pt x="202" y="108"/>
                    </a:cubicBezTo>
                    <a:cubicBezTo>
                      <a:pt x="201" y="113"/>
                      <a:pt x="206" y="115"/>
                      <a:pt x="208" y="115"/>
                    </a:cubicBezTo>
                    <a:cubicBezTo>
                      <a:pt x="210" y="115"/>
                      <a:pt x="220" y="111"/>
                      <a:pt x="225" y="114"/>
                    </a:cubicBezTo>
                    <a:cubicBezTo>
                      <a:pt x="231" y="118"/>
                      <a:pt x="228" y="117"/>
                      <a:pt x="238" y="117"/>
                    </a:cubicBezTo>
                    <a:cubicBezTo>
                      <a:pt x="247" y="116"/>
                      <a:pt x="238" y="118"/>
                      <a:pt x="249" y="115"/>
                    </a:cubicBezTo>
                    <a:cubicBezTo>
                      <a:pt x="261" y="111"/>
                      <a:pt x="265" y="115"/>
                      <a:pt x="266" y="110"/>
                    </a:cubicBezTo>
                    <a:cubicBezTo>
                      <a:pt x="268" y="104"/>
                      <a:pt x="263" y="100"/>
                      <a:pt x="258" y="101"/>
                    </a:cubicBezTo>
                    <a:cubicBezTo>
                      <a:pt x="253" y="101"/>
                      <a:pt x="249" y="96"/>
                      <a:pt x="254" y="96"/>
                    </a:cubicBezTo>
                    <a:cubicBezTo>
                      <a:pt x="260" y="97"/>
                      <a:pt x="263" y="101"/>
                      <a:pt x="267" y="96"/>
                    </a:cubicBezTo>
                    <a:cubicBezTo>
                      <a:pt x="271" y="91"/>
                      <a:pt x="276" y="86"/>
                      <a:pt x="278" y="91"/>
                    </a:cubicBezTo>
                    <a:cubicBezTo>
                      <a:pt x="279" y="96"/>
                      <a:pt x="279" y="94"/>
                      <a:pt x="286" y="95"/>
                    </a:cubicBezTo>
                    <a:cubicBezTo>
                      <a:pt x="294" y="96"/>
                      <a:pt x="290" y="97"/>
                      <a:pt x="295" y="95"/>
                    </a:cubicBezTo>
                    <a:cubicBezTo>
                      <a:pt x="300" y="94"/>
                      <a:pt x="304" y="97"/>
                      <a:pt x="304" y="91"/>
                    </a:cubicBezTo>
                    <a:cubicBezTo>
                      <a:pt x="304" y="85"/>
                      <a:pt x="306" y="83"/>
                      <a:pt x="300" y="83"/>
                    </a:cubicBezTo>
                    <a:cubicBezTo>
                      <a:pt x="294" y="83"/>
                      <a:pt x="291" y="78"/>
                      <a:pt x="287" y="77"/>
                    </a:cubicBezTo>
                    <a:cubicBezTo>
                      <a:pt x="283" y="76"/>
                      <a:pt x="281" y="74"/>
                      <a:pt x="276" y="74"/>
                    </a:cubicBezTo>
                    <a:cubicBezTo>
                      <a:pt x="271" y="74"/>
                      <a:pt x="267" y="76"/>
                      <a:pt x="267" y="69"/>
                    </a:cubicBezTo>
                    <a:cubicBezTo>
                      <a:pt x="266" y="63"/>
                      <a:pt x="261" y="63"/>
                      <a:pt x="267" y="60"/>
                    </a:cubicBezTo>
                    <a:cubicBezTo>
                      <a:pt x="274" y="58"/>
                      <a:pt x="278" y="60"/>
                      <a:pt x="279" y="54"/>
                    </a:cubicBezTo>
                    <a:cubicBezTo>
                      <a:pt x="280" y="48"/>
                      <a:pt x="280" y="45"/>
                      <a:pt x="283" y="41"/>
                    </a:cubicBezTo>
                    <a:cubicBezTo>
                      <a:pt x="286" y="37"/>
                      <a:pt x="285" y="37"/>
                      <a:pt x="289" y="33"/>
                    </a:cubicBezTo>
                    <a:cubicBezTo>
                      <a:pt x="293" y="28"/>
                      <a:pt x="289" y="28"/>
                      <a:pt x="295" y="24"/>
                    </a:cubicBezTo>
                    <a:cubicBezTo>
                      <a:pt x="301" y="20"/>
                      <a:pt x="287" y="23"/>
                      <a:pt x="303" y="19"/>
                    </a:cubicBezTo>
                    <a:cubicBezTo>
                      <a:pt x="318" y="16"/>
                      <a:pt x="318" y="20"/>
                      <a:pt x="322" y="12"/>
                    </a:cubicBezTo>
                    <a:cubicBezTo>
                      <a:pt x="326" y="4"/>
                      <a:pt x="334" y="1"/>
                      <a:pt x="325" y="1"/>
                    </a:cubicBezTo>
                    <a:cubicBezTo>
                      <a:pt x="316" y="1"/>
                      <a:pt x="316" y="0"/>
                      <a:pt x="310" y="1"/>
                    </a:cubicBezTo>
                    <a:cubicBezTo>
                      <a:pt x="305" y="3"/>
                      <a:pt x="301" y="2"/>
                      <a:pt x="297" y="4"/>
                    </a:cubicBezTo>
                    <a:cubicBezTo>
                      <a:pt x="293" y="6"/>
                      <a:pt x="282" y="4"/>
                      <a:pt x="287" y="7"/>
                    </a:cubicBezTo>
                    <a:cubicBezTo>
                      <a:pt x="291" y="11"/>
                      <a:pt x="297" y="13"/>
                      <a:pt x="294" y="15"/>
                    </a:cubicBezTo>
                    <a:cubicBezTo>
                      <a:pt x="290" y="16"/>
                      <a:pt x="292" y="15"/>
                      <a:pt x="284" y="13"/>
                    </a:cubicBezTo>
                    <a:cubicBezTo>
                      <a:pt x="277" y="12"/>
                      <a:pt x="276" y="11"/>
                      <a:pt x="270" y="13"/>
                    </a:cubicBezTo>
                    <a:cubicBezTo>
                      <a:pt x="265" y="14"/>
                      <a:pt x="261" y="10"/>
                      <a:pt x="257" y="15"/>
                    </a:cubicBezTo>
                    <a:cubicBezTo>
                      <a:pt x="254" y="20"/>
                      <a:pt x="248" y="21"/>
                      <a:pt x="246" y="25"/>
                    </a:cubicBezTo>
                    <a:cubicBezTo>
                      <a:pt x="244" y="28"/>
                      <a:pt x="239" y="29"/>
                      <a:pt x="238" y="34"/>
                    </a:cubicBezTo>
                    <a:cubicBezTo>
                      <a:pt x="237" y="39"/>
                      <a:pt x="234" y="45"/>
                      <a:pt x="231" y="47"/>
                    </a:cubicBezTo>
                    <a:cubicBezTo>
                      <a:pt x="229" y="50"/>
                      <a:pt x="226" y="53"/>
                      <a:pt x="223" y="51"/>
                    </a:cubicBezTo>
                    <a:cubicBezTo>
                      <a:pt x="220" y="49"/>
                      <a:pt x="219" y="48"/>
                      <a:pt x="221" y="45"/>
                    </a:cubicBezTo>
                    <a:cubicBezTo>
                      <a:pt x="223" y="41"/>
                      <a:pt x="219" y="40"/>
                      <a:pt x="224" y="36"/>
                    </a:cubicBezTo>
                    <a:cubicBezTo>
                      <a:pt x="229" y="32"/>
                      <a:pt x="229" y="31"/>
                      <a:pt x="227" y="27"/>
                    </a:cubicBezTo>
                    <a:cubicBezTo>
                      <a:pt x="226" y="23"/>
                      <a:pt x="227" y="20"/>
                      <a:pt x="222" y="20"/>
                    </a:cubicBezTo>
                    <a:cubicBezTo>
                      <a:pt x="217" y="20"/>
                      <a:pt x="208" y="16"/>
                      <a:pt x="207" y="18"/>
                    </a:cubicBezTo>
                    <a:cubicBezTo>
                      <a:pt x="207" y="21"/>
                      <a:pt x="214" y="25"/>
                      <a:pt x="208" y="28"/>
                    </a:cubicBezTo>
                    <a:cubicBezTo>
                      <a:pt x="203" y="30"/>
                      <a:pt x="197" y="31"/>
                      <a:pt x="192" y="32"/>
                    </a:cubicBezTo>
                    <a:cubicBezTo>
                      <a:pt x="186" y="34"/>
                      <a:pt x="176" y="32"/>
                      <a:pt x="183" y="29"/>
                    </a:cubicBezTo>
                    <a:cubicBezTo>
                      <a:pt x="191" y="26"/>
                      <a:pt x="194" y="24"/>
                      <a:pt x="187" y="22"/>
                    </a:cubicBezTo>
                    <a:cubicBezTo>
                      <a:pt x="180" y="20"/>
                      <a:pt x="176" y="16"/>
                      <a:pt x="169" y="18"/>
                    </a:cubicBezTo>
                    <a:cubicBezTo>
                      <a:pt x="162" y="20"/>
                      <a:pt x="165" y="17"/>
                      <a:pt x="156" y="23"/>
                    </a:cubicBezTo>
                    <a:cubicBezTo>
                      <a:pt x="147" y="29"/>
                      <a:pt x="132" y="31"/>
                      <a:pt x="134" y="29"/>
                    </a:cubicBezTo>
                    <a:cubicBezTo>
                      <a:pt x="137" y="26"/>
                      <a:pt x="141" y="27"/>
                      <a:pt x="146" y="22"/>
                    </a:cubicBezTo>
                    <a:cubicBezTo>
                      <a:pt x="151" y="17"/>
                      <a:pt x="154" y="11"/>
                      <a:pt x="148" y="12"/>
                    </a:cubicBezTo>
                    <a:cubicBezTo>
                      <a:pt x="141" y="13"/>
                      <a:pt x="141" y="16"/>
                      <a:pt x="136" y="17"/>
                    </a:cubicBezTo>
                    <a:cubicBezTo>
                      <a:pt x="131" y="17"/>
                      <a:pt x="134" y="16"/>
                      <a:pt x="126" y="17"/>
                    </a:cubicBezTo>
                    <a:cubicBezTo>
                      <a:pt x="118" y="19"/>
                      <a:pt x="118" y="17"/>
                      <a:pt x="109" y="20"/>
                    </a:cubicBezTo>
                    <a:cubicBezTo>
                      <a:pt x="99" y="24"/>
                      <a:pt x="98" y="23"/>
                      <a:pt x="86" y="27"/>
                    </a:cubicBezTo>
                    <a:cubicBezTo>
                      <a:pt x="75" y="31"/>
                      <a:pt x="67" y="32"/>
                      <a:pt x="61" y="36"/>
                    </a:cubicBezTo>
                    <a:cubicBezTo>
                      <a:pt x="56" y="40"/>
                      <a:pt x="43" y="41"/>
                      <a:pt x="34" y="43"/>
                    </a:cubicBezTo>
                    <a:cubicBezTo>
                      <a:pt x="26" y="46"/>
                      <a:pt x="13" y="49"/>
                      <a:pt x="23" y="50"/>
                    </a:cubicBezTo>
                    <a:cubicBezTo>
                      <a:pt x="32" y="52"/>
                      <a:pt x="42" y="44"/>
                      <a:pt x="42" y="5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4" name="Freeform 549">
                <a:extLst>
                  <a:ext uri="{FF2B5EF4-FFF2-40B4-BE49-F238E27FC236}">
                    <a16:creationId xmlns:a16="http://schemas.microsoft.com/office/drawing/2014/main" id="{1EEAD784-A3FE-649D-4FBB-92ADEDA954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98650" y="1660526"/>
                <a:ext cx="150813" cy="79375"/>
              </a:xfrm>
              <a:custGeom>
                <a:avLst/>
                <a:gdLst>
                  <a:gd name="T0" fmla="*/ 3 w 129"/>
                  <a:gd name="T1" fmla="*/ 33 h 67"/>
                  <a:gd name="T2" fmla="*/ 12 w 129"/>
                  <a:gd name="T3" fmla="*/ 26 h 67"/>
                  <a:gd name="T4" fmla="*/ 24 w 129"/>
                  <a:gd name="T5" fmla="*/ 24 h 67"/>
                  <a:gd name="T6" fmla="*/ 27 w 129"/>
                  <a:gd name="T7" fmla="*/ 33 h 67"/>
                  <a:gd name="T8" fmla="*/ 38 w 129"/>
                  <a:gd name="T9" fmla="*/ 33 h 67"/>
                  <a:gd name="T10" fmla="*/ 49 w 129"/>
                  <a:gd name="T11" fmla="*/ 27 h 67"/>
                  <a:gd name="T12" fmla="*/ 54 w 129"/>
                  <a:gd name="T13" fmla="*/ 23 h 67"/>
                  <a:gd name="T14" fmla="*/ 47 w 129"/>
                  <a:gd name="T15" fmla="*/ 20 h 67"/>
                  <a:gd name="T16" fmla="*/ 42 w 129"/>
                  <a:gd name="T17" fmla="*/ 14 h 67"/>
                  <a:gd name="T18" fmla="*/ 52 w 129"/>
                  <a:gd name="T19" fmla="*/ 14 h 67"/>
                  <a:gd name="T20" fmla="*/ 57 w 129"/>
                  <a:gd name="T21" fmla="*/ 13 h 67"/>
                  <a:gd name="T22" fmla="*/ 61 w 129"/>
                  <a:gd name="T23" fmla="*/ 9 h 67"/>
                  <a:gd name="T24" fmla="*/ 72 w 129"/>
                  <a:gd name="T25" fmla="*/ 5 h 67"/>
                  <a:gd name="T26" fmla="*/ 81 w 129"/>
                  <a:gd name="T27" fmla="*/ 5 h 67"/>
                  <a:gd name="T28" fmla="*/ 88 w 129"/>
                  <a:gd name="T29" fmla="*/ 9 h 67"/>
                  <a:gd name="T30" fmla="*/ 94 w 129"/>
                  <a:gd name="T31" fmla="*/ 9 h 67"/>
                  <a:gd name="T32" fmla="*/ 100 w 129"/>
                  <a:gd name="T33" fmla="*/ 5 h 67"/>
                  <a:gd name="T34" fmla="*/ 109 w 129"/>
                  <a:gd name="T35" fmla="*/ 4 h 67"/>
                  <a:gd name="T36" fmla="*/ 123 w 129"/>
                  <a:gd name="T37" fmla="*/ 1 h 67"/>
                  <a:gd name="T38" fmla="*/ 119 w 129"/>
                  <a:gd name="T39" fmla="*/ 7 h 67"/>
                  <a:gd name="T40" fmla="*/ 125 w 129"/>
                  <a:gd name="T41" fmla="*/ 10 h 67"/>
                  <a:gd name="T42" fmla="*/ 122 w 129"/>
                  <a:gd name="T43" fmla="*/ 15 h 67"/>
                  <a:gd name="T44" fmla="*/ 111 w 129"/>
                  <a:gd name="T45" fmla="*/ 17 h 67"/>
                  <a:gd name="T46" fmla="*/ 101 w 129"/>
                  <a:gd name="T47" fmla="*/ 21 h 67"/>
                  <a:gd name="T48" fmla="*/ 88 w 129"/>
                  <a:gd name="T49" fmla="*/ 26 h 67"/>
                  <a:gd name="T50" fmla="*/ 95 w 129"/>
                  <a:gd name="T51" fmla="*/ 28 h 67"/>
                  <a:gd name="T52" fmla="*/ 101 w 129"/>
                  <a:gd name="T53" fmla="*/ 28 h 67"/>
                  <a:gd name="T54" fmla="*/ 106 w 129"/>
                  <a:gd name="T55" fmla="*/ 32 h 67"/>
                  <a:gd name="T56" fmla="*/ 112 w 129"/>
                  <a:gd name="T57" fmla="*/ 24 h 67"/>
                  <a:gd name="T58" fmla="*/ 116 w 129"/>
                  <a:gd name="T59" fmla="*/ 27 h 67"/>
                  <a:gd name="T60" fmla="*/ 109 w 129"/>
                  <a:gd name="T61" fmla="*/ 36 h 67"/>
                  <a:gd name="T62" fmla="*/ 101 w 129"/>
                  <a:gd name="T63" fmla="*/ 43 h 67"/>
                  <a:gd name="T64" fmla="*/ 92 w 129"/>
                  <a:gd name="T65" fmla="*/ 51 h 67"/>
                  <a:gd name="T66" fmla="*/ 83 w 129"/>
                  <a:gd name="T67" fmla="*/ 56 h 67"/>
                  <a:gd name="T68" fmla="*/ 64 w 129"/>
                  <a:gd name="T69" fmla="*/ 59 h 67"/>
                  <a:gd name="T70" fmla="*/ 59 w 129"/>
                  <a:gd name="T71" fmla="*/ 59 h 67"/>
                  <a:gd name="T72" fmla="*/ 51 w 129"/>
                  <a:gd name="T73" fmla="*/ 59 h 67"/>
                  <a:gd name="T74" fmla="*/ 49 w 129"/>
                  <a:gd name="T75" fmla="*/ 65 h 67"/>
                  <a:gd name="T76" fmla="*/ 36 w 129"/>
                  <a:gd name="T77" fmla="*/ 65 h 67"/>
                  <a:gd name="T78" fmla="*/ 28 w 129"/>
                  <a:gd name="T79" fmla="*/ 62 h 67"/>
                  <a:gd name="T80" fmla="*/ 27 w 129"/>
                  <a:gd name="T81" fmla="*/ 54 h 67"/>
                  <a:gd name="T82" fmla="*/ 15 w 129"/>
                  <a:gd name="T83" fmla="*/ 43 h 67"/>
                  <a:gd name="T84" fmla="*/ 6 w 129"/>
                  <a:gd name="T85" fmla="*/ 41 h 67"/>
                  <a:gd name="T86" fmla="*/ 3 w 129"/>
                  <a:gd name="T87" fmla="*/ 3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9" h="67">
                    <a:moveTo>
                      <a:pt x="3" y="33"/>
                    </a:moveTo>
                    <a:cubicBezTo>
                      <a:pt x="6" y="27"/>
                      <a:pt x="10" y="26"/>
                      <a:pt x="12" y="26"/>
                    </a:cubicBezTo>
                    <a:cubicBezTo>
                      <a:pt x="13" y="27"/>
                      <a:pt x="23" y="21"/>
                      <a:pt x="24" y="24"/>
                    </a:cubicBezTo>
                    <a:cubicBezTo>
                      <a:pt x="26" y="27"/>
                      <a:pt x="21" y="33"/>
                      <a:pt x="27" y="33"/>
                    </a:cubicBezTo>
                    <a:cubicBezTo>
                      <a:pt x="33" y="34"/>
                      <a:pt x="31" y="34"/>
                      <a:pt x="38" y="33"/>
                    </a:cubicBezTo>
                    <a:cubicBezTo>
                      <a:pt x="46" y="32"/>
                      <a:pt x="44" y="29"/>
                      <a:pt x="49" y="27"/>
                    </a:cubicBezTo>
                    <a:cubicBezTo>
                      <a:pt x="54" y="25"/>
                      <a:pt x="58" y="24"/>
                      <a:pt x="54" y="23"/>
                    </a:cubicBezTo>
                    <a:cubicBezTo>
                      <a:pt x="51" y="21"/>
                      <a:pt x="52" y="21"/>
                      <a:pt x="47" y="20"/>
                    </a:cubicBezTo>
                    <a:cubicBezTo>
                      <a:pt x="42" y="18"/>
                      <a:pt x="38" y="15"/>
                      <a:pt x="42" y="14"/>
                    </a:cubicBezTo>
                    <a:cubicBezTo>
                      <a:pt x="46" y="14"/>
                      <a:pt x="48" y="15"/>
                      <a:pt x="52" y="14"/>
                    </a:cubicBezTo>
                    <a:cubicBezTo>
                      <a:pt x="55" y="14"/>
                      <a:pt x="57" y="17"/>
                      <a:pt x="57" y="13"/>
                    </a:cubicBezTo>
                    <a:cubicBezTo>
                      <a:pt x="57" y="10"/>
                      <a:pt x="56" y="9"/>
                      <a:pt x="61" y="9"/>
                    </a:cubicBezTo>
                    <a:cubicBezTo>
                      <a:pt x="67" y="8"/>
                      <a:pt x="68" y="4"/>
                      <a:pt x="72" y="5"/>
                    </a:cubicBezTo>
                    <a:cubicBezTo>
                      <a:pt x="76" y="6"/>
                      <a:pt x="78" y="3"/>
                      <a:pt x="81" y="5"/>
                    </a:cubicBezTo>
                    <a:cubicBezTo>
                      <a:pt x="84" y="7"/>
                      <a:pt x="84" y="8"/>
                      <a:pt x="88" y="9"/>
                    </a:cubicBezTo>
                    <a:cubicBezTo>
                      <a:pt x="91" y="9"/>
                      <a:pt x="94" y="12"/>
                      <a:pt x="94" y="9"/>
                    </a:cubicBezTo>
                    <a:cubicBezTo>
                      <a:pt x="94" y="6"/>
                      <a:pt x="93" y="5"/>
                      <a:pt x="100" y="5"/>
                    </a:cubicBezTo>
                    <a:cubicBezTo>
                      <a:pt x="106" y="5"/>
                      <a:pt x="101" y="5"/>
                      <a:pt x="109" y="4"/>
                    </a:cubicBezTo>
                    <a:cubicBezTo>
                      <a:pt x="116" y="3"/>
                      <a:pt x="123" y="0"/>
                      <a:pt x="123" y="1"/>
                    </a:cubicBezTo>
                    <a:cubicBezTo>
                      <a:pt x="124" y="2"/>
                      <a:pt x="114" y="4"/>
                      <a:pt x="119" y="7"/>
                    </a:cubicBezTo>
                    <a:cubicBezTo>
                      <a:pt x="123" y="9"/>
                      <a:pt x="125" y="7"/>
                      <a:pt x="125" y="10"/>
                    </a:cubicBezTo>
                    <a:cubicBezTo>
                      <a:pt x="125" y="12"/>
                      <a:pt x="129" y="15"/>
                      <a:pt x="122" y="15"/>
                    </a:cubicBezTo>
                    <a:cubicBezTo>
                      <a:pt x="116" y="15"/>
                      <a:pt x="112" y="16"/>
                      <a:pt x="111" y="17"/>
                    </a:cubicBezTo>
                    <a:cubicBezTo>
                      <a:pt x="109" y="18"/>
                      <a:pt x="108" y="18"/>
                      <a:pt x="101" y="21"/>
                    </a:cubicBezTo>
                    <a:cubicBezTo>
                      <a:pt x="94" y="24"/>
                      <a:pt x="87" y="25"/>
                      <a:pt x="88" y="26"/>
                    </a:cubicBezTo>
                    <a:cubicBezTo>
                      <a:pt x="89" y="28"/>
                      <a:pt x="88" y="28"/>
                      <a:pt x="95" y="28"/>
                    </a:cubicBezTo>
                    <a:cubicBezTo>
                      <a:pt x="101" y="28"/>
                      <a:pt x="99" y="23"/>
                      <a:pt x="101" y="28"/>
                    </a:cubicBezTo>
                    <a:cubicBezTo>
                      <a:pt x="103" y="33"/>
                      <a:pt x="105" y="36"/>
                      <a:pt x="106" y="32"/>
                    </a:cubicBezTo>
                    <a:cubicBezTo>
                      <a:pt x="107" y="28"/>
                      <a:pt x="109" y="24"/>
                      <a:pt x="112" y="24"/>
                    </a:cubicBezTo>
                    <a:cubicBezTo>
                      <a:pt x="115" y="24"/>
                      <a:pt x="117" y="24"/>
                      <a:pt x="116" y="27"/>
                    </a:cubicBezTo>
                    <a:cubicBezTo>
                      <a:pt x="114" y="30"/>
                      <a:pt x="110" y="33"/>
                      <a:pt x="109" y="36"/>
                    </a:cubicBezTo>
                    <a:cubicBezTo>
                      <a:pt x="109" y="39"/>
                      <a:pt x="104" y="39"/>
                      <a:pt x="101" y="43"/>
                    </a:cubicBezTo>
                    <a:cubicBezTo>
                      <a:pt x="97" y="47"/>
                      <a:pt x="96" y="47"/>
                      <a:pt x="92" y="51"/>
                    </a:cubicBezTo>
                    <a:cubicBezTo>
                      <a:pt x="89" y="54"/>
                      <a:pt x="94" y="55"/>
                      <a:pt x="83" y="56"/>
                    </a:cubicBezTo>
                    <a:cubicBezTo>
                      <a:pt x="72" y="58"/>
                      <a:pt x="68" y="59"/>
                      <a:pt x="64" y="59"/>
                    </a:cubicBezTo>
                    <a:cubicBezTo>
                      <a:pt x="61" y="60"/>
                      <a:pt x="62" y="58"/>
                      <a:pt x="59" y="59"/>
                    </a:cubicBezTo>
                    <a:cubicBezTo>
                      <a:pt x="55" y="60"/>
                      <a:pt x="51" y="56"/>
                      <a:pt x="51" y="59"/>
                    </a:cubicBezTo>
                    <a:cubicBezTo>
                      <a:pt x="52" y="63"/>
                      <a:pt x="56" y="64"/>
                      <a:pt x="49" y="65"/>
                    </a:cubicBezTo>
                    <a:cubicBezTo>
                      <a:pt x="43" y="66"/>
                      <a:pt x="43" y="64"/>
                      <a:pt x="36" y="65"/>
                    </a:cubicBezTo>
                    <a:cubicBezTo>
                      <a:pt x="30" y="66"/>
                      <a:pt x="26" y="67"/>
                      <a:pt x="28" y="62"/>
                    </a:cubicBezTo>
                    <a:cubicBezTo>
                      <a:pt x="30" y="57"/>
                      <a:pt x="35" y="60"/>
                      <a:pt x="27" y="54"/>
                    </a:cubicBezTo>
                    <a:cubicBezTo>
                      <a:pt x="18" y="49"/>
                      <a:pt x="19" y="45"/>
                      <a:pt x="15" y="43"/>
                    </a:cubicBezTo>
                    <a:cubicBezTo>
                      <a:pt x="10" y="42"/>
                      <a:pt x="10" y="43"/>
                      <a:pt x="6" y="41"/>
                    </a:cubicBezTo>
                    <a:cubicBezTo>
                      <a:pt x="1" y="38"/>
                      <a:pt x="0" y="37"/>
                      <a:pt x="3" y="3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5" name="Freeform 550">
                <a:extLst>
                  <a:ext uri="{FF2B5EF4-FFF2-40B4-BE49-F238E27FC236}">
                    <a16:creationId xmlns:a16="http://schemas.microsoft.com/office/drawing/2014/main" id="{D10AB621-288E-1697-D27D-A9F0BA0828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09725" y="1576389"/>
                <a:ext cx="195263" cy="46038"/>
              </a:xfrm>
              <a:custGeom>
                <a:avLst/>
                <a:gdLst>
                  <a:gd name="T0" fmla="*/ 4 w 165"/>
                  <a:gd name="T1" fmla="*/ 28 h 40"/>
                  <a:gd name="T2" fmla="*/ 28 w 165"/>
                  <a:gd name="T3" fmla="*/ 24 h 40"/>
                  <a:gd name="T4" fmla="*/ 58 w 165"/>
                  <a:gd name="T5" fmla="*/ 17 h 40"/>
                  <a:gd name="T6" fmla="*/ 74 w 165"/>
                  <a:gd name="T7" fmla="*/ 11 h 40"/>
                  <a:gd name="T8" fmla="*/ 109 w 165"/>
                  <a:gd name="T9" fmla="*/ 6 h 40"/>
                  <a:gd name="T10" fmla="*/ 134 w 165"/>
                  <a:gd name="T11" fmla="*/ 3 h 40"/>
                  <a:gd name="T12" fmla="*/ 164 w 165"/>
                  <a:gd name="T13" fmla="*/ 3 h 40"/>
                  <a:gd name="T14" fmla="*/ 149 w 165"/>
                  <a:gd name="T15" fmla="*/ 10 h 40"/>
                  <a:gd name="T16" fmla="*/ 142 w 165"/>
                  <a:gd name="T17" fmla="*/ 14 h 40"/>
                  <a:gd name="T18" fmla="*/ 133 w 165"/>
                  <a:gd name="T19" fmla="*/ 20 h 40"/>
                  <a:gd name="T20" fmla="*/ 112 w 165"/>
                  <a:gd name="T21" fmla="*/ 22 h 40"/>
                  <a:gd name="T22" fmla="*/ 94 w 165"/>
                  <a:gd name="T23" fmla="*/ 26 h 40"/>
                  <a:gd name="T24" fmla="*/ 93 w 165"/>
                  <a:gd name="T25" fmla="*/ 18 h 40"/>
                  <a:gd name="T26" fmla="*/ 78 w 165"/>
                  <a:gd name="T27" fmla="*/ 25 h 40"/>
                  <a:gd name="T28" fmla="*/ 70 w 165"/>
                  <a:gd name="T29" fmla="*/ 30 h 40"/>
                  <a:gd name="T30" fmla="*/ 60 w 165"/>
                  <a:gd name="T31" fmla="*/ 32 h 40"/>
                  <a:gd name="T32" fmla="*/ 43 w 165"/>
                  <a:gd name="T33" fmla="*/ 37 h 40"/>
                  <a:gd name="T34" fmla="*/ 34 w 165"/>
                  <a:gd name="T35" fmla="*/ 35 h 40"/>
                  <a:gd name="T36" fmla="*/ 21 w 165"/>
                  <a:gd name="T37" fmla="*/ 39 h 40"/>
                  <a:gd name="T38" fmla="*/ 7 w 165"/>
                  <a:gd name="T39" fmla="*/ 37 h 40"/>
                  <a:gd name="T40" fmla="*/ 0 w 165"/>
                  <a:gd name="T41" fmla="*/ 34 h 40"/>
                  <a:gd name="T42" fmla="*/ 4 w 165"/>
                  <a:gd name="T43" fmla="*/ 28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65" h="40">
                    <a:moveTo>
                      <a:pt x="4" y="28"/>
                    </a:moveTo>
                    <a:cubicBezTo>
                      <a:pt x="14" y="25"/>
                      <a:pt x="10" y="25"/>
                      <a:pt x="28" y="24"/>
                    </a:cubicBezTo>
                    <a:cubicBezTo>
                      <a:pt x="46" y="24"/>
                      <a:pt x="47" y="19"/>
                      <a:pt x="58" y="17"/>
                    </a:cubicBezTo>
                    <a:cubicBezTo>
                      <a:pt x="70" y="14"/>
                      <a:pt x="46" y="15"/>
                      <a:pt x="74" y="11"/>
                    </a:cubicBezTo>
                    <a:cubicBezTo>
                      <a:pt x="102" y="7"/>
                      <a:pt x="92" y="8"/>
                      <a:pt x="109" y="6"/>
                    </a:cubicBezTo>
                    <a:cubicBezTo>
                      <a:pt x="127" y="3"/>
                      <a:pt x="119" y="6"/>
                      <a:pt x="134" y="3"/>
                    </a:cubicBezTo>
                    <a:cubicBezTo>
                      <a:pt x="149" y="0"/>
                      <a:pt x="165" y="0"/>
                      <a:pt x="164" y="3"/>
                    </a:cubicBezTo>
                    <a:cubicBezTo>
                      <a:pt x="163" y="6"/>
                      <a:pt x="153" y="8"/>
                      <a:pt x="149" y="10"/>
                    </a:cubicBezTo>
                    <a:cubicBezTo>
                      <a:pt x="144" y="12"/>
                      <a:pt x="145" y="10"/>
                      <a:pt x="142" y="14"/>
                    </a:cubicBezTo>
                    <a:cubicBezTo>
                      <a:pt x="138" y="18"/>
                      <a:pt x="143" y="18"/>
                      <a:pt x="133" y="20"/>
                    </a:cubicBezTo>
                    <a:cubicBezTo>
                      <a:pt x="122" y="21"/>
                      <a:pt x="118" y="17"/>
                      <a:pt x="112" y="22"/>
                    </a:cubicBezTo>
                    <a:cubicBezTo>
                      <a:pt x="106" y="27"/>
                      <a:pt x="89" y="31"/>
                      <a:pt x="94" y="26"/>
                    </a:cubicBezTo>
                    <a:cubicBezTo>
                      <a:pt x="100" y="22"/>
                      <a:pt x="99" y="16"/>
                      <a:pt x="93" y="18"/>
                    </a:cubicBezTo>
                    <a:cubicBezTo>
                      <a:pt x="88" y="20"/>
                      <a:pt x="81" y="21"/>
                      <a:pt x="78" y="25"/>
                    </a:cubicBezTo>
                    <a:cubicBezTo>
                      <a:pt x="74" y="29"/>
                      <a:pt x="74" y="29"/>
                      <a:pt x="70" y="30"/>
                    </a:cubicBezTo>
                    <a:cubicBezTo>
                      <a:pt x="66" y="31"/>
                      <a:pt x="66" y="28"/>
                      <a:pt x="60" y="32"/>
                    </a:cubicBezTo>
                    <a:cubicBezTo>
                      <a:pt x="54" y="36"/>
                      <a:pt x="45" y="36"/>
                      <a:pt x="43" y="37"/>
                    </a:cubicBezTo>
                    <a:cubicBezTo>
                      <a:pt x="41" y="38"/>
                      <a:pt x="38" y="33"/>
                      <a:pt x="34" y="35"/>
                    </a:cubicBezTo>
                    <a:cubicBezTo>
                      <a:pt x="30" y="37"/>
                      <a:pt x="25" y="37"/>
                      <a:pt x="21" y="39"/>
                    </a:cubicBezTo>
                    <a:cubicBezTo>
                      <a:pt x="17" y="40"/>
                      <a:pt x="11" y="37"/>
                      <a:pt x="7" y="37"/>
                    </a:cubicBezTo>
                    <a:cubicBezTo>
                      <a:pt x="3" y="37"/>
                      <a:pt x="0" y="37"/>
                      <a:pt x="0" y="34"/>
                    </a:cubicBezTo>
                    <a:cubicBezTo>
                      <a:pt x="0" y="32"/>
                      <a:pt x="1" y="29"/>
                      <a:pt x="4" y="2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6" name="Freeform 551">
                <a:extLst>
                  <a:ext uri="{FF2B5EF4-FFF2-40B4-BE49-F238E27FC236}">
                    <a16:creationId xmlns:a16="http://schemas.microsoft.com/office/drawing/2014/main" id="{1DE6D36C-6DEF-2E81-6E8F-53F6FD4E6D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79575" y="1593851"/>
                <a:ext cx="269875" cy="69850"/>
              </a:xfrm>
              <a:custGeom>
                <a:avLst/>
                <a:gdLst>
                  <a:gd name="T0" fmla="*/ 13 w 229"/>
                  <a:gd name="T1" fmla="*/ 36 h 60"/>
                  <a:gd name="T2" fmla="*/ 30 w 229"/>
                  <a:gd name="T3" fmla="*/ 41 h 60"/>
                  <a:gd name="T4" fmla="*/ 47 w 229"/>
                  <a:gd name="T5" fmla="*/ 39 h 60"/>
                  <a:gd name="T6" fmla="*/ 65 w 229"/>
                  <a:gd name="T7" fmla="*/ 34 h 60"/>
                  <a:gd name="T8" fmla="*/ 85 w 229"/>
                  <a:gd name="T9" fmla="*/ 36 h 60"/>
                  <a:gd name="T10" fmla="*/ 94 w 229"/>
                  <a:gd name="T11" fmla="*/ 38 h 60"/>
                  <a:gd name="T12" fmla="*/ 70 w 229"/>
                  <a:gd name="T13" fmla="*/ 41 h 60"/>
                  <a:gd name="T14" fmla="*/ 41 w 229"/>
                  <a:gd name="T15" fmla="*/ 47 h 60"/>
                  <a:gd name="T16" fmla="*/ 46 w 229"/>
                  <a:gd name="T17" fmla="*/ 58 h 60"/>
                  <a:gd name="T18" fmla="*/ 70 w 229"/>
                  <a:gd name="T19" fmla="*/ 56 h 60"/>
                  <a:gd name="T20" fmla="*/ 88 w 229"/>
                  <a:gd name="T21" fmla="*/ 51 h 60"/>
                  <a:gd name="T22" fmla="*/ 100 w 229"/>
                  <a:gd name="T23" fmla="*/ 46 h 60"/>
                  <a:gd name="T24" fmla="*/ 118 w 229"/>
                  <a:gd name="T25" fmla="*/ 45 h 60"/>
                  <a:gd name="T26" fmla="*/ 151 w 229"/>
                  <a:gd name="T27" fmla="*/ 42 h 60"/>
                  <a:gd name="T28" fmla="*/ 159 w 229"/>
                  <a:gd name="T29" fmla="*/ 41 h 60"/>
                  <a:gd name="T30" fmla="*/ 178 w 229"/>
                  <a:gd name="T31" fmla="*/ 41 h 60"/>
                  <a:gd name="T32" fmla="*/ 212 w 229"/>
                  <a:gd name="T33" fmla="*/ 31 h 60"/>
                  <a:gd name="T34" fmla="*/ 227 w 229"/>
                  <a:gd name="T35" fmla="*/ 21 h 60"/>
                  <a:gd name="T36" fmla="*/ 210 w 229"/>
                  <a:gd name="T37" fmla="*/ 15 h 60"/>
                  <a:gd name="T38" fmla="*/ 198 w 229"/>
                  <a:gd name="T39" fmla="*/ 21 h 60"/>
                  <a:gd name="T40" fmla="*/ 187 w 229"/>
                  <a:gd name="T41" fmla="*/ 18 h 60"/>
                  <a:gd name="T42" fmla="*/ 193 w 229"/>
                  <a:gd name="T43" fmla="*/ 14 h 60"/>
                  <a:gd name="T44" fmla="*/ 197 w 229"/>
                  <a:gd name="T45" fmla="*/ 5 h 60"/>
                  <a:gd name="T46" fmla="*/ 197 w 229"/>
                  <a:gd name="T47" fmla="*/ 1 h 60"/>
                  <a:gd name="T48" fmla="*/ 182 w 229"/>
                  <a:gd name="T49" fmla="*/ 3 h 60"/>
                  <a:gd name="T50" fmla="*/ 169 w 229"/>
                  <a:gd name="T51" fmla="*/ 9 h 60"/>
                  <a:gd name="T52" fmla="*/ 160 w 229"/>
                  <a:gd name="T53" fmla="*/ 12 h 60"/>
                  <a:gd name="T54" fmla="*/ 165 w 229"/>
                  <a:gd name="T55" fmla="*/ 18 h 60"/>
                  <a:gd name="T56" fmla="*/ 154 w 229"/>
                  <a:gd name="T57" fmla="*/ 22 h 60"/>
                  <a:gd name="T58" fmla="*/ 158 w 229"/>
                  <a:gd name="T59" fmla="*/ 30 h 60"/>
                  <a:gd name="T60" fmla="*/ 132 w 229"/>
                  <a:gd name="T61" fmla="*/ 30 h 60"/>
                  <a:gd name="T62" fmla="*/ 122 w 229"/>
                  <a:gd name="T63" fmla="*/ 24 h 60"/>
                  <a:gd name="T64" fmla="*/ 123 w 229"/>
                  <a:gd name="T65" fmla="*/ 18 h 60"/>
                  <a:gd name="T66" fmla="*/ 110 w 229"/>
                  <a:gd name="T67" fmla="*/ 13 h 60"/>
                  <a:gd name="T68" fmla="*/ 99 w 229"/>
                  <a:gd name="T69" fmla="*/ 12 h 60"/>
                  <a:gd name="T70" fmla="*/ 88 w 229"/>
                  <a:gd name="T71" fmla="*/ 7 h 60"/>
                  <a:gd name="T72" fmla="*/ 78 w 229"/>
                  <a:gd name="T73" fmla="*/ 9 h 60"/>
                  <a:gd name="T74" fmla="*/ 65 w 229"/>
                  <a:gd name="T75" fmla="*/ 13 h 60"/>
                  <a:gd name="T76" fmla="*/ 56 w 229"/>
                  <a:gd name="T77" fmla="*/ 16 h 60"/>
                  <a:gd name="T78" fmla="*/ 40 w 229"/>
                  <a:gd name="T79" fmla="*/ 20 h 60"/>
                  <a:gd name="T80" fmla="*/ 31 w 229"/>
                  <a:gd name="T81" fmla="*/ 24 h 60"/>
                  <a:gd name="T82" fmla="*/ 19 w 229"/>
                  <a:gd name="T83" fmla="*/ 30 h 60"/>
                  <a:gd name="T84" fmla="*/ 4 w 229"/>
                  <a:gd name="T85" fmla="*/ 36 h 60"/>
                  <a:gd name="T86" fmla="*/ 8 w 229"/>
                  <a:gd name="T87" fmla="*/ 40 h 60"/>
                  <a:gd name="T88" fmla="*/ 13 w 229"/>
                  <a:gd name="T89" fmla="*/ 3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29" h="60">
                    <a:moveTo>
                      <a:pt x="13" y="36"/>
                    </a:moveTo>
                    <a:cubicBezTo>
                      <a:pt x="24" y="42"/>
                      <a:pt x="16" y="41"/>
                      <a:pt x="30" y="41"/>
                    </a:cubicBezTo>
                    <a:cubicBezTo>
                      <a:pt x="43" y="41"/>
                      <a:pt x="31" y="41"/>
                      <a:pt x="47" y="39"/>
                    </a:cubicBezTo>
                    <a:cubicBezTo>
                      <a:pt x="63" y="36"/>
                      <a:pt x="60" y="33"/>
                      <a:pt x="65" y="34"/>
                    </a:cubicBezTo>
                    <a:cubicBezTo>
                      <a:pt x="70" y="35"/>
                      <a:pt x="79" y="36"/>
                      <a:pt x="85" y="36"/>
                    </a:cubicBezTo>
                    <a:cubicBezTo>
                      <a:pt x="91" y="36"/>
                      <a:pt x="104" y="35"/>
                      <a:pt x="94" y="38"/>
                    </a:cubicBezTo>
                    <a:cubicBezTo>
                      <a:pt x="83" y="40"/>
                      <a:pt x="85" y="37"/>
                      <a:pt x="70" y="41"/>
                    </a:cubicBezTo>
                    <a:cubicBezTo>
                      <a:pt x="55" y="45"/>
                      <a:pt x="39" y="40"/>
                      <a:pt x="41" y="47"/>
                    </a:cubicBezTo>
                    <a:cubicBezTo>
                      <a:pt x="43" y="54"/>
                      <a:pt x="36" y="57"/>
                      <a:pt x="46" y="58"/>
                    </a:cubicBezTo>
                    <a:cubicBezTo>
                      <a:pt x="56" y="58"/>
                      <a:pt x="59" y="60"/>
                      <a:pt x="70" y="56"/>
                    </a:cubicBezTo>
                    <a:cubicBezTo>
                      <a:pt x="81" y="52"/>
                      <a:pt x="76" y="55"/>
                      <a:pt x="88" y="51"/>
                    </a:cubicBezTo>
                    <a:cubicBezTo>
                      <a:pt x="100" y="46"/>
                      <a:pt x="84" y="47"/>
                      <a:pt x="100" y="46"/>
                    </a:cubicBezTo>
                    <a:cubicBezTo>
                      <a:pt x="116" y="45"/>
                      <a:pt x="108" y="46"/>
                      <a:pt x="118" y="45"/>
                    </a:cubicBezTo>
                    <a:cubicBezTo>
                      <a:pt x="128" y="44"/>
                      <a:pt x="150" y="42"/>
                      <a:pt x="151" y="42"/>
                    </a:cubicBezTo>
                    <a:cubicBezTo>
                      <a:pt x="152" y="42"/>
                      <a:pt x="144" y="40"/>
                      <a:pt x="159" y="41"/>
                    </a:cubicBezTo>
                    <a:cubicBezTo>
                      <a:pt x="174" y="41"/>
                      <a:pt x="158" y="46"/>
                      <a:pt x="178" y="41"/>
                    </a:cubicBezTo>
                    <a:cubicBezTo>
                      <a:pt x="199" y="36"/>
                      <a:pt x="207" y="35"/>
                      <a:pt x="212" y="31"/>
                    </a:cubicBezTo>
                    <a:cubicBezTo>
                      <a:pt x="218" y="27"/>
                      <a:pt x="229" y="27"/>
                      <a:pt x="227" y="21"/>
                    </a:cubicBezTo>
                    <a:cubicBezTo>
                      <a:pt x="225" y="15"/>
                      <a:pt x="218" y="12"/>
                      <a:pt x="210" y="15"/>
                    </a:cubicBezTo>
                    <a:cubicBezTo>
                      <a:pt x="202" y="18"/>
                      <a:pt x="208" y="19"/>
                      <a:pt x="198" y="21"/>
                    </a:cubicBezTo>
                    <a:cubicBezTo>
                      <a:pt x="188" y="22"/>
                      <a:pt x="183" y="21"/>
                      <a:pt x="187" y="18"/>
                    </a:cubicBezTo>
                    <a:cubicBezTo>
                      <a:pt x="191" y="15"/>
                      <a:pt x="190" y="17"/>
                      <a:pt x="193" y="14"/>
                    </a:cubicBezTo>
                    <a:cubicBezTo>
                      <a:pt x="197" y="11"/>
                      <a:pt x="195" y="6"/>
                      <a:pt x="197" y="5"/>
                    </a:cubicBezTo>
                    <a:cubicBezTo>
                      <a:pt x="199" y="4"/>
                      <a:pt x="204" y="1"/>
                      <a:pt x="197" y="1"/>
                    </a:cubicBezTo>
                    <a:cubicBezTo>
                      <a:pt x="191" y="1"/>
                      <a:pt x="184" y="0"/>
                      <a:pt x="182" y="3"/>
                    </a:cubicBezTo>
                    <a:cubicBezTo>
                      <a:pt x="180" y="6"/>
                      <a:pt x="172" y="7"/>
                      <a:pt x="169" y="9"/>
                    </a:cubicBezTo>
                    <a:cubicBezTo>
                      <a:pt x="166" y="11"/>
                      <a:pt x="157" y="9"/>
                      <a:pt x="160" y="12"/>
                    </a:cubicBezTo>
                    <a:cubicBezTo>
                      <a:pt x="164" y="15"/>
                      <a:pt x="170" y="16"/>
                      <a:pt x="165" y="18"/>
                    </a:cubicBezTo>
                    <a:cubicBezTo>
                      <a:pt x="160" y="21"/>
                      <a:pt x="151" y="20"/>
                      <a:pt x="154" y="22"/>
                    </a:cubicBezTo>
                    <a:cubicBezTo>
                      <a:pt x="157" y="24"/>
                      <a:pt x="167" y="30"/>
                      <a:pt x="158" y="30"/>
                    </a:cubicBezTo>
                    <a:cubicBezTo>
                      <a:pt x="148" y="29"/>
                      <a:pt x="139" y="30"/>
                      <a:pt x="132" y="30"/>
                    </a:cubicBezTo>
                    <a:cubicBezTo>
                      <a:pt x="124" y="29"/>
                      <a:pt x="121" y="26"/>
                      <a:pt x="122" y="24"/>
                    </a:cubicBezTo>
                    <a:cubicBezTo>
                      <a:pt x="123" y="23"/>
                      <a:pt x="131" y="20"/>
                      <a:pt x="123" y="18"/>
                    </a:cubicBezTo>
                    <a:cubicBezTo>
                      <a:pt x="115" y="16"/>
                      <a:pt x="112" y="13"/>
                      <a:pt x="110" y="13"/>
                    </a:cubicBezTo>
                    <a:cubicBezTo>
                      <a:pt x="108" y="13"/>
                      <a:pt x="102" y="11"/>
                      <a:pt x="99" y="12"/>
                    </a:cubicBezTo>
                    <a:cubicBezTo>
                      <a:pt x="96" y="12"/>
                      <a:pt x="92" y="7"/>
                      <a:pt x="88" y="7"/>
                    </a:cubicBezTo>
                    <a:cubicBezTo>
                      <a:pt x="84" y="8"/>
                      <a:pt x="82" y="5"/>
                      <a:pt x="78" y="9"/>
                    </a:cubicBezTo>
                    <a:cubicBezTo>
                      <a:pt x="74" y="13"/>
                      <a:pt x="70" y="11"/>
                      <a:pt x="65" y="13"/>
                    </a:cubicBezTo>
                    <a:cubicBezTo>
                      <a:pt x="60" y="15"/>
                      <a:pt x="66" y="12"/>
                      <a:pt x="56" y="16"/>
                    </a:cubicBezTo>
                    <a:cubicBezTo>
                      <a:pt x="45" y="20"/>
                      <a:pt x="44" y="17"/>
                      <a:pt x="40" y="20"/>
                    </a:cubicBezTo>
                    <a:cubicBezTo>
                      <a:pt x="35" y="23"/>
                      <a:pt x="39" y="19"/>
                      <a:pt x="31" y="24"/>
                    </a:cubicBezTo>
                    <a:cubicBezTo>
                      <a:pt x="22" y="29"/>
                      <a:pt x="27" y="24"/>
                      <a:pt x="19" y="30"/>
                    </a:cubicBezTo>
                    <a:cubicBezTo>
                      <a:pt x="11" y="35"/>
                      <a:pt x="0" y="34"/>
                      <a:pt x="4" y="36"/>
                    </a:cubicBezTo>
                    <a:cubicBezTo>
                      <a:pt x="8" y="38"/>
                      <a:pt x="7" y="40"/>
                      <a:pt x="8" y="40"/>
                    </a:cubicBezTo>
                    <a:cubicBezTo>
                      <a:pt x="9" y="39"/>
                      <a:pt x="12" y="36"/>
                      <a:pt x="13" y="3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7" name="Freeform 552">
                <a:extLst>
                  <a:ext uri="{FF2B5EF4-FFF2-40B4-BE49-F238E27FC236}">
                    <a16:creationId xmlns:a16="http://schemas.microsoft.com/office/drawing/2014/main" id="{B4F54801-948C-6C58-C879-89C9C4EE8D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663700" y="1611314"/>
                <a:ext cx="55563" cy="15875"/>
              </a:xfrm>
              <a:custGeom>
                <a:avLst/>
                <a:gdLst>
                  <a:gd name="T0" fmla="*/ 3 w 46"/>
                  <a:gd name="T1" fmla="*/ 14 h 14"/>
                  <a:gd name="T2" fmla="*/ 13 w 46"/>
                  <a:gd name="T3" fmla="*/ 13 h 14"/>
                  <a:gd name="T4" fmla="*/ 21 w 46"/>
                  <a:gd name="T5" fmla="*/ 11 h 14"/>
                  <a:gd name="T6" fmla="*/ 27 w 46"/>
                  <a:gd name="T7" fmla="*/ 9 h 14"/>
                  <a:gd name="T8" fmla="*/ 35 w 46"/>
                  <a:gd name="T9" fmla="*/ 7 h 14"/>
                  <a:gd name="T10" fmla="*/ 39 w 46"/>
                  <a:gd name="T11" fmla="*/ 5 h 14"/>
                  <a:gd name="T12" fmla="*/ 43 w 46"/>
                  <a:gd name="T13" fmla="*/ 2 h 14"/>
                  <a:gd name="T14" fmla="*/ 35 w 46"/>
                  <a:gd name="T15" fmla="*/ 1 h 14"/>
                  <a:gd name="T16" fmla="*/ 27 w 46"/>
                  <a:gd name="T17" fmla="*/ 3 h 14"/>
                  <a:gd name="T18" fmla="*/ 20 w 46"/>
                  <a:gd name="T19" fmla="*/ 5 h 14"/>
                  <a:gd name="T20" fmla="*/ 13 w 46"/>
                  <a:gd name="T21" fmla="*/ 8 h 14"/>
                  <a:gd name="T22" fmla="*/ 4 w 46"/>
                  <a:gd name="T23" fmla="*/ 10 h 14"/>
                  <a:gd name="T24" fmla="*/ 3 w 46"/>
                  <a:gd name="T25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6" h="14">
                    <a:moveTo>
                      <a:pt x="3" y="14"/>
                    </a:moveTo>
                    <a:cubicBezTo>
                      <a:pt x="8" y="14"/>
                      <a:pt x="10" y="13"/>
                      <a:pt x="13" y="13"/>
                    </a:cubicBezTo>
                    <a:cubicBezTo>
                      <a:pt x="17" y="12"/>
                      <a:pt x="18" y="13"/>
                      <a:pt x="21" y="11"/>
                    </a:cubicBezTo>
                    <a:cubicBezTo>
                      <a:pt x="25" y="10"/>
                      <a:pt x="23" y="11"/>
                      <a:pt x="27" y="9"/>
                    </a:cubicBezTo>
                    <a:cubicBezTo>
                      <a:pt x="32" y="7"/>
                      <a:pt x="31" y="8"/>
                      <a:pt x="35" y="7"/>
                    </a:cubicBezTo>
                    <a:cubicBezTo>
                      <a:pt x="38" y="6"/>
                      <a:pt x="36" y="7"/>
                      <a:pt x="39" y="5"/>
                    </a:cubicBezTo>
                    <a:cubicBezTo>
                      <a:pt x="43" y="3"/>
                      <a:pt x="46" y="3"/>
                      <a:pt x="43" y="2"/>
                    </a:cubicBezTo>
                    <a:cubicBezTo>
                      <a:pt x="40" y="1"/>
                      <a:pt x="38" y="0"/>
                      <a:pt x="35" y="1"/>
                    </a:cubicBezTo>
                    <a:cubicBezTo>
                      <a:pt x="31" y="2"/>
                      <a:pt x="30" y="2"/>
                      <a:pt x="27" y="3"/>
                    </a:cubicBezTo>
                    <a:cubicBezTo>
                      <a:pt x="24" y="4"/>
                      <a:pt x="23" y="4"/>
                      <a:pt x="20" y="5"/>
                    </a:cubicBezTo>
                    <a:cubicBezTo>
                      <a:pt x="17" y="6"/>
                      <a:pt x="18" y="6"/>
                      <a:pt x="13" y="8"/>
                    </a:cubicBezTo>
                    <a:cubicBezTo>
                      <a:pt x="9" y="9"/>
                      <a:pt x="8" y="7"/>
                      <a:pt x="4" y="10"/>
                    </a:cubicBezTo>
                    <a:cubicBezTo>
                      <a:pt x="0" y="13"/>
                      <a:pt x="1" y="14"/>
                      <a:pt x="3" y="1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8" name="Freeform 553">
                <a:extLst>
                  <a:ext uri="{FF2B5EF4-FFF2-40B4-BE49-F238E27FC236}">
                    <a16:creationId xmlns:a16="http://schemas.microsoft.com/office/drawing/2014/main" id="{780C4A47-C1FB-76C4-766E-5B80F7A67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52613" y="1560514"/>
                <a:ext cx="92075" cy="22225"/>
              </a:xfrm>
              <a:custGeom>
                <a:avLst/>
                <a:gdLst>
                  <a:gd name="T0" fmla="*/ 10 w 78"/>
                  <a:gd name="T1" fmla="*/ 9 h 20"/>
                  <a:gd name="T2" fmla="*/ 3 w 78"/>
                  <a:gd name="T3" fmla="*/ 17 h 20"/>
                  <a:gd name="T4" fmla="*/ 16 w 78"/>
                  <a:gd name="T5" fmla="*/ 20 h 20"/>
                  <a:gd name="T6" fmla="*/ 30 w 78"/>
                  <a:gd name="T7" fmla="*/ 18 h 20"/>
                  <a:gd name="T8" fmla="*/ 46 w 78"/>
                  <a:gd name="T9" fmla="*/ 17 h 20"/>
                  <a:gd name="T10" fmla="*/ 59 w 78"/>
                  <a:gd name="T11" fmla="*/ 13 h 20"/>
                  <a:gd name="T12" fmla="*/ 59 w 78"/>
                  <a:gd name="T13" fmla="*/ 8 h 20"/>
                  <a:gd name="T14" fmla="*/ 77 w 78"/>
                  <a:gd name="T15" fmla="*/ 5 h 20"/>
                  <a:gd name="T16" fmla="*/ 67 w 78"/>
                  <a:gd name="T17" fmla="*/ 2 h 20"/>
                  <a:gd name="T18" fmla="*/ 51 w 78"/>
                  <a:gd name="T19" fmla="*/ 2 h 20"/>
                  <a:gd name="T20" fmla="*/ 43 w 78"/>
                  <a:gd name="T21" fmla="*/ 5 h 20"/>
                  <a:gd name="T22" fmla="*/ 32 w 78"/>
                  <a:gd name="T23" fmla="*/ 6 h 20"/>
                  <a:gd name="T24" fmla="*/ 19 w 78"/>
                  <a:gd name="T25" fmla="*/ 7 h 20"/>
                  <a:gd name="T26" fmla="*/ 10 w 78"/>
                  <a:gd name="T27" fmla="*/ 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8" h="20">
                    <a:moveTo>
                      <a:pt x="10" y="9"/>
                    </a:moveTo>
                    <a:cubicBezTo>
                      <a:pt x="5" y="11"/>
                      <a:pt x="0" y="13"/>
                      <a:pt x="3" y="17"/>
                    </a:cubicBezTo>
                    <a:cubicBezTo>
                      <a:pt x="6" y="20"/>
                      <a:pt x="7" y="20"/>
                      <a:pt x="16" y="20"/>
                    </a:cubicBezTo>
                    <a:cubicBezTo>
                      <a:pt x="25" y="19"/>
                      <a:pt x="20" y="18"/>
                      <a:pt x="30" y="18"/>
                    </a:cubicBezTo>
                    <a:cubicBezTo>
                      <a:pt x="40" y="18"/>
                      <a:pt x="35" y="19"/>
                      <a:pt x="46" y="17"/>
                    </a:cubicBezTo>
                    <a:cubicBezTo>
                      <a:pt x="56" y="15"/>
                      <a:pt x="57" y="16"/>
                      <a:pt x="59" y="13"/>
                    </a:cubicBezTo>
                    <a:cubicBezTo>
                      <a:pt x="60" y="10"/>
                      <a:pt x="50" y="8"/>
                      <a:pt x="59" y="8"/>
                    </a:cubicBezTo>
                    <a:cubicBezTo>
                      <a:pt x="67" y="7"/>
                      <a:pt x="75" y="7"/>
                      <a:pt x="77" y="5"/>
                    </a:cubicBezTo>
                    <a:cubicBezTo>
                      <a:pt x="78" y="4"/>
                      <a:pt x="75" y="2"/>
                      <a:pt x="67" y="2"/>
                    </a:cubicBezTo>
                    <a:cubicBezTo>
                      <a:pt x="58" y="2"/>
                      <a:pt x="55" y="0"/>
                      <a:pt x="51" y="2"/>
                    </a:cubicBezTo>
                    <a:cubicBezTo>
                      <a:pt x="48" y="4"/>
                      <a:pt x="48" y="5"/>
                      <a:pt x="43" y="5"/>
                    </a:cubicBezTo>
                    <a:cubicBezTo>
                      <a:pt x="38" y="5"/>
                      <a:pt x="37" y="6"/>
                      <a:pt x="32" y="6"/>
                    </a:cubicBezTo>
                    <a:cubicBezTo>
                      <a:pt x="27" y="7"/>
                      <a:pt x="26" y="7"/>
                      <a:pt x="19" y="7"/>
                    </a:cubicBezTo>
                    <a:cubicBezTo>
                      <a:pt x="12" y="8"/>
                      <a:pt x="9" y="7"/>
                      <a:pt x="10" y="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59" name="Freeform 554">
                <a:extLst>
                  <a:ext uri="{FF2B5EF4-FFF2-40B4-BE49-F238E27FC236}">
                    <a16:creationId xmlns:a16="http://schemas.microsoft.com/office/drawing/2014/main" id="{FEA4A543-279F-89DB-F64A-687DB73D9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4363" y="1544639"/>
                <a:ext cx="87313" cy="19050"/>
              </a:xfrm>
              <a:custGeom>
                <a:avLst/>
                <a:gdLst>
                  <a:gd name="T0" fmla="*/ 8 w 74"/>
                  <a:gd name="T1" fmla="*/ 7 h 17"/>
                  <a:gd name="T2" fmla="*/ 24 w 74"/>
                  <a:gd name="T3" fmla="*/ 5 h 17"/>
                  <a:gd name="T4" fmla="*/ 38 w 74"/>
                  <a:gd name="T5" fmla="*/ 4 h 17"/>
                  <a:gd name="T6" fmla="*/ 53 w 74"/>
                  <a:gd name="T7" fmla="*/ 1 h 17"/>
                  <a:gd name="T8" fmla="*/ 65 w 74"/>
                  <a:gd name="T9" fmla="*/ 4 h 17"/>
                  <a:gd name="T10" fmla="*/ 68 w 74"/>
                  <a:gd name="T11" fmla="*/ 9 h 17"/>
                  <a:gd name="T12" fmla="*/ 56 w 74"/>
                  <a:gd name="T13" fmla="*/ 12 h 17"/>
                  <a:gd name="T14" fmla="*/ 42 w 74"/>
                  <a:gd name="T15" fmla="*/ 11 h 17"/>
                  <a:gd name="T16" fmla="*/ 24 w 74"/>
                  <a:gd name="T17" fmla="*/ 10 h 17"/>
                  <a:gd name="T18" fmla="*/ 13 w 74"/>
                  <a:gd name="T19" fmla="*/ 12 h 17"/>
                  <a:gd name="T20" fmla="*/ 1 w 74"/>
                  <a:gd name="T21" fmla="*/ 13 h 17"/>
                  <a:gd name="T22" fmla="*/ 8 w 74"/>
                  <a:gd name="T23" fmla="*/ 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" h="17">
                    <a:moveTo>
                      <a:pt x="8" y="7"/>
                    </a:moveTo>
                    <a:cubicBezTo>
                      <a:pt x="15" y="6"/>
                      <a:pt x="16" y="6"/>
                      <a:pt x="24" y="5"/>
                    </a:cubicBezTo>
                    <a:cubicBezTo>
                      <a:pt x="31" y="4"/>
                      <a:pt x="29" y="6"/>
                      <a:pt x="38" y="4"/>
                    </a:cubicBezTo>
                    <a:cubicBezTo>
                      <a:pt x="47" y="2"/>
                      <a:pt x="44" y="1"/>
                      <a:pt x="53" y="1"/>
                    </a:cubicBezTo>
                    <a:cubicBezTo>
                      <a:pt x="61" y="2"/>
                      <a:pt x="64" y="0"/>
                      <a:pt x="65" y="4"/>
                    </a:cubicBezTo>
                    <a:cubicBezTo>
                      <a:pt x="67" y="7"/>
                      <a:pt x="74" y="7"/>
                      <a:pt x="68" y="9"/>
                    </a:cubicBezTo>
                    <a:cubicBezTo>
                      <a:pt x="62" y="11"/>
                      <a:pt x="64" y="12"/>
                      <a:pt x="56" y="12"/>
                    </a:cubicBezTo>
                    <a:cubicBezTo>
                      <a:pt x="48" y="12"/>
                      <a:pt x="50" y="11"/>
                      <a:pt x="42" y="11"/>
                    </a:cubicBezTo>
                    <a:cubicBezTo>
                      <a:pt x="35" y="10"/>
                      <a:pt x="29" y="9"/>
                      <a:pt x="24" y="10"/>
                    </a:cubicBezTo>
                    <a:cubicBezTo>
                      <a:pt x="19" y="10"/>
                      <a:pt x="21" y="10"/>
                      <a:pt x="13" y="12"/>
                    </a:cubicBezTo>
                    <a:cubicBezTo>
                      <a:pt x="5" y="13"/>
                      <a:pt x="2" y="17"/>
                      <a:pt x="1" y="13"/>
                    </a:cubicBezTo>
                    <a:cubicBezTo>
                      <a:pt x="0" y="9"/>
                      <a:pt x="4" y="7"/>
                      <a:pt x="8" y="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0" name="Freeform 555">
                <a:extLst>
                  <a:ext uri="{FF2B5EF4-FFF2-40B4-BE49-F238E27FC236}">
                    <a16:creationId xmlns:a16="http://schemas.microsoft.com/office/drawing/2014/main" id="{C39C9672-E410-9FB4-66F6-E983C865B4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4700" y="1530351"/>
                <a:ext cx="111125" cy="44450"/>
              </a:xfrm>
              <a:custGeom>
                <a:avLst/>
                <a:gdLst>
                  <a:gd name="T0" fmla="*/ 34 w 95"/>
                  <a:gd name="T1" fmla="*/ 3 h 38"/>
                  <a:gd name="T2" fmla="*/ 19 w 95"/>
                  <a:gd name="T3" fmla="*/ 5 h 38"/>
                  <a:gd name="T4" fmla="*/ 12 w 95"/>
                  <a:gd name="T5" fmla="*/ 7 h 38"/>
                  <a:gd name="T6" fmla="*/ 21 w 95"/>
                  <a:gd name="T7" fmla="*/ 14 h 38"/>
                  <a:gd name="T8" fmla="*/ 30 w 95"/>
                  <a:gd name="T9" fmla="*/ 16 h 38"/>
                  <a:gd name="T10" fmla="*/ 25 w 95"/>
                  <a:gd name="T11" fmla="*/ 20 h 38"/>
                  <a:gd name="T12" fmla="*/ 11 w 95"/>
                  <a:gd name="T13" fmla="*/ 21 h 38"/>
                  <a:gd name="T14" fmla="*/ 2 w 95"/>
                  <a:gd name="T15" fmla="*/ 22 h 38"/>
                  <a:gd name="T16" fmla="*/ 13 w 95"/>
                  <a:gd name="T17" fmla="*/ 26 h 38"/>
                  <a:gd name="T18" fmla="*/ 26 w 95"/>
                  <a:gd name="T19" fmla="*/ 25 h 38"/>
                  <a:gd name="T20" fmla="*/ 41 w 95"/>
                  <a:gd name="T21" fmla="*/ 26 h 38"/>
                  <a:gd name="T22" fmla="*/ 52 w 95"/>
                  <a:gd name="T23" fmla="*/ 29 h 38"/>
                  <a:gd name="T24" fmla="*/ 57 w 95"/>
                  <a:gd name="T25" fmla="*/ 32 h 38"/>
                  <a:gd name="T26" fmla="*/ 70 w 95"/>
                  <a:gd name="T27" fmla="*/ 35 h 38"/>
                  <a:gd name="T28" fmla="*/ 81 w 95"/>
                  <a:gd name="T29" fmla="*/ 32 h 38"/>
                  <a:gd name="T30" fmla="*/ 84 w 95"/>
                  <a:gd name="T31" fmla="*/ 24 h 38"/>
                  <a:gd name="T32" fmla="*/ 88 w 95"/>
                  <a:gd name="T33" fmla="*/ 19 h 38"/>
                  <a:gd name="T34" fmla="*/ 87 w 95"/>
                  <a:gd name="T35" fmla="*/ 14 h 38"/>
                  <a:gd name="T36" fmla="*/ 72 w 95"/>
                  <a:gd name="T37" fmla="*/ 10 h 38"/>
                  <a:gd name="T38" fmla="*/ 61 w 95"/>
                  <a:gd name="T39" fmla="*/ 8 h 38"/>
                  <a:gd name="T40" fmla="*/ 56 w 95"/>
                  <a:gd name="T41" fmla="*/ 11 h 38"/>
                  <a:gd name="T42" fmla="*/ 50 w 95"/>
                  <a:gd name="T43" fmla="*/ 3 h 38"/>
                  <a:gd name="T44" fmla="*/ 36 w 95"/>
                  <a:gd name="T45" fmla="*/ 2 h 38"/>
                  <a:gd name="T46" fmla="*/ 34 w 95"/>
                  <a:gd name="T47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5" h="38">
                    <a:moveTo>
                      <a:pt x="34" y="3"/>
                    </a:moveTo>
                    <a:cubicBezTo>
                      <a:pt x="27" y="2"/>
                      <a:pt x="21" y="4"/>
                      <a:pt x="19" y="5"/>
                    </a:cubicBezTo>
                    <a:cubicBezTo>
                      <a:pt x="16" y="6"/>
                      <a:pt x="6" y="0"/>
                      <a:pt x="12" y="7"/>
                    </a:cubicBezTo>
                    <a:cubicBezTo>
                      <a:pt x="17" y="14"/>
                      <a:pt x="17" y="12"/>
                      <a:pt x="21" y="14"/>
                    </a:cubicBezTo>
                    <a:cubicBezTo>
                      <a:pt x="25" y="16"/>
                      <a:pt x="31" y="13"/>
                      <a:pt x="30" y="16"/>
                    </a:cubicBezTo>
                    <a:cubicBezTo>
                      <a:pt x="28" y="19"/>
                      <a:pt x="35" y="20"/>
                      <a:pt x="25" y="20"/>
                    </a:cubicBezTo>
                    <a:cubicBezTo>
                      <a:pt x="16" y="19"/>
                      <a:pt x="15" y="20"/>
                      <a:pt x="11" y="21"/>
                    </a:cubicBezTo>
                    <a:cubicBezTo>
                      <a:pt x="8" y="21"/>
                      <a:pt x="0" y="18"/>
                      <a:pt x="2" y="22"/>
                    </a:cubicBezTo>
                    <a:cubicBezTo>
                      <a:pt x="4" y="26"/>
                      <a:pt x="6" y="27"/>
                      <a:pt x="13" y="26"/>
                    </a:cubicBezTo>
                    <a:cubicBezTo>
                      <a:pt x="19" y="25"/>
                      <a:pt x="26" y="23"/>
                      <a:pt x="26" y="25"/>
                    </a:cubicBezTo>
                    <a:cubicBezTo>
                      <a:pt x="26" y="28"/>
                      <a:pt x="36" y="24"/>
                      <a:pt x="41" y="26"/>
                    </a:cubicBezTo>
                    <a:cubicBezTo>
                      <a:pt x="45" y="27"/>
                      <a:pt x="47" y="26"/>
                      <a:pt x="52" y="29"/>
                    </a:cubicBezTo>
                    <a:cubicBezTo>
                      <a:pt x="56" y="31"/>
                      <a:pt x="50" y="29"/>
                      <a:pt x="57" y="32"/>
                    </a:cubicBezTo>
                    <a:cubicBezTo>
                      <a:pt x="64" y="35"/>
                      <a:pt x="58" y="35"/>
                      <a:pt x="70" y="35"/>
                    </a:cubicBezTo>
                    <a:cubicBezTo>
                      <a:pt x="81" y="35"/>
                      <a:pt x="78" y="38"/>
                      <a:pt x="81" y="32"/>
                    </a:cubicBezTo>
                    <a:cubicBezTo>
                      <a:pt x="85" y="27"/>
                      <a:pt x="83" y="28"/>
                      <a:pt x="84" y="24"/>
                    </a:cubicBezTo>
                    <a:cubicBezTo>
                      <a:pt x="86" y="21"/>
                      <a:pt x="87" y="23"/>
                      <a:pt x="88" y="19"/>
                    </a:cubicBezTo>
                    <a:cubicBezTo>
                      <a:pt x="89" y="16"/>
                      <a:pt x="95" y="15"/>
                      <a:pt x="87" y="14"/>
                    </a:cubicBezTo>
                    <a:cubicBezTo>
                      <a:pt x="79" y="13"/>
                      <a:pt x="74" y="10"/>
                      <a:pt x="72" y="10"/>
                    </a:cubicBezTo>
                    <a:cubicBezTo>
                      <a:pt x="71" y="10"/>
                      <a:pt x="63" y="6"/>
                      <a:pt x="61" y="8"/>
                    </a:cubicBezTo>
                    <a:cubicBezTo>
                      <a:pt x="59" y="11"/>
                      <a:pt x="56" y="16"/>
                      <a:pt x="56" y="11"/>
                    </a:cubicBezTo>
                    <a:cubicBezTo>
                      <a:pt x="56" y="5"/>
                      <a:pt x="54" y="3"/>
                      <a:pt x="50" y="3"/>
                    </a:cubicBezTo>
                    <a:cubicBezTo>
                      <a:pt x="46" y="3"/>
                      <a:pt x="37" y="1"/>
                      <a:pt x="36" y="2"/>
                    </a:cubicBezTo>
                    <a:cubicBezTo>
                      <a:pt x="35" y="2"/>
                      <a:pt x="37" y="6"/>
                      <a:pt x="34" y="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1" name="Freeform 556">
                <a:extLst>
                  <a:ext uri="{FF2B5EF4-FFF2-40B4-BE49-F238E27FC236}">
                    <a16:creationId xmlns:a16="http://schemas.microsoft.com/office/drawing/2014/main" id="{7EFCC66D-3ADD-1FF4-10E8-B476BA86C6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9138" y="1570039"/>
                <a:ext cx="28575" cy="20638"/>
              </a:xfrm>
              <a:custGeom>
                <a:avLst/>
                <a:gdLst>
                  <a:gd name="T0" fmla="*/ 7 w 24"/>
                  <a:gd name="T1" fmla="*/ 3 h 18"/>
                  <a:gd name="T2" fmla="*/ 4 w 24"/>
                  <a:gd name="T3" fmla="*/ 10 h 18"/>
                  <a:gd name="T4" fmla="*/ 13 w 24"/>
                  <a:gd name="T5" fmla="*/ 15 h 18"/>
                  <a:gd name="T6" fmla="*/ 22 w 24"/>
                  <a:gd name="T7" fmla="*/ 14 h 18"/>
                  <a:gd name="T8" fmla="*/ 19 w 24"/>
                  <a:gd name="T9" fmla="*/ 5 h 18"/>
                  <a:gd name="T10" fmla="*/ 8 w 24"/>
                  <a:gd name="T11" fmla="*/ 0 h 18"/>
                  <a:gd name="T12" fmla="*/ 7 w 24"/>
                  <a:gd name="T13" fmla="*/ 3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18">
                    <a:moveTo>
                      <a:pt x="7" y="3"/>
                    </a:moveTo>
                    <a:cubicBezTo>
                      <a:pt x="7" y="6"/>
                      <a:pt x="0" y="5"/>
                      <a:pt x="4" y="10"/>
                    </a:cubicBezTo>
                    <a:cubicBezTo>
                      <a:pt x="9" y="15"/>
                      <a:pt x="5" y="13"/>
                      <a:pt x="13" y="15"/>
                    </a:cubicBezTo>
                    <a:cubicBezTo>
                      <a:pt x="21" y="17"/>
                      <a:pt x="24" y="18"/>
                      <a:pt x="22" y="14"/>
                    </a:cubicBezTo>
                    <a:cubicBezTo>
                      <a:pt x="20" y="10"/>
                      <a:pt x="20" y="8"/>
                      <a:pt x="19" y="5"/>
                    </a:cubicBezTo>
                    <a:cubicBezTo>
                      <a:pt x="19" y="2"/>
                      <a:pt x="8" y="0"/>
                      <a:pt x="8" y="0"/>
                    </a:cubicBezTo>
                    <a:cubicBezTo>
                      <a:pt x="7" y="1"/>
                      <a:pt x="9" y="3"/>
                      <a:pt x="7" y="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2" name="Freeform 557">
                <a:extLst>
                  <a:ext uri="{FF2B5EF4-FFF2-40B4-BE49-F238E27FC236}">
                    <a16:creationId xmlns:a16="http://schemas.microsoft.com/office/drawing/2014/main" id="{CA74D7B9-B686-1CDB-B32D-39111E64A4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31988" y="1627189"/>
                <a:ext cx="28575" cy="20638"/>
              </a:xfrm>
              <a:custGeom>
                <a:avLst/>
                <a:gdLst>
                  <a:gd name="T0" fmla="*/ 10 w 24"/>
                  <a:gd name="T1" fmla="*/ 4 h 18"/>
                  <a:gd name="T2" fmla="*/ 20 w 24"/>
                  <a:gd name="T3" fmla="*/ 2 h 18"/>
                  <a:gd name="T4" fmla="*/ 22 w 24"/>
                  <a:gd name="T5" fmla="*/ 9 h 18"/>
                  <a:gd name="T6" fmla="*/ 14 w 24"/>
                  <a:gd name="T7" fmla="*/ 13 h 18"/>
                  <a:gd name="T8" fmla="*/ 2 w 24"/>
                  <a:gd name="T9" fmla="*/ 13 h 18"/>
                  <a:gd name="T10" fmla="*/ 10 w 24"/>
                  <a:gd name="T11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8">
                    <a:moveTo>
                      <a:pt x="10" y="4"/>
                    </a:moveTo>
                    <a:cubicBezTo>
                      <a:pt x="17" y="1"/>
                      <a:pt x="19" y="0"/>
                      <a:pt x="20" y="2"/>
                    </a:cubicBezTo>
                    <a:cubicBezTo>
                      <a:pt x="22" y="4"/>
                      <a:pt x="24" y="7"/>
                      <a:pt x="22" y="9"/>
                    </a:cubicBezTo>
                    <a:cubicBezTo>
                      <a:pt x="20" y="11"/>
                      <a:pt x="20" y="13"/>
                      <a:pt x="14" y="13"/>
                    </a:cubicBezTo>
                    <a:cubicBezTo>
                      <a:pt x="9" y="13"/>
                      <a:pt x="0" y="18"/>
                      <a:pt x="2" y="13"/>
                    </a:cubicBezTo>
                    <a:cubicBezTo>
                      <a:pt x="3" y="8"/>
                      <a:pt x="5" y="4"/>
                      <a:pt x="10" y="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3" name="Freeform 558">
                <a:extLst>
                  <a:ext uri="{FF2B5EF4-FFF2-40B4-BE49-F238E27FC236}">
                    <a16:creationId xmlns:a16="http://schemas.microsoft.com/office/drawing/2014/main" id="{C2A57D14-AB0A-E21E-44B6-CFEC52292C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0088" y="1593851"/>
                <a:ext cx="146050" cy="49213"/>
              </a:xfrm>
              <a:custGeom>
                <a:avLst/>
                <a:gdLst>
                  <a:gd name="T0" fmla="*/ 15 w 124"/>
                  <a:gd name="T1" fmla="*/ 6 h 42"/>
                  <a:gd name="T2" fmla="*/ 25 w 124"/>
                  <a:gd name="T3" fmla="*/ 4 h 42"/>
                  <a:gd name="T4" fmla="*/ 36 w 124"/>
                  <a:gd name="T5" fmla="*/ 9 h 42"/>
                  <a:gd name="T6" fmla="*/ 40 w 124"/>
                  <a:gd name="T7" fmla="*/ 19 h 42"/>
                  <a:gd name="T8" fmla="*/ 47 w 124"/>
                  <a:gd name="T9" fmla="*/ 20 h 42"/>
                  <a:gd name="T10" fmla="*/ 48 w 124"/>
                  <a:gd name="T11" fmla="*/ 12 h 42"/>
                  <a:gd name="T12" fmla="*/ 59 w 124"/>
                  <a:gd name="T13" fmla="*/ 8 h 42"/>
                  <a:gd name="T14" fmla="*/ 65 w 124"/>
                  <a:gd name="T15" fmla="*/ 13 h 42"/>
                  <a:gd name="T16" fmla="*/ 72 w 124"/>
                  <a:gd name="T17" fmla="*/ 19 h 42"/>
                  <a:gd name="T18" fmla="*/ 76 w 124"/>
                  <a:gd name="T19" fmla="*/ 18 h 42"/>
                  <a:gd name="T20" fmla="*/ 75 w 124"/>
                  <a:gd name="T21" fmla="*/ 13 h 42"/>
                  <a:gd name="T22" fmla="*/ 69 w 124"/>
                  <a:gd name="T23" fmla="*/ 8 h 42"/>
                  <a:gd name="T24" fmla="*/ 68 w 124"/>
                  <a:gd name="T25" fmla="*/ 4 h 42"/>
                  <a:gd name="T26" fmla="*/ 75 w 124"/>
                  <a:gd name="T27" fmla="*/ 3 h 42"/>
                  <a:gd name="T28" fmla="*/ 88 w 124"/>
                  <a:gd name="T29" fmla="*/ 3 h 42"/>
                  <a:gd name="T30" fmla="*/ 99 w 124"/>
                  <a:gd name="T31" fmla="*/ 2 h 42"/>
                  <a:gd name="T32" fmla="*/ 104 w 124"/>
                  <a:gd name="T33" fmla="*/ 4 h 42"/>
                  <a:gd name="T34" fmla="*/ 115 w 124"/>
                  <a:gd name="T35" fmla="*/ 5 h 42"/>
                  <a:gd name="T36" fmla="*/ 123 w 124"/>
                  <a:gd name="T37" fmla="*/ 12 h 42"/>
                  <a:gd name="T38" fmla="*/ 115 w 124"/>
                  <a:gd name="T39" fmla="*/ 19 h 42"/>
                  <a:gd name="T40" fmla="*/ 109 w 124"/>
                  <a:gd name="T41" fmla="*/ 22 h 42"/>
                  <a:gd name="T42" fmla="*/ 105 w 124"/>
                  <a:gd name="T43" fmla="*/ 27 h 42"/>
                  <a:gd name="T44" fmla="*/ 97 w 124"/>
                  <a:gd name="T45" fmla="*/ 31 h 42"/>
                  <a:gd name="T46" fmla="*/ 91 w 124"/>
                  <a:gd name="T47" fmla="*/ 35 h 42"/>
                  <a:gd name="T48" fmla="*/ 84 w 124"/>
                  <a:gd name="T49" fmla="*/ 39 h 42"/>
                  <a:gd name="T50" fmla="*/ 72 w 124"/>
                  <a:gd name="T51" fmla="*/ 41 h 42"/>
                  <a:gd name="T52" fmla="*/ 58 w 124"/>
                  <a:gd name="T53" fmla="*/ 41 h 42"/>
                  <a:gd name="T54" fmla="*/ 48 w 124"/>
                  <a:gd name="T55" fmla="*/ 41 h 42"/>
                  <a:gd name="T56" fmla="*/ 45 w 124"/>
                  <a:gd name="T57" fmla="*/ 37 h 42"/>
                  <a:gd name="T58" fmla="*/ 48 w 124"/>
                  <a:gd name="T59" fmla="*/ 32 h 42"/>
                  <a:gd name="T60" fmla="*/ 39 w 124"/>
                  <a:gd name="T61" fmla="*/ 27 h 42"/>
                  <a:gd name="T62" fmla="*/ 34 w 124"/>
                  <a:gd name="T63" fmla="*/ 28 h 42"/>
                  <a:gd name="T64" fmla="*/ 24 w 124"/>
                  <a:gd name="T65" fmla="*/ 29 h 42"/>
                  <a:gd name="T66" fmla="*/ 15 w 124"/>
                  <a:gd name="T67" fmla="*/ 27 h 42"/>
                  <a:gd name="T68" fmla="*/ 11 w 124"/>
                  <a:gd name="T69" fmla="*/ 23 h 42"/>
                  <a:gd name="T70" fmla="*/ 7 w 124"/>
                  <a:gd name="T71" fmla="*/ 19 h 42"/>
                  <a:gd name="T72" fmla="*/ 2 w 124"/>
                  <a:gd name="T73" fmla="*/ 15 h 42"/>
                  <a:gd name="T74" fmla="*/ 7 w 124"/>
                  <a:gd name="T75" fmla="*/ 10 h 42"/>
                  <a:gd name="T76" fmla="*/ 15 w 124"/>
                  <a:gd name="T77" fmla="*/ 6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4" h="42">
                    <a:moveTo>
                      <a:pt x="15" y="6"/>
                    </a:moveTo>
                    <a:cubicBezTo>
                      <a:pt x="21" y="4"/>
                      <a:pt x="23" y="3"/>
                      <a:pt x="25" y="4"/>
                    </a:cubicBezTo>
                    <a:cubicBezTo>
                      <a:pt x="27" y="6"/>
                      <a:pt x="36" y="6"/>
                      <a:pt x="36" y="9"/>
                    </a:cubicBezTo>
                    <a:cubicBezTo>
                      <a:pt x="36" y="13"/>
                      <a:pt x="34" y="17"/>
                      <a:pt x="40" y="19"/>
                    </a:cubicBezTo>
                    <a:cubicBezTo>
                      <a:pt x="46" y="21"/>
                      <a:pt x="47" y="24"/>
                      <a:pt x="47" y="20"/>
                    </a:cubicBezTo>
                    <a:cubicBezTo>
                      <a:pt x="47" y="16"/>
                      <a:pt x="39" y="14"/>
                      <a:pt x="48" y="12"/>
                    </a:cubicBezTo>
                    <a:cubicBezTo>
                      <a:pt x="56" y="10"/>
                      <a:pt x="56" y="5"/>
                      <a:pt x="59" y="8"/>
                    </a:cubicBezTo>
                    <a:cubicBezTo>
                      <a:pt x="61" y="10"/>
                      <a:pt x="60" y="9"/>
                      <a:pt x="65" y="13"/>
                    </a:cubicBezTo>
                    <a:cubicBezTo>
                      <a:pt x="69" y="17"/>
                      <a:pt x="69" y="17"/>
                      <a:pt x="72" y="19"/>
                    </a:cubicBezTo>
                    <a:cubicBezTo>
                      <a:pt x="75" y="21"/>
                      <a:pt x="76" y="21"/>
                      <a:pt x="76" y="18"/>
                    </a:cubicBezTo>
                    <a:cubicBezTo>
                      <a:pt x="76" y="16"/>
                      <a:pt x="77" y="15"/>
                      <a:pt x="75" y="13"/>
                    </a:cubicBezTo>
                    <a:cubicBezTo>
                      <a:pt x="72" y="11"/>
                      <a:pt x="71" y="9"/>
                      <a:pt x="69" y="8"/>
                    </a:cubicBezTo>
                    <a:cubicBezTo>
                      <a:pt x="68" y="6"/>
                      <a:pt x="62" y="5"/>
                      <a:pt x="68" y="4"/>
                    </a:cubicBezTo>
                    <a:cubicBezTo>
                      <a:pt x="73" y="4"/>
                      <a:pt x="65" y="3"/>
                      <a:pt x="75" y="3"/>
                    </a:cubicBezTo>
                    <a:cubicBezTo>
                      <a:pt x="86" y="3"/>
                      <a:pt x="81" y="3"/>
                      <a:pt x="88" y="3"/>
                    </a:cubicBezTo>
                    <a:cubicBezTo>
                      <a:pt x="94" y="2"/>
                      <a:pt x="96" y="0"/>
                      <a:pt x="99" y="2"/>
                    </a:cubicBezTo>
                    <a:cubicBezTo>
                      <a:pt x="103" y="3"/>
                      <a:pt x="98" y="3"/>
                      <a:pt x="104" y="4"/>
                    </a:cubicBezTo>
                    <a:cubicBezTo>
                      <a:pt x="111" y="5"/>
                      <a:pt x="114" y="4"/>
                      <a:pt x="115" y="5"/>
                    </a:cubicBezTo>
                    <a:cubicBezTo>
                      <a:pt x="117" y="7"/>
                      <a:pt x="124" y="9"/>
                      <a:pt x="123" y="12"/>
                    </a:cubicBezTo>
                    <a:cubicBezTo>
                      <a:pt x="122" y="14"/>
                      <a:pt x="118" y="17"/>
                      <a:pt x="115" y="19"/>
                    </a:cubicBezTo>
                    <a:cubicBezTo>
                      <a:pt x="113" y="21"/>
                      <a:pt x="110" y="19"/>
                      <a:pt x="109" y="22"/>
                    </a:cubicBezTo>
                    <a:cubicBezTo>
                      <a:pt x="108" y="26"/>
                      <a:pt x="107" y="24"/>
                      <a:pt x="105" y="27"/>
                    </a:cubicBezTo>
                    <a:cubicBezTo>
                      <a:pt x="103" y="30"/>
                      <a:pt x="98" y="28"/>
                      <a:pt x="97" y="31"/>
                    </a:cubicBezTo>
                    <a:cubicBezTo>
                      <a:pt x="96" y="33"/>
                      <a:pt x="91" y="32"/>
                      <a:pt x="91" y="35"/>
                    </a:cubicBezTo>
                    <a:cubicBezTo>
                      <a:pt x="91" y="37"/>
                      <a:pt x="90" y="37"/>
                      <a:pt x="84" y="39"/>
                    </a:cubicBezTo>
                    <a:cubicBezTo>
                      <a:pt x="79" y="40"/>
                      <a:pt x="78" y="40"/>
                      <a:pt x="72" y="41"/>
                    </a:cubicBezTo>
                    <a:cubicBezTo>
                      <a:pt x="66" y="42"/>
                      <a:pt x="64" y="40"/>
                      <a:pt x="58" y="41"/>
                    </a:cubicBezTo>
                    <a:cubicBezTo>
                      <a:pt x="52" y="42"/>
                      <a:pt x="51" y="41"/>
                      <a:pt x="48" y="41"/>
                    </a:cubicBezTo>
                    <a:cubicBezTo>
                      <a:pt x="45" y="41"/>
                      <a:pt x="42" y="39"/>
                      <a:pt x="45" y="37"/>
                    </a:cubicBezTo>
                    <a:cubicBezTo>
                      <a:pt x="48" y="35"/>
                      <a:pt x="52" y="34"/>
                      <a:pt x="48" y="32"/>
                    </a:cubicBezTo>
                    <a:cubicBezTo>
                      <a:pt x="44" y="31"/>
                      <a:pt x="40" y="26"/>
                      <a:pt x="39" y="27"/>
                    </a:cubicBezTo>
                    <a:cubicBezTo>
                      <a:pt x="37" y="28"/>
                      <a:pt x="38" y="26"/>
                      <a:pt x="34" y="28"/>
                    </a:cubicBezTo>
                    <a:cubicBezTo>
                      <a:pt x="30" y="29"/>
                      <a:pt x="30" y="28"/>
                      <a:pt x="24" y="29"/>
                    </a:cubicBezTo>
                    <a:cubicBezTo>
                      <a:pt x="19" y="29"/>
                      <a:pt x="16" y="28"/>
                      <a:pt x="15" y="27"/>
                    </a:cubicBezTo>
                    <a:cubicBezTo>
                      <a:pt x="14" y="26"/>
                      <a:pt x="12" y="24"/>
                      <a:pt x="11" y="23"/>
                    </a:cubicBezTo>
                    <a:cubicBezTo>
                      <a:pt x="9" y="22"/>
                      <a:pt x="12" y="21"/>
                      <a:pt x="7" y="19"/>
                    </a:cubicBezTo>
                    <a:cubicBezTo>
                      <a:pt x="2" y="17"/>
                      <a:pt x="0" y="16"/>
                      <a:pt x="2" y="15"/>
                    </a:cubicBezTo>
                    <a:cubicBezTo>
                      <a:pt x="4" y="14"/>
                      <a:pt x="5" y="10"/>
                      <a:pt x="7" y="10"/>
                    </a:cubicBezTo>
                    <a:cubicBezTo>
                      <a:pt x="9" y="10"/>
                      <a:pt x="13" y="4"/>
                      <a:pt x="15" y="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4" name="Freeform 559">
                <a:extLst>
                  <a:ext uri="{FF2B5EF4-FFF2-40B4-BE49-F238E27FC236}">
                    <a16:creationId xmlns:a16="http://schemas.microsoft.com/office/drawing/2014/main" id="{6D5F8473-40C1-60E8-6CC5-985F4CC7D9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3750" y="1563689"/>
                <a:ext cx="38100" cy="11113"/>
              </a:xfrm>
              <a:custGeom>
                <a:avLst/>
                <a:gdLst>
                  <a:gd name="T0" fmla="*/ 5 w 32"/>
                  <a:gd name="T1" fmla="*/ 9 h 10"/>
                  <a:gd name="T2" fmla="*/ 20 w 32"/>
                  <a:gd name="T3" fmla="*/ 9 h 10"/>
                  <a:gd name="T4" fmla="*/ 27 w 32"/>
                  <a:gd name="T5" fmla="*/ 6 h 10"/>
                  <a:gd name="T6" fmla="*/ 15 w 32"/>
                  <a:gd name="T7" fmla="*/ 1 h 10"/>
                  <a:gd name="T8" fmla="*/ 4 w 32"/>
                  <a:gd name="T9" fmla="*/ 3 h 10"/>
                  <a:gd name="T10" fmla="*/ 5 w 32"/>
                  <a:gd name="T11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10">
                    <a:moveTo>
                      <a:pt x="5" y="9"/>
                    </a:moveTo>
                    <a:cubicBezTo>
                      <a:pt x="12" y="9"/>
                      <a:pt x="13" y="10"/>
                      <a:pt x="20" y="9"/>
                    </a:cubicBezTo>
                    <a:cubicBezTo>
                      <a:pt x="26" y="9"/>
                      <a:pt x="32" y="9"/>
                      <a:pt x="27" y="6"/>
                    </a:cubicBezTo>
                    <a:cubicBezTo>
                      <a:pt x="21" y="4"/>
                      <a:pt x="18" y="0"/>
                      <a:pt x="15" y="1"/>
                    </a:cubicBezTo>
                    <a:cubicBezTo>
                      <a:pt x="12" y="1"/>
                      <a:pt x="4" y="0"/>
                      <a:pt x="4" y="3"/>
                    </a:cubicBezTo>
                    <a:cubicBezTo>
                      <a:pt x="4" y="6"/>
                      <a:pt x="0" y="6"/>
                      <a:pt x="5" y="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5" name="Freeform 560">
                <a:extLst>
                  <a:ext uri="{FF2B5EF4-FFF2-40B4-BE49-F238E27FC236}">
                    <a16:creationId xmlns:a16="http://schemas.microsoft.com/office/drawing/2014/main" id="{E97F8FE1-35DD-9EA4-4A55-B208B3899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0738" y="1622426"/>
                <a:ext cx="68263" cy="28575"/>
              </a:xfrm>
              <a:custGeom>
                <a:avLst/>
                <a:gdLst>
                  <a:gd name="T0" fmla="*/ 10 w 58"/>
                  <a:gd name="T1" fmla="*/ 12 h 25"/>
                  <a:gd name="T2" fmla="*/ 20 w 58"/>
                  <a:gd name="T3" fmla="*/ 6 h 25"/>
                  <a:gd name="T4" fmla="*/ 28 w 58"/>
                  <a:gd name="T5" fmla="*/ 3 h 25"/>
                  <a:gd name="T6" fmla="*/ 42 w 58"/>
                  <a:gd name="T7" fmla="*/ 1 h 25"/>
                  <a:gd name="T8" fmla="*/ 56 w 58"/>
                  <a:gd name="T9" fmla="*/ 5 h 25"/>
                  <a:gd name="T10" fmla="*/ 53 w 58"/>
                  <a:gd name="T11" fmla="*/ 18 h 25"/>
                  <a:gd name="T12" fmla="*/ 44 w 58"/>
                  <a:gd name="T13" fmla="*/ 19 h 25"/>
                  <a:gd name="T14" fmla="*/ 33 w 58"/>
                  <a:gd name="T15" fmla="*/ 24 h 25"/>
                  <a:gd name="T16" fmla="*/ 22 w 58"/>
                  <a:gd name="T17" fmla="*/ 24 h 25"/>
                  <a:gd name="T18" fmla="*/ 6 w 58"/>
                  <a:gd name="T19" fmla="*/ 19 h 25"/>
                  <a:gd name="T20" fmla="*/ 3 w 58"/>
                  <a:gd name="T21" fmla="*/ 14 h 25"/>
                  <a:gd name="T22" fmla="*/ 10 w 58"/>
                  <a:gd name="T23" fmla="*/ 1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8" h="25">
                    <a:moveTo>
                      <a:pt x="10" y="12"/>
                    </a:moveTo>
                    <a:cubicBezTo>
                      <a:pt x="12" y="11"/>
                      <a:pt x="16" y="8"/>
                      <a:pt x="20" y="6"/>
                    </a:cubicBezTo>
                    <a:cubicBezTo>
                      <a:pt x="24" y="3"/>
                      <a:pt x="21" y="2"/>
                      <a:pt x="28" y="3"/>
                    </a:cubicBezTo>
                    <a:cubicBezTo>
                      <a:pt x="36" y="3"/>
                      <a:pt x="38" y="0"/>
                      <a:pt x="42" y="1"/>
                    </a:cubicBezTo>
                    <a:cubicBezTo>
                      <a:pt x="46" y="2"/>
                      <a:pt x="56" y="1"/>
                      <a:pt x="56" y="5"/>
                    </a:cubicBezTo>
                    <a:cubicBezTo>
                      <a:pt x="56" y="8"/>
                      <a:pt x="58" y="16"/>
                      <a:pt x="53" y="18"/>
                    </a:cubicBezTo>
                    <a:cubicBezTo>
                      <a:pt x="49" y="19"/>
                      <a:pt x="50" y="16"/>
                      <a:pt x="44" y="19"/>
                    </a:cubicBezTo>
                    <a:cubicBezTo>
                      <a:pt x="37" y="23"/>
                      <a:pt x="41" y="23"/>
                      <a:pt x="33" y="24"/>
                    </a:cubicBezTo>
                    <a:cubicBezTo>
                      <a:pt x="26" y="25"/>
                      <a:pt x="28" y="24"/>
                      <a:pt x="22" y="24"/>
                    </a:cubicBezTo>
                    <a:cubicBezTo>
                      <a:pt x="16" y="24"/>
                      <a:pt x="12" y="23"/>
                      <a:pt x="6" y="19"/>
                    </a:cubicBezTo>
                    <a:cubicBezTo>
                      <a:pt x="0" y="16"/>
                      <a:pt x="2" y="14"/>
                      <a:pt x="3" y="14"/>
                    </a:cubicBezTo>
                    <a:cubicBezTo>
                      <a:pt x="4" y="14"/>
                      <a:pt x="6" y="10"/>
                      <a:pt x="10" y="1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6" name="Freeform 561">
                <a:extLst>
                  <a:ext uri="{FF2B5EF4-FFF2-40B4-BE49-F238E27FC236}">
                    <a16:creationId xmlns:a16="http://schemas.microsoft.com/office/drawing/2014/main" id="{B13983E5-F3E3-FFA9-31DA-B7CE8E6009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1700" y="1544639"/>
                <a:ext cx="74613" cy="39688"/>
              </a:xfrm>
              <a:custGeom>
                <a:avLst/>
                <a:gdLst>
                  <a:gd name="T0" fmla="*/ 2 w 64"/>
                  <a:gd name="T1" fmla="*/ 17 h 34"/>
                  <a:gd name="T2" fmla="*/ 5 w 64"/>
                  <a:gd name="T3" fmla="*/ 7 h 34"/>
                  <a:gd name="T4" fmla="*/ 15 w 64"/>
                  <a:gd name="T5" fmla="*/ 1 h 34"/>
                  <a:gd name="T6" fmla="*/ 28 w 64"/>
                  <a:gd name="T7" fmla="*/ 4 h 34"/>
                  <a:gd name="T8" fmla="*/ 40 w 64"/>
                  <a:gd name="T9" fmla="*/ 8 h 34"/>
                  <a:gd name="T10" fmla="*/ 60 w 64"/>
                  <a:gd name="T11" fmla="*/ 9 h 34"/>
                  <a:gd name="T12" fmla="*/ 47 w 64"/>
                  <a:gd name="T13" fmla="*/ 14 h 34"/>
                  <a:gd name="T14" fmla="*/ 41 w 64"/>
                  <a:gd name="T15" fmla="*/ 18 h 34"/>
                  <a:gd name="T16" fmla="*/ 25 w 64"/>
                  <a:gd name="T17" fmla="*/ 19 h 34"/>
                  <a:gd name="T18" fmla="*/ 16 w 64"/>
                  <a:gd name="T19" fmla="*/ 19 h 34"/>
                  <a:gd name="T20" fmla="*/ 20 w 64"/>
                  <a:gd name="T21" fmla="*/ 24 h 34"/>
                  <a:gd name="T22" fmla="*/ 43 w 64"/>
                  <a:gd name="T23" fmla="*/ 24 h 34"/>
                  <a:gd name="T24" fmla="*/ 57 w 64"/>
                  <a:gd name="T25" fmla="*/ 22 h 34"/>
                  <a:gd name="T26" fmla="*/ 57 w 64"/>
                  <a:gd name="T27" fmla="*/ 28 h 34"/>
                  <a:gd name="T28" fmla="*/ 44 w 64"/>
                  <a:gd name="T29" fmla="*/ 31 h 34"/>
                  <a:gd name="T30" fmla="*/ 29 w 64"/>
                  <a:gd name="T31" fmla="*/ 33 h 34"/>
                  <a:gd name="T32" fmla="*/ 12 w 64"/>
                  <a:gd name="T33" fmla="*/ 33 h 34"/>
                  <a:gd name="T34" fmla="*/ 6 w 64"/>
                  <a:gd name="T35" fmla="*/ 27 h 34"/>
                  <a:gd name="T36" fmla="*/ 7 w 64"/>
                  <a:gd name="T37" fmla="*/ 22 h 34"/>
                  <a:gd name="T38" fmla="*/ 2 w 64"/>
                  <a:gd name="T39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4" h="34">
                    <a:moveTo>
                      <a:pt x="2" y="17"/>
                    </a:moveTo>
                    <a:cubicBezTo>
                      <a:pt x="2" y="9"/>
                      <a:pt x="0" y="8"/>
                      <a:pt x="5" y="7"/>
                    </a:cubicBezTo>
                    <a:cubicBezTo>
                      <a:pt x="10" y="6"/>
                      <a:pt x="8" y="0"/>
                      <a:pt x="15" y="1"/>
                    </a:cubicBezTo>
                    <a:cubicBezTo>
                      <a:pt x="22" y="2"/>
                      <a:pt x="23" y="1"/>
                      <a:pt x="28" y="4"/>
                    </a:cubicBezTo>
                    <a:cubicBezTo>
                      <a:pt x="33" y="8"/>
                      <a:pt x="36" y="6"/>
                      <a:pt x="40" y="8"/>
                    </a:cubicBezTo>
                    <a:cubicBezTo>
                      <a:pt x="44" y="10"/>
                      <a:pt x="64" y="5"/>
                      <a:pt x="60" y="9"/>
                    </a:cubicBezTo>
                    <a:cubicBezTo>
                      <a:pt x="55" y="13"/>
                      <a:pt x="49" y="12"/>
                      <a:pt x="47" y="14"/>
                    </a:cubicBezTo>
                    <a:cubicBezTo>
                      <a:pt x="45" y="16"/>
                      <a:pt x="43" y="17"/>
                      <a:pt x="41" y="18"/>
                    </a:cubicBezTo>
                    <a:cubicBezTo>
                      <a:pt x="39" y="19"/>
                      <a:pt x="28" y="19"/>
                      <a:pt x="25" y="19"/>
                    </a:cubicBezTo>
                    <a:cubicBezTo>
                      <a:pt x="22" y="20"/>
                      <a:pt x="16" y="17"/>
                      <a:pt x="16" y="19"/>
                    </a:cubicBezTo>
                    <a:cubicBezTo>
                      <a:pt x="16" y="22"/>
                      <a:pt x="7" y="23"/>
                      <a:pt x="20" y="24"/>
                    </a:cubicBezTo>
                    <a:cubicBezTo>
                      <a:pt x="34" y="25"/>
                      <a:pt x="32" y="24"/>
                      <a:pt x="43" y="24"/>
                    </a:cubicBezTo>
                    <a:cubicBezTo>
                      <a:pt x="53" y="23"/>
                      <a:pt x="56" y="21"/>
                      <a:pt x="57" y="22"/>
                    </a:cubicBezTo>
                    <a:cubicBezTo>
                      <a:pt x="59" y="24"/>
                      <a:pt x="64" y="26"/>
                      <a:pt x="57" y="28"/>
                    </a:cubicBezTo>
                    <a:cubicBezTo>
                      <a:pt x="50" y="30"/>
                      <a:pt x="53" y="30"/>
                      <a:pt x="44" y="31"/>
                    </a:cubicBezTo>
                    <a:cubicBezTo>
                      <a:pt x="34" y="31"/>
                      <a:pt x="34" y="32"/>
                      <a:pt x="29" y="33"/>
                    </a:cubicBezTo>
                    <a:cubicBezTo>
                      <a:pt x="23" y="34"/>
                      <a:pt x="15" y="33"/>
                      <a:pt x="12" y="33"/>
                    </a:cubicBezTo>
                    <a:cubicBezTo>
                      <a:pt x="10" y="33"/>
                      <a:pt x="5" y="29"/>
                      <a:pt x="6" y="27"/>
                    </a:cubicBezTo>
                    <a:cubicBezTo>
                      <a:pt x="7" y="25"/>
                      <a:pt x="12" y="23"/>
                      <a:pt x="7" y="22"/>
                    </a:cubicBezTo>
                    <a:cubicBezTo>
                      <a:pt x="3" y="22"/>
                      <a:pt x="6" y="16"/>
                      <a:pt x="2" y="1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7" name="Freeform 562">
                <a:extLst>
                  <a:ext uri="{FF2B5EF4-FFF2-40B4-BE49-F238E27FC236}">
                    <a16:creationId xmlns:a16="http://schemas.microsoft.com/office/drawing/2014/main" id="{E45E703A-657C-75E6-EA5E-2F67334477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6775" y="1447801"/>
                <a:ext cx="817563" cy="209550"/>
              </a:xfrm>
              <a:custGeom>
                <a:avLst/>
                <a:gdLst>
                  <a:gd name="T0" fmla="*/ 7 w 695"/>
                  <a:gd name="T1" fmla="*/ 128 h 178"/>
                  <a:gd name="T2" fmla="*/ 44 w 695"/>
                  <a:gd name="T3" fmla="*/ 123 h 178"/>
                  <a:gd name="T4" fmla="*/ 93 w 695"/>
                  <a:gd name="T5" fmla="*/ 128 h 178"/>
                  <a:gd name="T6" fmla="*/ 133 w 695"/>
                  <a:gd name="T7" fmla="*/ 124 h 178"/>
                  <a:gd name="T8" fmla="*/ 175 w 695"/>
                  <a:gd name="T9" fmla="*/ 107 h 178"/>
                  <a:gd name="T10" fmla="*/ 222 w 695"/>
                  <a:gd name="T11" fmla="*/ 111 h 178"/>
                  <a:gd name="T12" fmla="*/ 207 w 695"/>
                  <a:gd name="T13" fmla="*/ 97 h 178"/>
                  <a:gd name="T14" fmla="*/ 183 w 695"/>
                  <a:gd name="T15" fmla="*/ 94 h 178"/>
                  <a:gd name="T16" fmla="*/ 150 w 695"/>
                  <a:gd name="T17" fmla="*/ 97 h 178"/>
                  <a:gd name="T18" fmla="*/ 112 w 695"/>
                  <a:gd name="T19" fmla="*/ 82 h 178"/>
                  <a:gd name="T20" fmla="*/ 133 w 695"/>
                  <a:gd name="T21" fmla="*/ 69 h 178"/>
                  <a:gd name="T22" fmla="*/ 98 w 695"/>
                  <a:gd name="T23" fmla="*/ 61 h 178"/>
                  <a:gd name="T24" fmla="*/ 141 w 695"/>
                  <a:gd name="T25" fmla="*/ 48 h 178"/>
                  <a:gd name="T26" fmla="*/ 199 w 695"/>
                  <a:gd name="T27" fmla="*/ 40 h 178"/>
                  <a:gd name="T28" fmla="*/ 232 w 695"/>
                  <a:gd name="T29" fmla="*/ 57 h 178"/>
                  <a:gd name="T30" fmla="*/ 254 w 695"/>
                  <a:gd name="T31" fmla="*/ 79 h 178"/>
                  <a:gd name="T32" fmla="*/ 266 w 695"/>
                  <a:gd name="T33" fmla="*/ 71 h 178"/>
                  <a:gd name="T34" fmla="*/ 299 w 695"/>
                  <a:gd name="T35" fmla="*/ 55 h 178"/>
                  <a:gd name="T36" fmla="*/ 322 w 695"/>
                  <a:gd name="T37" fmla="*/ 53 h 178"/>
                  <a:gd name="T38" fmla="*/ 287 w 695"/>
                  <a:gd name="T39" fmla="*/ 48 h 178"/>
                  <a:gd name="T40" fmla="*/ 230 w 695"/>
                  <a:gd name="T41" fmla="*/ 38 h 178"/>
                  <a:gd name="T42" fmla="*/ 268 w 695"/>
                  <a:gd name="T43" fmla="*/ 24 h 178"/>
                  <a:gd name="T44" fmla="*/ 358 w 695"/>
                  <a:gd name="T45" fmla="*/ 17 h 178"/>
                  <a:gd name="T46" fmla="*/ 418 w 695"/>
                  <a:gd name="T47" fmla="*/ 7 h 178"/>
                  <a:gd name="T48" fmla="*/ 492 w 695"/>
                  <a:gd name="T49" fmla="*/ 7 h 178"/>
                  <a:gd name="T50" fmla="*/ 574 w 695"/>
                  <a:gd name="T51" fmla="*/ 8 h 178"/>
                  <a:gd name="T52" fmla="*/ 659 w 695"/>
                  <a:gd name="T53" fmla="*/ 11 h 178"/>
                  <a:gd name="T54" fmla="*/ 634 w 695"/>
                  <a:gd name="T55" fmla="*/ 30 h 178"/>
                  <a:gd name="T56" fmla="*/ 588 w 695"/>
                  <a:gd name="T57" fmla="*/ 43 h 178"/>
                  <a:gd name="T58" fmla="*/ 496 w 695"/>
                  <a:gd name="T59" fmla="*/ 63 h 178"/>
                  <a:gd name="T60" fmla="*/ 434 w 695"/>
                  <a:gd name="T61" fmla="*/ 73 h 178"/>
                  <a:gd name="T62" fmla="*/ 385 w 695"/>
                  <a:gd name="T63" fmla="*/ 96 h 178"/>
                  <a:gd name="T64" fmla="*/ 303 w 695"/>
                  <a:gd name="T65" fmla="*/ 118 h 178"/>
                  <a:gd name="T66" fmla="*/ 270 w 695"/>
                  <a:gd name="T67" fmla="*/ 136 h 178"/>
                  <a:gd name="T68" fmla="*/ 193 w 695"/>
                  <a:gd name="T69" fmla="*/ 134 h 178"/>
                  <a:gd name="T70" fmla="*/ 114 w 695"/>
                  <a:gd name="T71" fmla="*/ 141 h 178"/>
                  <a:gd name="T72" fmla="*/ 167 w 695"/>
                  <a:gd name="T73" fmla="*/ 151 h 178"/>
                  <a:gd name="T74" fmla="*/ 240 w 695"/>
                  <a:gd name="T75" fmla="*/ 148 h 178"/>
                  <a:gd name="T76" fmla="*/ 222 w 695"/>
                  <a:gd name="T77" fmla="*/ 171 h 178"/>
                  <a:gd name="T78" fmla="*/ 158 w 695"/>
                  <a:gd name="T79" fmla="*/ 174 h 178"/>
                  <a:gd name="T80" fmla="*/ 90 w 695"/>
                  <a:gd name="T81" fmla="*/ 173 h 178"/>
                  <a:gd name="T82" fmla="*/ 37 w 695"/>
                  <a:gd name="T83" fmla="*/ 167 h 178"/>
                  <a:gd name="T84" fmla="*/ 54 w 695"/>
                  <a:gd name="T85" fmla="*/ 145 h 178"/>
                  <a:gd name="T86" fmla="*/ 28 w 695"/>
                  <a:gd name="T87" fmla="*/ 138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95" h="178">
                    <a:moveTo>
                      <a:pt x="28" y="138"/>
                    </a:moveTo>
                    <a:cubicBezTo>
                      <a:pt x="21" y="136"/>
                      <a:pt x="23" y="136"/>
                      <a:pt x="17" y="134"/>
                    </a:cubicBezTo>
                    <a:cubicBezTo>
                      <a:pt x="11" y="132"/>
                      <a:pt x="6" y="133"/>
                      <a:pt x="7" y="128"/>
                    </a:cubicBezTo>
                    <a:cubicBezTo>
                      <a:pt x="8" y="124"/>
                      <a:pt x="0" y="121"/>
                      <a:pt x="12" y="122"/>
                    </a:cubicBezTo>
                    <a:cubicBezTo>
                      <a:pt x="24" y="123"/>
                      <a:pt x="19" y="121"/>
                      <a:pt x="28" y="122"/>
                    </a:cubicBezTo>
                    <a:cubicBezTo>
                      <a:pt x="37" y="123"/>
                      <a:pt x="37" y="122"/>
                      <a:pt x="44" y="123"/>
                    </a:cubicBezTo>
                    <a:cubicBezTo>
                      <a:pt x="52" y="125"/>
                      <a:pt x="63" y="122"/>
                      <a:pt x="65" y="125"/>
                    </a:cubicBezTo>
                    <a:cubicBezTo>
                      <a:pt x="66" y="128"/>
                      <a:pt x="65" y="128"/>
                      <a:pt x="74" y="128"/>
                    </a:cubicBezTo>
                    <a:cubicBezTo>
                      <a:pt x="82" y="128"/>
                      <a:pt x="90" y="126"/>
                      <a:pt x="93" y="128"/>
                    </a:cubicBezTo>
                    <a:cubicBezTo>
                      <a:pt x="95" y="130"/>
                      <a:pt x="109" y="135"/>
                      <a:pt x="109" y="131"/>
                    </a:cubicBezTo>
                    <a:cubicBezTo>
                      <a:pt x="109" y="127"/>
                      <a:pt x="116" y="125"/>
                      <a:pt x="118" y="125"/>
                    </a:cubicBezTo>
                    <a:cubicBezTo>
                      <a:pt x="121" y="125"/>
                      <a:pt x="129" y="127"/>
                      <a:pt x="133" y="124"/>
                    </a:cubicBezTo>
                    <a:cubicBezTo>
                      <a:pt x="137" y="121"/>
                      <a:pt x="134" y="119"/>
                      <a:pt x="148" y="118"/>
                    </a:cubicBezTo>
                    <a:cubicBezTo>
                      <a:pt x="162" y="117"/>
                      <a:pt x="174" y="115"/>
                      <a:pt x="177" y="115"/>
                    </a:cubicBezTo>
                    <a:cubicBezTo>
                      <a:pt x="180" y="115"/>
                      <a:pt x="172" y="110"/>
                      <a:pt x="175" y="107"/>
                    </a:cubicBezTo>
                    <a:cubicBezTo>
                      <a:pt x="179" y="105"/>
                      <a:pt x="186" y="101"/>
                      <a:pt x="193" y="103"/>
                    </a:cubicBezTo>
                    <a:cubicBezTo>
                      <a:pt x="200" y="106"/>
                      <a:pt x="197" y="106"/>
                      <a:pt x="206" y="109"/>
                    </a:cubicBezTo>
                    <a:cubicBezTo>
                      <a:pt x="216" y="111"/>
                      <a:pt x="220" y="115"/>
                      <a:pt x="222" y="111"/>
                    </a:cubicBezTo>
                    <a:cubicBezTo>
                      <a:pt x="225" y="108"/>
                      <a:pt x="225" y="104"/>
                      <a:pt x="224" y="104"/>
                    </a:cubicBezTo>
                    <a:cubicBezTo>
                      <a:pt x="223" y="104"/>
                      <a:pt x="223" y="94"/>
                      <a:pt x="220" y="96"/>
                    </a:cubicBezTo>
                    <a:cubicBezTo>
                      <a:pt x="216" y="97"/>
                      <a:pt x="210" y="96"/>
                      <a:pt x="207" y="97"/>
                    </a:cubicBezTo>
                    <a:cubicBezTo>
                      <a:pt x="203" y="98"/>
                      <a:pt x="189" y="100"/>
                      <a:pt x="197" y="96"/>
                    </a:cubicBezTo>
                    <a:cubicBezTo>
                      <a:pt x="205" y="91"/>
                      <a:pt x="200" y="83"/>
                      <a:pt x="197" y="85"/>
                    </a:cubicBezTo>
                    <a:cubicBezTo>
                      <a:pt x="194" y="88"/>
                      <a:pt x="184" y="93"/>
                      <a:pt x="183" y="94"/>
                    </a:cubicBezTo>
                    <a:cubicBezTo>
                      <a:pt x="182" y="95"/>
                      <a:pt x="172" y="95"/>
                      <a:pt x="171" y="96"/>
                    </a:cubicBezTo>
                    <a:cubicBezTo>
                      <a:pt x="169" y="98"/>
                      <a:pt x="163" y="89"/>
                      <a:pt x="161" y="92"/>
                    </a:cubicBezTo>
                    <a:cubicBezTo>
                      <a:pt x="158" y="95"/>
                      <a:pt x="156" y="94"/>
                      <a:pt x="150" y="97"/>
                    </a:cubicBezTo>
                    <a:cubicBezTo>
                      <a:pt x="145" y="99"/>
                      <a:pt x="136" y="100"/>
                      <a:pt x="133" y="99"/>
                    </a:cubicBezTo>
                    <a:cubicBezTo>
                      <a:pt x="131" y="99"/>
                      <a:pt x="118" y="96"/>
                      <a:pt x="116" y="96"/>
                    </a:cubicBezTo>
                    <a:cubicBezTo>
                      <a:pt x="115" y="95"/>
                      <a:pt x="96" y="82"/>
                      <a:pt x="112" y="82"/>
                    </a:cubicBezTo>
                    <a:cubicBezTo>
                      <a:pt x="129" y="81"/>
                      <a:pt x="134" y="78"/>
                      <a:pt x="141" y="78"/>
                    </a:cubicBezTo>
                    <a:cubicBezTo>
                      <a:pt x="148" y="78"/>
                      <a:pt x="156" y="74"/>
                      <a:pt x="149" y="72"/>
                    </a:cubicBezTo>
                    <a:cubicBezTo>
                      <a:pt x="141" y="70"/>
                      <a:pt x="143" y="67"/>
                      <a:pt x="133" y="69"/>
                    </a:cubicBezTo>
                    <a:cubicBezTo>
                      <a:pt x="124" y="70"/>
                      <a:pt x="124" y="72"/>
                      <a:pt x="113" y="73"/>
                    </a:cubicBezTo>
                    <a:cubicBezTo>
                      <a:pt x="101" y="75"/>
                      <a:pt x="99" y="81"/>
                      <a:pt x="99" y="74"/>
                    </a:cubicBezTo>
                    <a:cubicBezTo>
                      <a:pt x="98" y="66"/>
                      <a:pt x="88" y="64"/>
                      <a:pt x="98" y="61"/>
                    </a:cubicBezTo>
                    <a:cubicBezTo>
                      <a:pt x="108" y="58"/>
                      <a:pt x="110" y="50"/>
                      <a:pt x="115" y="51"/>
                    </a:cubicBezTo>
                    <a:cubicBezTo>
                      <a:pt x="120" y="52"/>
                      <a:pt x="123" y="51"/>
                      <a:pt x="128" y="51"/>
                    </a:cubicBezTo>
                    <a:cubicBezTo>
                      <a:pt x="134" y="52"/>
                      <a:pt x="137" y="49"/>
                      <a:pt x="141" y="48"/>
                    </a:cubicBezTo>
                    <a:cubicBezTo>
                      <a:pt x="146" y="48"/>
                      <a:pt x="147" y="40"/>
                      <a:pt x="159" y="41"/>
                    </a:cubicBezTo>
                    <a:cubicBezTo>
                      <a:pt x="170" y="41"/>
                      <a:pt x="173" y="38"/>
                      <a:pt x="177" y="38"/>
                    </a:cubicBezTo>
                    <a:cubicBezTo>
                      <a:pt x="182" y="38"/>
                      <a:pt x="195" y="36"/>
                      <a:pt x="199" y="40"/>
                    </a:cubicBezTo>
                    <a:cubicBezTo>
                      <a:pt x="203" y="44"/>
                      <a:pt x="212" y="40"/>
                      <a:pt x="215" y="45"/>
                    </a:cubicBezTo>
                    <a:cubicBezTo>
                      <a:pt x="217" y="49"/>
                      <a:pt x="223" y="47"/>
                      <a:pt x="224" y="51"/>
                    </a:cubicBezTo>
                    <a:cubicBezTo>
                      <a:pt x="226" y="55"/>
                      <a:pt x="222" y="61"/>
                      <a:pt x="232" y="57"/>
                    </a:cubicBezTo>
                    <a:cubicBezTo>
                      <a:pt x="242" y="53"/>
                      <a:pt x="246" y="57"/>
                      <a:pt x="247" y="59"/>
                    </a:cubicBezTo>
                    <a:cubicBezTo>
                      <a:pt x="247" y="61"/>
                      <a:pt x="231" y="69"/>
                      <a:pt x="241" y="69"/>
                    </a:cubicBezTo>
                    <a:cubicBezTo>
                      <a:pt x="252" y="70"/>
                      <a:pt x="249" y="74"/>
                      <a:pt x="254" y="79"/>
                    </a:cubicBezTo>
                    <a:cubicBezTo>
                      <a:pt x="259" y="83"/>
                      <a:pt x="259" y="79"/>
                      <a:pt x="269" y="83"/>
                    </a:cubicBezTo>
                    <a:cubicBezTo>
                      <a:pt x="279" y="87"/>
                      <a:pt x="294" y="85"/>
                      <a:pt x="284" y="82"/>
                    </a:cubicBezTo>
                    <a:cubicBezTo>
                      <a:pt x="274" y="79"/>
                      <a:pt x="274" y="78"/>
                      <a:pt x="266" y="71"/>
                    </a:cubicBezTo>
                    <a:cubicBezTo>
                      <a:pt x="259" y="63"/>
                      <a:pt x="253" y="67"/>
                      <a:pt x="258" y="62"/>
                    </a:cubicBezTo>
                    <a:cubicBezTo>
                      <a:pt x="263" y="57"/>
                      <a:pt x="259" y="56"/>
                      <a:pt x="271" y="56"/>
                    </a:cubicBezTo>
                    <a:cubicBezTo>
                      <a:pt x="282" y="56"/>
                      <a:pt x="291" y="53"/>
                      <a:pt x="299" y="55"/>
                    </a:cubicBezTo>
                    <a:cubicBezTo>
                      <a:pt x="307" y="57"/>
                      <a:pt x="313" y="63"/>
                      <a:pt x="319" y="66"/>
                    </a:cubicBezTo>
                    <a:cubicBezTo>
                      <a:pt x="326" y="69"/>
                      <a:pt x="333" y="65"/>
                      <a:pt x="326" y="61"/>
                    </a:cubicBezTo>
                    <a:cubicBezTo>
                      <a:pt x="320" y="57"/>
                      <a:pt x="315" y="57"/>
                      <a:pt x="322" y="53"/>
                    </a:cubicBezTo>
                    <a:cubicBezTo>
                      <a:pt x="329" y="49"/>
                      <a:pt x="332" y="47"/>
                      <a:pt x="326" y="47"/>
                    </a:cubicBezTo>
                    <a:cubicBezTo>
                      <a:pt x="319" y="47"/>
                      <a:pt x="320" y="45"/>
                      <a:pt x="310" y="47"/>
                    </a:cubicBezTo>
                    <a:cubicBezTo>
                      <a:pt x="301" y="49"/>
                      <a:pt x="297" y="48"/>
                      <a:pt x="287" y="48"/>
                    </a:cubicBezTo>
                    <a:cubicBezTo>
                      <a:pt x="277" y="48"/>
                      <a:pt x="268" y="47"/>
                      <a:pt x="261" y="48"/>
                    </a:cubicBezTo>
                    <a:cubicBezTo>
                      <a:pt x="254" y="50"/>
                      <a:pt x="255" y="49"/>
                      <a:pt x="245" y="46"/>
                    </a:cubicBezTo>
                    <a:cubicBezTo>
                      <a:pt x="235" y="42"/>
                      <a:pt x="234" y="38"/>
                      <a:pt x="230" y="38"/>
                    </a:cubicBezTo>
                    <a:cubicBezTo>
                      <a:pt x="225" y="37"/>
                      <a:pt x="212" y="32"/>
                      <a:pt x="224" y="30"/>
                    </a:cubicBezTo>
                    <a:cubicBezTo>
                      <a:pt x="236" y="27"/>
                      <a:pt x="237" y="23"/>
                      <a:pt x="248" y="24"/>
                    </a:cubicBezTo>
                    <a:cubicBezTo>
                      <a:pt x="260" y="25"/>
                      <a:pt x="256" y="25"/>
                      <a:pt x="268" y="24"/>
                    </a:cubicBezTo>
                    <a:cubicBezTo>
                      <a:pt x="281" y="24"/>
                      <a:pt x="294" y="23"/>
                      <a:pt x="298" y="23"/>
                    </a:cubicBezTo>
                    <a:cubicBezTo>
                      <a:pt x="303" y="23"/>
                      <a:pt x="316" y="15"/>
                      <a:pt x="329" y="15"/>
                    </a:cubicBezTo>
                    <a:cubicBezTo>
                      <a:pt x="343" y="16"/>
                      <a:pt x="350" y="13"/>
                      <a:pt x="358" y="17"/>
                    </a:cubicBezTo>
                    <a:cubicBezTo>
                      <a:pt x="366" y="21"/>
                      <a:pt x="368" y="15"/>
                      <a:pt x="377" y="12"/>
                    </a:cubicBezTo>
                    <a:cubicBezTo>
                      <a:pt x="387" y="10"/>
                      <a:pt x="378" y="7"/>
                      <a:pt x="395" y="7"/>
                    </a:cubicBezTo>
                    <a:cubicBezTo>
                      <a:pt x="412" y="8"/>
                      <a:pt x="403" y="5"/>
                      <a:pt x="418" y="7"/>
                    </a:cubicBezTo>
                    <a:cubicBezTo>
                      <a:pt x="433" y="9"/>
                      <a:pt x="429" y="9"/>
                      <a:pt x="442" y="9"/>
                    </a:cubicBezTo>
                    <a:cubicBezTo>
                      <a:pt x="455" y="10"/>
                      <a:pt x="459" y="7"/>
                      <a:pt x="463" y="8"/>
                    </a:cubicBezTo>
                    <a:cubicBezTo>
                      <a:pt x="466" y="9"/>
                      <a:pt x="481" y="4"/>
                      <a:pt x="492" y="7"/>
                    </a:cubicBezTo>
                    <a:cubicBezTo>
                      <a:pt x="503" y="9"/>
                      <a:pt x="499" y="7"/>
                      <a:pt x="515" y="8"/>
                    </a:cubicBezTo>
                    <a:cubicBezTo>
                      <a:pt x="531" y="10"/>
                      <a:pt x="527" y="3"/>
                      <a:pt x="544" y="6"/>
                    </a:cubicBezTo>
                    <a:cubicBezTo>
                      <a:pt x="561" y="9"/>
                      <a:pt x="561" y="10"/>
                      <a:pt x="574" y="8"/>
                    </a:cubicBezTo>
                    <a:cubicBezTo>
                      <a:pt x="587" y="7"/>
                      <a:pt x="578" y="0"/>
                      <a:pt x="596" y="3"/>
                    </a:cubicBezTo>
                    <a:cubicBezTo>
                      <a:pt x="614" y="6"/>
                      <a:pt x="615" y="5"/>
                      <a:pt x="630" y="6"/>
                    </a:cubicBezTo>
                    <a:cubicBezTo>
                      <a:pt x="645" y="7"/>
                      <a:pt x="647" y="9"/>
                      <a:pt x="659" y="11"/>
                    </a:cubicBezTo>
                    <a:cubicBezTo>
                      <a:pt x="671" y="13"/>
                      <a:pt x="695" y="11"/>
                      <a:pt x="689" y="16"/>
                    </a:cubicBezTo>
                    <a:cubicBezTo>
                      <a:pt x="683" y="21"/>
                      <a:pt x="675" y="23"/>
                      <a:pt x="665" y="25"/>
                    </a:cubicBezTo>
                    <a:cubicBezTo>
                      <a:pt x="654" y="28"/>
                      <a:pt x="641" y="29"/>
                      <a:pt x="634" y="30"/>
                    </a:cubicBezTo>
                    <a:cubicBezTo>
                      <a:pt x="627" y="32"/>
                      <a:pt x="617" y="31"/>
                      <a:pt x="609" y="34"/>
                    </a:cubicBezTo>
                    <a:cubicBezTo>
                      <a:pt x="601" y="37"/>
                      <a:pt x="560" y="33"/>
                      <a:pt x="572" y="36"/>
                    </a:cubicBezTo>
                    <a:cubicBezTo>
                      <a:pt x="584" y="39"/>
                      <a:pt x="605" y="41"/>
                      <a:pt x="588" y="43"/>
                    </a:cubicBezTo>
                    <a:cubicBezTo>
                      <a:pt x="571" y="45"/>
                      <a:pt x="542" y="47"/>
                      <a:pt x="533" y="49"/>
                    </a:cubicBezTo>
                    <a:cubicBezTo>
                      <a:pt x="525" y="50"/>
                      <a:pt x="537" y="45"/>
                      <a:pt x="519" y="51"/>
                    </a:cubicBezTo>
                    <a:cubicBezTo>
                      <a:pt x="500" y="58"/>
                      <a:pt x="488" y="60"/>
                      <a:pt x="496" y="63"/>
                    </a:cubicBezTo>
                    <a:cubicBezTo>
                      <a:pt x="504" y="65"/>
                      <a:pt x="481" y="69"/>
                      <a:pt x="484" y="70"/>
                    </a:cubicBezTo>
                    <a:cubicBezTo>
                      <a:pt x="487" y="71"/>
                      <a:pt x="450" y="67"/>
                      <a:pt x="452" y="70"/>
                    </a:cubicBezTo>
                    <a:cubicBezTo>
                      <a:pt x="453" y="73"/>
                      <a:pt x="435" y="69"/>
                      <a:pt x="434" y="73"/>
                    </a:cubicBezTo>
                    <a:cubicBezTo>
                      <a:pt x="434" y="77"/>
                      <a:pt x="421" y="76"/>
                      <a:pt x="406" y="76"/>
                    </a:cubicBezTo>
                    <a:cubicBezTo>
                      <a:pt x="390" y="76"/>
                      <a:pt x="373" y="81"/>
                      <a:pt x="384" y="83"/>
                    </a:cubicBezTo>
                    <a:cubicBezTo>
                      <a:pt x="396" y="86"/>
                      <a:pt x="399" y="94"/>
                      <a:pt x="385" y="96"/>
                    </a:cubicBezTo>
                    <a:cubicBezTo>
                      <a:pt x="371" y="99"/>
                      <a:pt x="353" y="100"/>
                      <a:pt x="358" y="102"/>
                    </a:cubicBezTo>
                    <a:cubicBezTo>
                      <a:pt x="363" y="103"/>
                      <a:pt x="334" y="106"/>
                      <a:pt x="335" y="110"/>
                    </a:cubicBezTo>
                    <a:cubicBezTo>
                      <a:pt x="336" y="115"/>
                      <a:pt x="301" y="116"/>
                      <a:pt x="303" y="118"/>
                    </a:cubicBezTo>
                    <a:cubicBezTo>
                      <a:pt x="305" y="121"/>
                      <a:pt x="260" y="109"/>
                      <a:pt x="274" y="117"/>
                    </a:cubicBezTo>
                    <a:cubicBezTo>
                      <a:pt x="289" y="125"/>
                      <a:pt x="314" y="128"/>
                      <a:pt x="301" y="131"/>
                    </a:cubicBezTo>
                    <a:cubicBezTo>
                      <a:pt x="288" y="134"/>
                      <a:pt x="286" y="136"/>
                      <a:pt x="270" y="136"/>
                    </a:cubicBezTo>
                    <a:cubicBezTo>
                      <a:pt x="254" y="136"/>
                      <a:pt x="252" y="121"/>
                      <a:pt x="244" y="128"/>
                    </a:cubicBezTo>
                    <a:cubicBezTo>
                      <a:pt x="235" y="135"/>
                      <a:pt x="233" y="135"/>
                      <a:pt x="219" y="135"/>
                    </a:cubicBezTo>
                    <a:cubicBezTo>
                      <a:pt x="206" y="135"/>
                      <a:pt x="201" y="131"/>
                      <a:pt x="193" y="134"/>
                    </a:cubicBezTo>
                    <a:cubicBezTo>
                      <a:pt x="184" y="137"/>
                      <a:pt x="187" y="136"/>
                      <a:pt x="171" y="138"/>
                    </a:cubicBezTo>
                    <a:cubicBezTo>
                      <a:pt x="156" y="139"/>
                      <a:pt x="150" y="135"/>
                      <a:pt x="142" y="138"/>
                    </a:cubicBezTo>
                    <a:cubicBezTo>
                      <a:pt x="134" y="141"/>
                      <a:pt x="119" y="138"/>
                      <a:pt x="114" y="141"/>
                    </a:cubicBezTo>
                    <a:cubicBezTo>
                      <a:pt x="110" y="143"/>
                      <a:pt x="101" y="147"/>
                      <a:pt x="110" y="149"/>
                    </a:cubicBezTo>
                    <a:cubicBezTo>
                      <a:pt x="119" y="151"/>
                      <a:pt x="118" y="152"/>
                      <a:pt x="141" y="153"/>
                    </a:cubicBezTo>
                    <a:cubicBezTo>
                      <a:pt x="164" y="154"/>
                      <a:pt x="152" y="152"/>
                      <a:pt x="167" y="151"/>
                    </a:cubicBezTo>
                    <a:cubicBezTo>
                      <a:pt x="183" y="150"/>
                      <a:pt x="170" y="146"/>
                      <a:pt x="189" y="147"/>
                    </a:cubicBezTo>
                    <a:cubicBezTo>
                      <a:pt x="207" y="148"/>
                      <a:pt x="197" y="147"/>
                      <a:pt x="217" y="148"/>
                    </a:cubicBezTo>
                    <a:cubicBezTo>
                      <a:pt x="236" y="149"/>
                      <a:pt x="229" y="146"/>
                      <a:pt x="240" y="148"/>
                    </a:cubicBezTo>
                    <a:cubicBezTo>
                      <a:pt x="251" y="151"/>
                      <a:pt x="255" y="153"/>
                      <a:pt x="253" y="158"/>
                    </a:cubicBezTo>
                    <a:cubicBezTo>
                      <a:pt x="251" y="163"/>
                      <a:pt x="255" y="160"/>
                      <a:pt x="242" y="164"/>
                    </a:cubicBezTo>
                    <a:cubicBezTo>
                      <a:pt x="228" y="168"/>
                      <a:pt x="234" y="166"/>
                      <a:pt x="222" y="171"/>
                    </a:cubicBezTo>
                    <a:cubicBezTo>
                      <a:pt x="210" y="175"/>
                      <a:pt x="208" y="175"/>
                      <a:pt x="196" y="176"/>
                    </a:cubicBezTo>
                    <a:cubicBezTo>
                      <a:pt x="185" y="178"/>
                      <a:pt x="175" y="170"/>
                      <a:pt x="172" y="171"/>
                    </a:cubicBezTo>
                    <a:cubicBezTo>
                      <a:pt x="170" y="172"/>
                      <a:pt x="171" y="172"/>
                      <a:pt x="158" y="174"/>
                    </a:cubicBezTo>
                    <a:cubicBezTo>
                      <a:pt x="144" y="176"/>
                      <a:pt x="153" y="173"/>
                      <a:pt x="135" y="175"/>
                    </a:cubicBezTo>
                    <a:cubicBezTo>
                      <a:pt x="117" y="177"/>
                      <a:pt x="111" y="176"/>
                      <a:pt x="105" y="177"/>
                    </a:cubicBezTo>
                    <a:cubicBezTo>
                      <a:pt x="100" y="177"/>
                      <a:pt x="95" y="173"/>
                      <a:pt x="90" y="173"/>
                    </a:cubicBezTo>
                    <a:cubicBezTo>
                      <a:pt x="84" y="173"/>
                      <a:pt x="86" y="168"/>
                      <a:pt x="75" y="171"/>
                    </a:cubicBezTo>
                    <a:cubicBezTo>
                      <a:pt x="65" y="174"/>
                      <a:pt x="56" y="172"/>
                      <a:pt x="53" y="172"/>
                    </a:cubicBezTo>
                    <a:cubicBezTo>
                      <a:pt x="50" y="173"/>
                      <a:pt x="40" y="166"/>
                      <a:pt x="37" y="167"/>
                    </a:cubicBezTo>
                    <a:cubicBezTo>
                      <a:pt x="34" y="168"/>
                      <a:pt x="24" y="163"/>
                      <a:pt x="32" y="161"/>
                    </a:cubicBezTo>
                    <a:cubicBezTo>
                      <a:pt x="40" y="158"/>
                      <a:pt x="38" y="157"/>
                      <a:pt x="44" y="154"/>
                    </a:cubicBezTo>
                    <a:cubicBezTo>
                      <a:pt x="50" y="150"/>
                      <a:pt x="51" y="150"/>
                      <a:pt x="54" y="145"/>
                    </a:cubicBezTo>
                    <a:cubicBezTo>
                      <a:pt x="57" y="141"/>
                      <a:pt x="60" y="134"/>
                      <a:pt x="53" y="134"/>
                    </a:cubicBezTo>
                    <a:cubicBezTo>
                      <a:pt x="45" y="134"/>
                      <a:pt x="45" y="135"/>
                      <a:pt x="40" y="136"/>
                    </a:cubicBezTo>
                    <a:cubicBezTo>
                      <a:pt x="36" y="137"/>
                      <a:pt x="33" y="136"/>
                      <a:pt x="28" y="13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8" name="Freeform 563">
                <a:extLst>
                  <a:ext uri="{FF2B5EF4-FFF2-40B4-BE49-F238E27FC236}">
                    <a16:creationId xmlns:a16="http://schemas.microsoft.com/office/drawing/2014/main" id="{F10F0241-F73B-F001-2229-1E28283E70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89138" y="1887539"/>
                <a:ext cx="179388" cy="85725"/>
              </a:xfrm>
              <a:custGeom>
                <a:avLst/>
                <a:gdLst>
                  <a:gd name="T0" fmla="*/ 60 w 153"/>
                  <a:gd name="T1" fmla="*/ 16 h 73"/>
                  <a:gd name="T2" fmla="*/ 49 w 153"/>
                  <a:gd name="T3" fmla="*/ 27 h 73"/>
                  <a:gd name="T4" fmla="*/ 43 w 153"/>
                  <a:gd name="T5" fmla="*/ 35 h 73"/>
                  <a:gd name="T6" fmla="*/ 37 w 153"/>
                  <a:gd name="T7" fmla="*/ 43 h 73"/>
                  <a:gd name="T8" fmla="*/ 24 w 153"/>
                  <a:gd name="T9" fmla="*/ 48 h 73"/>
                  <a:gd name="T10" fmla="*/ 8 w 153"/>
                  <a:gd name="T11" fmla="*/ 52 h 73"/>
                  <a:gd name="T12" fmla="*/ 13 w 153"/>
                  <a:gd name="T13" fmla="*/ 60 h 73"/>
                  <a:gd name="T14" fmla="*/ 33 w 153"/>
                  <a:gd name="T15" fmla="*/ 57 h 73"/>
                  <a:gd name="T16" fmla="*/ 36 w 153"/>
                  <a:gd name="T17" fmla="*/ 58 h 73"/>
                  <a:gd name="T18" fmla="*/ 31 w 153"/>
                  <a:gd name="T19" fmla="*/ 69 h 73"/>
                  <a:gd name="T20" fmla="*/ 54 w 153"/>
                  <a:gd name="T21" fmla="*/ 67 h 73"/>
                  <a:gd name="T22" fmla="*/ 66 w 153"/>
                  <a:gd name="T23" fmla="*/ 59 h 73"/>
                  <a:gd name="T24" fmla="*/ 86 w 153"/>
                  <a:gd name="T25" fmla="*/ 46 h 73"/>
                  <a:gd name="T26" fmla="*/ 99 w 153"/>
                  <a:gd name="T27" fmla="*/ 46 h 73"/>
                  <a:gd name="T28" fmla="*/ 106 w 153"/>
                  <a:gd name="T29" fmla="*/ 54 h 73"/>
                  <a:gd name="T30" fmla="*/ 121 w 153"/>
                  <a:gd name="T31" fmla="*/ 59 h 73"/>
                  <a:gd name="T32" fmla="*/ 135 w 153"/>
                  <a:gd name="T33" fmla="*/ 58 h 73"/>
                  <a:gd name="T34" fmla="*/ 144 w 153"/>
                  <a:gd name="T35" fmla="*/ 48 h 73"/>
                  <a:gd name="T36" fmla="*/ 123 w 153"/>
                  <a:gd name="T37" fmla="*/ 44 h 73"/>
                  <a:gd name="T38" fmla="*/ 127 w 153"/>
                  <a:gd name="T39" fmla="*/ 32 h 73"/>
                  <a:gd name="T40" fmla="*/ 111 w 153"/>
                  <a:gd name="T41" fmla="*/ 27 h 73"/>
                  <a:gd name="T42" fmla="*/ 100 w 153"/>
                  <a:gd name="T43" fmla="*/ 19 h 73"/>
                  <a:gd name="T44" fmla="*/ 89 w 153"/>
                  <a:gd name="T45" fmla="*/ 13 h 73"/>
                  <a:gd name="T46" fmla="*/ 77 w 153"/>
                  <a:gd name="T47" fmla="*/ 2 h 73"/>
                  <a:gd name="T48" fmla="*/ 65 w 153"/>
                  <a:gd name="T49" fmla="*/ 11 h 73"/>
                  <a:gd name="T50" fmla="*/ 60 w 153"/>
                  <a:gd name="T51" fmla="*/ 16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53" h="73">
                    <a:moveTo>
                      <a:pt x="60" y="16"/>
                    </a:moveTo>
                    <a:cubicBezTo>
                      <a:pt x="54" y="22"/>
                      <a:pt x="49" y="20"/>
                      <a:pt x="49" y="27"/>
                    </a:cubicBezTo>
                    <a:cubicBezTo>
                      <a:pt x="48" y="34"/>
                      <a:pt x="45" y="30"/>
                      <a:pt x="43" y="35"/>
                    </a:cubicBezTo>
                    <a:cubicBezTo>
                      <a:pt x="41" y="40"/>
                      <a:pt x="43" y="40"/>
                      <a:pt x="37" y="43"/>
                    </a:cubicBezTo>
                    <a:cubicBezTo>
                      <a:pt x="31" y="46"/>
                      <a:pt x="29" y="45"/>
                      <a:pt x="24" y="48"/>
                    </a:cubicBezTo>
                    <a:cubicBezTo>
                      <a:pt x="19" y="50"/>
                      <a:pt x="8" y="47"/>
                      <a:pt x="8" y="52"/>
                    </a:cubicBezTo>
                    <a:cubicBezTo>
                      <a:pt x="8" y="57"/>
                      <a:pt x="0" y="64"/>
                      <a:pt x="13" y="60"/>
                    </a:cubicBezTo>
                    <a:cubicBezTo>
                      <a:pt x="26" y="57"/>
                      <a:pt x="29" y="55"/>
                      <a:pt x="33" y="57"/>
                    </a:cubicBezTo>
                    <a:cubicBezTo>
                      <a:pt x="36" y="58"/>
                      <a:pt x="37" y="54"/>
                      <a:pt x="36" y="58"/>
                    </a:cubicBezTo>
                    <a:cubicBezTo>
                      <a:pt x="35" y="62"/>
                      <a:pt x="15" y="66"/>
                      <a:pt x="31" y="69"/>
                    </a:cubicBezTo>
                    <a:cubicBezTo>
                      <a:pt x="48" y="72"/>
                      <a:pt x="47" y="73"/>
                      <a:pt x="54" y="67"/>
                    </a:cubicBezTo>
                    <a:cubicBezTo>
                      <a:pt x="62" y="61"/>
                      <a:pt x="50" y="67"/>
                      <a:pt x="66" y="59"/>
                    </a:cubicBezTo>
                    <a:cubicBezTo>
                      <a:pt x="82" y="51"/>
                      <a:pt x="80" y="46"/>
                      <a:pt x="86" y="46"/>
                    </a:cubicBezTo>
                    <a:cubicBezTo>
                      <a:pt x="92" y="46"/>
                      <a:pt x="95" y="41"/>
                      <a:pt x="99" y="46"/>
                    </a:cubicBezTo>
                    <a:cubicBezTo>
                      <a:pt x="104" y="52"/>
                      <a:pt x="99" y="50"/>
                      <a:pt x="106" y="54"/>
                    </a:cubicBezTo>
                    <a:cubicBezTo>
                      <a:pt x="112" y="58"/>
                      <a:pt x="111" y="59"/>
                      <a:pt x="121" y="59"/>
                    </a:cubicBezTo>
                    <a:cubicBezTo>
                      <a:pt x="130" y="59"/>
                      <a:pt x="116" y="60"/>
                      <a:pt x="135" y="58"/>
                    </a:cubicBezTo>
                    <a:cubicBezTo>
                      <a:pt x="153" y="56"/>
                      <a:pt x="153" y="48"/>
                      <a:pt x="144" y="48"/>
                    </a:cubicBezTo>
                    <a:cubicBezTo>
                      <a:pt x="134" y="48"/>
                      <a:pt x="121" y="52"/>
                      <a:pt x="123" y="44"/>
                    </a:cubicBezTo>
                    <a:cubicBezTo>
                      <a:pt x="126" y="36"/>
                      <a:pt x="139" y="37"/>
                      <a:pt x="127" y="32"/>
                    </a:cubicBezTo>
                    <a:cubicBezTo>
                      <a:pt x="114" y="28"/>
                      <a:pt x="113" y="28"/>
                      <a:pt x="111" y="27"/>
                    </a:cubicBezTo>
                    <a:cubicBezTo>
                      <a:pt x="108" y="27"/>
                      <a:pt x="102" y="19"/>
                      <a:pt x="100" y="19"/>
                    </a:cubicBezTo>
                    <a:cubicBezTo>
                      <a:pt x="97" y="19"/>
                      <a:pt x="90" y="12"/>
                      <a:pt x="89" y="13"/>
                    </a:cubicBezTo>
                    <a:cubicBezTo>
                      <a:pt x="87" y="13"/>
                      <a:pt x="82" y="0"/>
                      <a:pt x="77" y="2"/>
                    </a:cubicBezTo>
                    <a:cubicBezTo>
                      <a:pt x="71" y="5"/>
                      <a:pt x="66" y="8"/>
                      <a:pt x="65" y="11"/>
                    </a:cubicBezTo>
                    <a:cubicBezTo>
                      <a:pt x="65" y="13"/>
                      <a:pt x="60" y="10"/>
                      <a:pt x="60" y="1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69" name="Freeform 564">
                <a:extLst>
                  <a:ext uri="{FF2B5EF4-FFF2-40B4-BE49-F238E27FC236}">
                    <a16:creationId xmlns:a16="http://schemas.microsoft.com/office/drawing/2014/main" id="{67927FC8-F728-08BA-5564-CC0F83B31A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8350" y="1971676"/>
                <a:ext cx="68263" cy="31750"/>
              </a:xfrm>
              <a:custGeom>
                <a:avLst/>
                <a:gdLst>
                  <a:gd name="T0" fmla="*/ 23 w 58"/>
                  <a:gd name="T1" fmla="*/ 6 h 28"/>
                  <a:gd name="T2" fmla="*/ 11 w 58"/>
                  <a:gd name="T3" fmla="*/ 17 h 28"/>
                  <a:gd name="T4" fmla="*/ 13 w 58"/>
                  <a:gd name="T5" fmla="*/ 23 h 28"/>
                  <a:gd name="T6" fmla="*/ 29 w 58"/>
                  <a:gd name="T7" fmla="*/ 23 h 28"/>
                  <a:gd name="T8" fmla="*/ 43 w 58"/>
                  <a:gd name="T9" fmla="*/ 14 h 28"/>
                  <a:gd name="T10" fmla="*/ 56 w 58"/>
                  <a:gd name="T11" fmla="*/ 6 h 28"/>
                  <a:gd name="T12" fmla="*/ 52 w 58"/>
                  <a:gd name="T13" fmla="*/ 3 h 28"/>
                  <a:gd name="T14" fmla="*/ 37 w 58"/>
                  <a:gd name="T15" fmla="*/ 3 h 28"/>
                  <a:gd name="T16" fmla="*/ 23 w 58"/>
                  <a:gd name="T1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8" h="28">
                    <a:moveTo>
                      <a:pt x="23" y="6"/>
                    </a:moveTo>
                    <a:cubicBezTo>
                      <a:pt x="18" y="9"/>
                      <a:pt x="13" y="15"/>
                      <a:pt x="11" y="17"/>
                    </a:cubicBezTo>
                    <a:cubicBezTo>
                      <a:pt x="10" y="18"/>
                      <a:pt x="0" y="22"/>
                      <a:pt x="13" y="23"/>
                    </a:cubicBezTo>
                    <a:cubicBezTo>
                      <a:pt x="26" y="23"/>
                      <a:pt x="19" y="28"/>
                      <a:pt x="29" y="23"/>
                    </a:cubicBezTo>
                    <a:cubicBezTo>
                      <a:pt x="39" y="17"/>
                      <a:pt x="33" y="19"/>
                      <a:pt x="43" y="14"/>
                    </a:cubicBezTo>
                    <a:cubicBezTo>
                      <a:pt x="52" y="9"/>
                      <a:pt x="55" y="7"/>
                      <a:pt x="56" y="6"/>
                    </a:cubicBezTo>
                    <a:cubicBezTo>
                      <a:pt x="57" y="4"/>
                      <a:pt x="58" y="3"/>
                      <a:pt x="52" y="3"/>
                    </a:cubicBezTo>
                    <a:cubicBezTo>
                      <a:pt x="47" y="3"/>
                      <a:pt x="40" y="0"/>
                      <a:pt x="37" y="3"/>
                    </a:cubicBezTo>
                    <a:cubicBezTo>
                      <a:pt x="34" y="6"/>
                      <a:pt x="22" y="2"/>
                      <a:pt x="23" y="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0" name="Freeform 565">
                <a:extLst>
                  <a:ext uri="{FF2B5EF4-FFF2-40B4-BE49-F238E27FC236}">
                    <a16:creationId xmlns:a16="http://schemas.microsoft.com/office/drawing/2014/main" id="{14D09999-75C9-5D17-C998-B334947A62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6138" y="1985964"/>
                <a:ext cx="33338" cy="34925"/>
              </a:xfrm>
              <a:custGeom>
                <a:avLst/>
                <a:gdLst>
                  <a:gd name="T0" fmla="*/ 22 w 29"/>
                  <a:gd name="T1" fmla="*/ 6 h 30"/>
                  <a:gd name="T2" fmla="*/ 6 w 29"/>
                  <a:gd name="T3" fmla="*/ 11 h 30"/>
                  <a:gd name="T4" fmla="*/ 4 w 29"/>
                  <a:gd name="T5" fmla="*/ 18 h 30"/>
                  <a:gd name="T6" fmla="*/ 9 w 29"/>
                  <a:gd name="T7" fmla="*/ 26 h 30"/>
                  <a:gd name="T8" fmla="*/ 19 w 29"/>
                  <a:gd name="T9" fmla="*/ 24 h 30"/>
                  <a:gd name="T10" fmla="*/ 26 w 29"/>
                  <a:gd name="T11" fmla="*/ 14 h 30"/>
                  <a:gd name="T12" fmla="*/ 29 w 29"/>
                  <a:gd name="T13" fmla="*/ 6 h 30"/>
                  <a:gd name="T14" fmla="*/ 22 w 29"/>
                  <a:gd name="T15" fmla="*/ 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9" h="30">
                    <a:moveTo>
                      <a:pt x="22" y="6"/>
                    </a:moveTo>
                    <a:cubicBezTo>
                      <a:pt x="18" y="9"/>
                      <a:pt x="8" y="8"/>
                      <a:pt x="6" y="11"/>
                    </a:cubicBezTo>
                    <a:cubicBezTo>
                      <a:pt x="4" y="14"/>
                      <a:pt x="0" y="11"/>
                      <a:pt x="4" y="18"/>
                    </a:cubicBezTo>
                    <a:cubicBezTo>
                      <a:pt x="7" y="24"/>
                      <a:pt x="2" y="26"/>
                      <a:pt x="9" y="26"/>
                    </a:cubicBezTo>
                    <a:cubicBezTo>
                      <a:pt x="16" y="27"/>
                      <a:pt x="14" y="30"/>
                      <a:pt x="19" y="24"/>
                    </a:cubicBezTo>
                    <a:cubicBezTo>
                      <a:pt x="25" y="17"/>
                      <a:pt x="23" y="19"/>
                      <a:pt x="26" y="14"/>
                    </a:cubicBezTo>
                    <a:cubicBezTo>
                      <a:pt x="29" y="10"/>
                      <a:pt x="29" y="9"/>
                      <a:pt x="29" y="6"/>
                    </a:cubicBezTo>
                    <a:cubicBezTo>
                      <a:pt x="29" y="4"/>
                      <a:pt x="21" y="0"/>
                      <a:pt x="22" y="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1" name="Freeform 566">
                <a:extLst>
                  <a:ext uri="{FF2B5EF4-FFF2-40B4-BE49-F238E27FC236}">
                    <a16:creationId xmlns:a16="http://schemas.microsoft.com/office/drawing/2014/main" id="{00E6DC4C-1071-B4F7-F45D-0A600E5EB0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4400" y="1952626"/>
                <a:ext cx="33338" cy="23813"/>
              </a:xfrm>
              <a:custGeom>
                <a:avLst/>
                <a:gdLst>
                  <a:gd name="T0" fmla="*/ 5 w 28"/>
                  <a:gd name="T1" fmla="*/ 6 h 21"/>
                  <a:gd name="T2" fmla="*/ 10 w 28"/>
                  <a:gd name="T3" fmla="*/ 15 h 21"/>
                  <a:gd name="T4" fmla="*/ 24 w 28"/>
                  <a:gd name="T5" fmla="*/ 15 h 21"/>
                  <a:gd name="T6" fmla="*/ 22 w 28"/>
                  <a:gd name="T7" fmla="*/ 6 h 21"/>
                  <a:gd name="T8" fmla="*/ 10 w 28"/>
                  <a:gd name="T9" fmla="*/ 2 h 21"/>
                  <a:gd name="T10" fmla="*/ 5 w 28"/>
                  <a:gd name="T11" fmla="*/ 6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8" h="21">
                    <a:moveTo>
                      <a:pt x="5" y="6"/>
                    </a:moveTo>
                    <a:cubicBezTo>
                      <a:pt x="5" y="11"/>
                      <a:pt x="0" y="13"/>
                      <a:pt x="10" y="15"/>
                    </a:cubicBezTo>
                    <a:cubicBezTo>
                      <a:pt x="21" y="18"/>
                      <a:pt x="23" y="21"/>
                      <a:pt x="24" y="15"/>
                    </a:cubicBezTo>
                    <a:cubicBezTo>
                      <a:pt x="26" y="9"/>
                      <a:pt x="28" y="9"/>
                      <a:pt x="22" y="6"/>
                    </a:cubicBezTo>
                    <a:cubicBezTo>
                      <a:pt x="17" y="3"/>
                      <a:pt x="14" y="0"/>
                      <a:pt x="10" y="2"/>
                    </a:cubicBezTo>
                    <a:cubicBezTo>
                      <a:pt x="7" y="4"/>
                      <a:pt x="3" y="4"/>
                      <a:pt x="5" y="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2" name="Freeform 567">
                <a:extLst>
                  <a:ext uri="{FF2B5EF4-FFF2-40B4-BE49-F238E27FC236}">
                    <a16:creationId xmlns:a16="http://schemas.microsoft.com/office/drawing/2014/main" id="{1E42C522-EF87-5B0A-9B28-9424F2455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20913" y="1949451"/>
                <a:ext cx="19050" cy="17463"/>
              </a:xfrm>
              <a:custGeom>
                <a:avLst/>
                <a:gdLst>
                  <a:gd name="T0" fmla="*/ 1 w 17"/>
                  <a:gd name="T1" fmla="*/ 4 h 14"/>
                  <a:gd name="T2" fmla="*/ 7 w 17"/>
                  <a:gd name="T3" fmla="*/ 10 h 14"/>
                  <a:gd name="T4" fmla="*/ 15 w 17"/>
                  <a:gd name="T5" fmla="*/ 10 h 14"/>
                  <a:gd name="T6" fmla="*/ 12 w 17"/>
                  <a:gd name="T7" fmla="*/ 4 h 14"/>
                  <a:gd name="T8" fmla="*/ 1 w 17"/>
                  <a:gd name="T9" fmla="*/ 0 h 14"/>
                  <a:gd name="T10" fmla="*/ 1 w 17"/>
                  <a:gd name="T11" fmla="*/ 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4">
                    <a:moveTo>
                      <a:pt x="1" y="4"/>
                    </a:moveTo>
                    <a:cubicBezTo>
                      <a:pt x="2" y="7"/>
                      <a:pt x="1" y="10"/>
                      <a:pt x="7" y="10"/>
                    </a:cubicBezTo>
                    <a:cubicBezTo>
                      <a:pt x="13" y="11"/>
                      <a:pt x="15" y="14"/>
                      <a:pt x="15" y="10"/>
                    </a:cubicBezTo>
                    <a:cubicBezTo>
                      <a:pt x="15" y="7"/>
                      <a:pt x="17" y="6"/>
                      <a:pt x="12" y="4"/>
                    </a:cubicBezTo>
                    <a:cubicBezTo>
                      <a:pt x="7" y="1"/>
                      <a:pt x="1" y="0"/>
                      <a:pt x="1" y="0"/>
                    </a:cubicBezTo>
                    <a:cubicBezTo>
                      <a:pt x="1" y="0"/>
                      <a:pt x="0" y="1"/>
                      <a:pt x="1" y="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3" name="Freeform 568">
                <a:extLst>
                  <a:ext uri="{FF2B5EF4-FFF2-40B4-BE49-F238E27FC236}">
                    <a16:creationId xmlns:a16="http://schemas.microsoft.com/office/drawing/2014/main" id="{F293B18D-AD6C-C2D2-9818-1DFDDB2FBF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98700" y="1819276"/>
                <a:ext cx="69850" cy="34925"/>
              </a:xfrm>
              <a:custGeom>
                <a:avLst/>
                <a:gdLst>
                  <a:gd name="T0" fmla="*/ 28 w 59"/>
                  <a:gd name="T1" fmla="*/ 3 h 30"/>
                  <a:gd name="T2" fmla="*/ 9 w 59"/>
                  <a:gd name="T3" fmla="*/ 12 h 30"/>
                  <a:gd name="T4" fmla="*/ 3 w 59"/>
                  <a:gd name="T5" fmla="*/ 19 h 30"/>
                  <a:gd name="T6" fmla="*/ 12 w 59"/>
                  <a:gd name="T7" fmla="*/ 29 h 30"/>
                  <a:gd name="T8" fmla="*/ 30 w 59"/>
                  <a:gd name="T9" fmla="*/ 26 h 30"/>
                  <a:gd name="T10" fmla="*/ 42 w 59"/>
                  <a:gd name="T11" fmla="*/ 20 h 30"/>
                  <a:gd name="T12" fmla="*/ 52 w 59"/>
                  <a:gd name="T13" fmla="*/ 12 h 30"/>
                  <a:gd name="T14" fmla="*/ 54 w 59"/>
                  <a:gd name="T15" fmla="*/ 3 h 30"/>
                  <a:gd name="T16" fmla="*/ 40 w 59"/>
                  <a:gd name="T17" fmla="*/ 1 h 30"/>
                  <a:gd name="T18" fmla="*/ 29 w 59"/>
                  <a:gd name="T19" fmla="*/ 3 h 30"/>
                  <a:gd name="T20" fmla="*/ 28 w 59"/>
                  <a:gd name="T21" fmla="*/ 3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9" h="30">
                    <a:moveTo>
                      <a:pt x="28" y="3"/>
                    </a:moveTo>
                    <a:cubicBezTo>
                      <a:pt x="17" y="7"/>
                      <a:pt x="14" y="8"/>
                      <a:pt x="9" y="12"/>
                    </a:cubicBezTo>
                    <a:cubicBezTo>
                      <a:pt x="5" y="15"/>
                      <a:pt x="0" y="11"/>
                      <a:pt x="3" y="19"/>
                    </a:cubicBezTo>
                    <a:cubicBezTo>
                      <a:pt x="6" y="27"/>
                      <a:pt x="4" y="30"/>
                      <a:pt x="12" y="29"/>
                    </a:cubicBezTo>
                    <a:cubicBezTo>
                      <a:pt x="19" y="29"/>
                      <a:pt x="22" y="28"/>
                      <a:pt x="30" y="26"/>
                    </a:cubicBezTo>
                    <a:cubicBezTo>
                      <a:pt x="37" y="23"/>
                      <a:pt x="37" y="25"/>
                      <a:pt x="42" y="20"/>
                    </a:cubicBezTo>
                    <a:cubicBezTo>
                      <a:pt x="48" y="16"/>
                      <a:pt x="49" y="15"/>
                      <a:pt x="52" y="12"/>
                    </a:cubicBezTo>
                    <a:cubicBezTo>
                      <a:pt x="56" y="8"/>
                      <a:pt x="59" y="4"/>
                      <a:pt x="54" y="3"/>
                    </a:cubicBezTo>
                    <a:cubicBezTo>
                      <a:pt x="48" y="2"/>
                      <a:pt x="47" y="0"/>
                      <a:pt x="40" y="1"/>
                    </a:cubicBezTo>
                    <a:cubicBezTo>
                      <a:pt x="33" y="3"/>
                      <a:pt x="29" y="3"/>
                      <a:pt x="29" y="3"/>
                    </a:cubicBezTo>
                    <a:lnTo>
                      <a:pt x="28" y="3"/>
                    </a:ln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4" name="Freeform 569">
                <a:extLst>
                  <a:ext uri="{FF2B5EF4-FFF2-40B4-BE49-F238E27FC236}">
                    <a16:creationId xmlns:a16="http://schemas.microsoft.com/office/drawing/2014/main" id="{4FBD202C-9B49-7AA0-541A-A7B22B341C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8188" y="2165351"/>
                <a:ext cx="52388" cy="30163"/>
              </a:xfrm>
              <a:custGeom>
                <a:avLst/>
                <a:gdLst>
                  <a:gd name="T0" fmla="*/ 18 w 44"/>
                  <a:gd name="T1" fmla="*/ 4 h 26"/>
                  <a:gd name="T2" fmla="*/ 6 w 44"/>
                  <a:gd name="T3" fmla="*/ 9 h 26"/>
                  <a:gd name="T4" fmla="*/ 2 w 44"/>
                  <a:gd name="T5" fmla="*/ 18 h 26"/>
                  <a:gd name="T6" fmla="*/ 4 w 44"/>
                  <a:gd name="T7" fmla="*/ 23 h 26"/>
                  <a:gd name="T8" fmla="*/ 10 w 44"/>
                  <a:gd name="T9" fmla="*/ 20 h 26"/>
                  <a:gd name="T10" fmla="*/ 18 w 44"/>
                  <a:gd name="T11" fmla="*/ 22 h 26"/>
                  <a:gd name="T12" fmla="*/ 25 w 44"/>
                  <a:gd name="T13" fmla="*/ 19 h 26"/>
                  <a:gd name="T14" fmla="*/ 30 w 44"/>
                  <a:gd name="T15" fmla="*/ 12 h 26"/>
                  <a:gd name="T16" fmla="*/ 36 w 44"/>
                  <a:gd name="T17" fmla="*/ 6 h 26"/>
                  <a:gd name="T18" fmla="*/ 23 w 44"/>
                  <a:gd name="T19" fmla="*/ 1 h 26"/>
                  <a:gd name="T20" fmla="*/ 18 w 44"/>
                  <a:gd name="T21" fmla="*/ 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4" h="26">
                    <a:moveTo>
                      <a:pt x="18" y="4"/>
                    </a:moveTo>
                    <a:cubicBezTo>
                      <a:pt x="12" y="7"/>
                      <a:pt x="8" y="5"/>
                      <a:pt x="6" y="9"/>
                    </a:cubicBezTo>
                    <a:cubicBezTo>
                      <a:pt x="4" y="14"/>
                      <a:pt x="2" y="16"/>
                      <a:pt x="2" y="18"/>
                    </a:cubicBezTo>
                    <a:cubicBezTo>
                      <a:pt x="1" y="20"/>
                      <a:pt x="0" y="26"/>
                      <a:pt x="4" y="23"/>
                    </a:cubicBezTo>
                    <a:cubicBezTo>
                      <a:pt x="7" y="21"/>
                      <a:pt x="6" y="20"/>
                      <a:pt x="10" y="20"/>
                    </a:cubicBezTo>
                    <a:cubicBezTo>
                      <a:pt x="15" y="21"/>
                      <a:pt x="15" y="20"/>
                      <a:pt x="18" y="22"/>
                    </a:cubicBezTo>
                    <a:cubicBezTo>
                      <a:pt x="21" y="23"/>
                      <a:pt x="24" y="23"/>
                      <a:pt x="25" y="19"/>
                    </a:cubicBezTo>
                    <a:cubicBezTo>
                      <a:pt x="26" y="14"/>
                      <a:pt x="27" y="14"/>
                      <a:pt x="30" y="12"/>
                    </a:cubicBezTo>
                    <a:cubicBezTo>
                      <a:pt x="33" y="10"/>
                      <a:pt x="44" y="6"/>
                      <a:pt x="36" y="6"/>
                    </a:cubicBezTo>
                    <a:cubicBezTo>
                      <a:pt x="28" y="5"/>
                      <a:pt x="27" y="1"/>
                      <a:pt x="23" y="1"/>
                    </a:cubicBezTo>
                    <a:cubicBezTo>
                      <a:pt x="19" y="0"/>
                      <a:pt x="25" y="3"/>
                      <a:pt x="18" y="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5" name="Freeform 570">
                <a:extLst>
                  <a:ext uri="{FF2B5EF4-FFF2-40B4-BE49-F238E27FC236}">
                    <a16:creationId xmlns:a16="http://schemas.microsoft.com/office/drawing/2014/main" id="{604A652E-8876-87A4-13D3-5000F6DDB5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9013" y="1570039"/>
                <a:ext cx="46038" cy="20638"/>
              </a:xfrm>
              <a:custGeom>
                <a:avLst/>
                <a:gdLst>
                  <a:gd name="T0" fmla="*/ 18 w 39"/>
                  <a:gd name="T1" fmla="*/ 4 h 17"/>
                  <a:gd name="T2" fmla="*/ 11 w 39"/>
                  <a:gd name="T3" fmla="*/ 10 h 17"/>
                  <a:gd name="T4" fmla="*/ 9 w 39"/>
                  <a:gd name="T5" fmla="*/ 15 h 17"/>
                  <a:gd name="T6" fmla="*/ 24 w 39"/>
                  <a:gd name="T7" fmla="*/ 11 h 17"/>
                  <a:gd name="T8" fmla="*/ 35 w 39"/>
                  <a:gd name="T9" fmla="*/ 6 h 17"/>
                  <a:gd name="T10" fmla="*/ 18 w 39"/>
                  <a:gd name="T11" fmla="*/ 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17">
                    <a:moveTo>
                      <a:pt x="18" y="4"/>
                    </a:moveTo>
                    <a:cubicBezTo>
                      <a:pt x="15" y="5"/>
                      <a:pt x="12" y="8"/>
                      <a:pt x="11" y="10"/>
                    </a:cubicBezTo>
                    <a:cubicBezTo>
                      <a:pt x="10" y="11"/>
                      <a:pt x="0" y="13"/>
                      <a:pt x="9" y="15"/>
                    </a:cubicBezTo>
                    <a:cubicBezTo>
                      <a:pt x="18" y="17"/>
                      <a:pt x="17" y="11"/>
                      <a:pt x="24" y="11"/>
                    </a:cubicBezTo>
                    <a:cubicBezTo>
                      <a:pt x="30" y="11"/>
                      <a:pt x="39" y="9"/>
                      <a:pt x="35" y="6"/>
                    </a:cubicBezTo>
                    <a:cubicBezTo>
                      <a:pt x="30" y="3"/>
                      <a:pt x="19" y="0"/>
                      <a:pt x="18" y="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6" name="Freeform 571">
                <a:extLst>
                  <a:ext uri="{FF2B5EF4-FFF2-40B4-BE49-F238E27FC236}">
                    <a16:creationId xmlns:a16="http://schemas.microsoft.com/office/drawing/2014/main" id="{F441E57F-0242-3F26-9081-0E91310F8D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2813" y="1509714"/>
                <a:ext cx="34925" cy="20638"/>
              </a:xfrm>
              <a:custGeom>
                <a:avLst/>
                <a:gdLst>
                  <a:gd name="T0" fmla="*/ 10 w 30"/>
                  <a:gd name="T1" fmla="*/ 3 h 17"/>
                  <a:gd name="T2" fmla="*/ 4 w 30"/>
                  <a:gd name="T3" fmla="*/ 11 h 17"/>
                  <a:gd name="T4" fmla="*/ 13 w 30"/>
                  <a:gd name="T5" fmla="*/ 14 h 17"/>
                  <a:gd name="T6" fmla="*/ 23 w 30"/>
                  <a:gd name="T7" fmla="*/ 14 h 17"/>
                  <a:gd name="T8" fmla="*/ 25 w 30"/>
                  <a:gd name="T9" fmla="*/ 5 h 17"/>
                  <a:gd name="T10" fmla="*/ 15 w 30"/>
                  <a:gd name="T11" fmla="*/ 1 h 17"/>
                  <a:gd name="T12" fmla="*/ 10 w 30"/>
                  <a:gd name="T13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17">
                    <a:moveTo>
                      <a:pt x="10" y="3"/>
                    </a:moveTo>
                    <a:cubicBezTo>
                      <a:pt x="6" y="5"/>
                      <a:pt x="0" y="8"/>
                      <a:pt x="4" y="11"/>
                    </a:cubicBezTo>
                    <a:cubicBezTo>
                      <a:pt x="9" y="13"/>
                      <a:pt x="9" y="10"/>
                      <a:pt x="13" y="14"/>
                    </a:cubicBezTo>
                    <a:cubicBezTo>
                      <a:pt x="18" y="17"/>
                      <a:pt x="17" y="17"/>
                      <a:pt x="23" y="14"/>
                    </a:cubicBezTo>
                    <a:cubicBezTo>
                      <a:pt x="29" y="10"/>
                      <a:pt x="30" y="7"/>
                      <a:pt x="25" y="5"/>
                    </a:cubicBezTo>
                    <a:cubicBezTo>
                      <a:pt x="19" y="3"/>
                      <a:pt x="17" y="0"/>
                      <a:pt x="15" y="1"/>
                    </a:cubicBezTo>
                    <a:cubicBezTo>
                      <a:pt x="14" y="2"/>
                      <a:pt x="10" y="1"/>
                      <a:pt x="10" y="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7" name="Freeform 572">
                <a:extLst>
                  <a:ext uri="{FF2B5EF4-FFF2-40B4-BE49-F238E27FC236}">
                    <a16:creationId xmlns:a16="http://schemas.microsoft.com/office/drawing/2014/main" id="{1769C974-5324-958D-BF8F-F479AA6FCB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413" y="1776414"/>
                <a:ext cx="47625" cy="31750"/>
              </a:xfrm>
              <a:custGeom>
                <a:avLst/>
                <a:gdLst>
                  <a:gd name="T0" fmla="*/ 27 w 41"/>
                  <a:gd name="T1" fmla="*/ 9 h 27"/>
                  <a:gd name="T2" fmla="*/ 17 w 41"/>
                  <a:gd name="T3" fmla="*/ 17 h 27"/>
                  <a:gd name="T4" fmla="*/ 4 w 41"/>
                  <a:gd name="T5" fmla="*/ 24 h 27"/>
                  <a:gd name="T6" fmla="*/ 23 w 41"/>
                  <a:gd name="T7" fmla="*/ 24 h 27"/>
                  <a:gd name="T8" fmla="*/ 33 w 41"/>
                  <a:gd name="T9" fmla="*/ 16 h 27"/>
                  <a:gd name="T10" fmla="*/ 37 w 41"/>
                  <a:gd name="T11" fmla="*/ 7 h 27"/>
                  <a:gd name="T12" fmla="*/ 33 w 41"/>
                  <a:gd name="T13" fmla="*/ 4 h 27"/>
                  <a:gd name="T14" fmla="*/ 27 w 41"/>
                  <a:gd name="T15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27">
                    <a:moveTo>
                      <a:pt x="27" y="9"/>
                    </a:moveTo>
                    <a:cubicBezTo>
                      <a:pt x="26" y="14"/>
                      <a:pt x="25" y="15"/>
                      <a:pt x="17" y="17"/>
                    </a:cubicBezTo>
                    <a:cubicBezTo>
                      <a:pt x="10" y="20"/>
                      <a:pt x="0" y="21"/>
                      <a:pt x="4" y="24"/>
                    </a:cubicBezTo>
                    <a:cubicBezTo>
                      <a:pt x="8" y="27"/>
                      <a:pt x="18" y="27"/>
                      <a:pt x="23" y="24"/>
                    </a:cubicBezTo>
                    <a:cubicBezTo>
                      <a:pt x="28" y="21"/>
                      <a:pt x="30" y="21"/>
                      <a:pt x="33" y="16"/>
                    </a:cubicBezTo>
                    <a:cubicBezTo>
                      <a:pt x="37" y="10"/>
                      <a:pt x="34" y="7"/>
                      <a:pt x="37" y="7"/>
                    </a:cubicBezTo>
                    <a:cubicBezTo>
                      <a:pt x="41" y="6"/>
                      <a:pt x="37" y="0"/>
                      <a:pt x="33" y="4"/>
                    </a:cubicBezTo>
                    <a:cubicBezTo>
                      <a:pt x="29" y="8"/>
                      <a:pt x="26" y="4"/>
                      <a:pt x="27" y="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8" name="Freeform 573">
                <a:extLst>
                  <a:ext uri="{FF2B5EF4-FFF2-40B4-BE49-F238E27FC236}">
                    <a16:creationId xmlns:a16="http://schemas.microsoft.com/office/drawing/2014/main" id="{60F52667-0259-62C1-E971-7DF5733F122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6963" y="1824039"/>
                <a:ext cx="36513" cy="14288"/>
              </a:xfrm>
              <a:custGeom>
                <a:avLst/>
                <a:gdLst>
                  <a:gd name="T0" fmla="*/ 1 w 31"/>
                  <a:gd name="T1" fmla="*/ 5 h 12"/>
                  <a:gd name="T2" fmla="*/ 11 w 31"/>
                  <a:gd name="T3" fmla="*/ 10 h 12"/>
                  <a:gd name="T4" fmla="*/ 25 w 31"/>
                  <a:gd name="T5" fmla="*/ 10 h 12"/>
                  <a:gd name="T6" fmla="*/ 25 w 31"/>
                  <a:gd name="T7" fmla="*/ 4 h 12"/>
                  <a:gd name="T8" fmla="*/ 15 w 31"/>
                  <a:gd name="T9" fmla="*/ 0 h 12"/>
                  <a:gd name="T10" fmla="*/ 4 w 31"/>
                  <a:gd name="T11" fmla="*/ 3 h 12"/>
                  <a:gd name="T12" fmla="*/ 1 w 31"/>
                  <a:gd name="T1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2">
                    <a:moveTo>
                      <a:pt x="1" y="5"/>
                    </a:moveTo>
                    <a:cubicBezTo>
                      <a:pt x="3" y="8"/>
                      <a:pt x="3" y="9"/>
                      <a:pt x="11" y="10"/>
                    </a:cubicBezTo>
                    <a:cubicBezTo>
                      <a:pt x="19" y="11"/>
                      <a:pt x="23" y="12"/>
                      <a:pt x="25" y="10"/>
                    </a:cubicBezTo>
                    <a:cubicBezTo>
                      <a:pt x="26" y="8"/>
                      <a:pt x="31" y="5"/>
                      <a:pt x="25" y="4"/>
                    </a:cubicBezTo>
                    <a:cubicBezTo>
                      <a:pt x="18" y="2"/>
                      <a:pt x="20" y="0"/>
                      <a:pt x="15" y="0"/>
                    </a:cubicBezTo>
                    <a:cubicBezTo>
                      <a:pt x="9" y="0"/>
                      <a:pt x="5" y="1"/>
                      <a:pt x="4" y="3"/>
                    </a:cubicBezTo>
                    <a:cubicBezTo>
                      <a:pt x="3" y="4"/>
                      <a:pt x="0" y="3"/>
                      <a:pt x="1" y="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79" name="Freeform 574">
                <a:extLst>
                  <a:ext uri="{FF2B5EF4-FFF2-40B4-BE49-F238E27FC236}">
                    <a16:creationId xmlns:a16="http://schemas.microsoft.com/office/drawing/2014/main" id="{66F7B591-3F97-666A-0100-D76607506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3788" y="2041526"/>
                <a:ext cx="20638" cy="15875"/>
              </a:xfrm>
              <a:custGeom>
                <a:avLst/>
                <a:gdLst>
                  <a:gd name="T0" fmla="*/ 4 w 17"/>
                  <a:gd name="T1" fmla="*/ 7 h 14"/>
                  <a:gd name="T2" fmla="*/ 4 w 17"/>
                  <a:gd name="T3" fmla="*/ 12 h 14"/>
                  <a:gd name="T4" fmla="*/ 12 w 17"/>
                  <a:gd name="T5" fmla="*/ 11 h 14"/>
                  <a:gd name="T6" fmla="*/ 17 w 17"/>
                  <a:gd name="T7" fmla="*/ 6 h 14"/>
                  <a:gd name="T8" fmla="*/ 11 w 17"/>
                  <a:gd name="T9" fmla="*/ 2 h 14"/>
                  <a:gd name="T10" fmla="*/ 4 w 17"/>
                  <a:gd name="T11" fmla="*/ 7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4">
                    <a:moveTo>
                      <a:pt x="4" y="7"/>
                    </a:moveTo>
                    <a:cubicBezTo>
                      <a:pt x="3" y="9"/>
                      <a:pt x="0" y="12"/>
                      <a:pt x="4" y="12"/>
                    </a:cubicBezTo>
                    <a:cubicBezTo>
                      <a:pt x="7" y="13"/>
                      <a:pt x="9" y="14"/>
                      <a:pt x="12" y="11"/>
                    </a:cubicBezTo>
                    <a:cubicBezTo>
                      <a:pt x="15" y="9"/>
                      <a:pt x="17" y="9"/>
                      <a:pt x="17" y="6"/>
                    </a:cubicBezTo>
                    <a:cubicBezTo>
                      <a:pt x="16" y="3"/>
                      <a:pt x="14" y="0"/>
                      <a:pt x="11" y="2"/>
                    </a:cubicBezTo>
                    <a:cubicBezTo>
                      <a:pt x="8" y="4"/>
                      <a:pt x="3" y="6"/>
                      <a:pt x="4" y="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0" name="Freeform 575">
                <a:extLst>
                  <a:ext uri="{FF2B5EF4-FFF2-40B4-BE49-F238E27FC236}">
                    <a16:creationId xmlns:a16="http://schemas.microsoft.com/office/drawing/2014/main" id="{0FA96511-874D-1850-29F5-9D9CBE15F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9038" y="2003426"/>
                <a:ext cx="20638" cy="20638"/>
              </a:xfrm>
              <a:custGeom>
                <a:avLst/>
                <a:gdLst>
                  <a:gd name="T0" fmla="*/ 1 w 18"/>
                  <a:gd name="T1" fmla="*/ 8 h 17"/>
                  <a:gd name="T2" fmla="*/ 3 w 18"/>
                  <a:gd name="T3" fmla="*/ 12 h 17"/>
                  <a:gd name="T4" fmla="*/ 10 w 18"/>
                  <a:gd name="T5" fmla="*/ 15 h 17"/>
                  <a:gd name="T6" fmla="*/ 16 w 18"/>
                  <a:gd name="T7" fmla="*/ 10 h 17"/>
                  <a:gd name="T8" fmla="*/ 12 w 18"/>
                  <a:gd name="T9" fmla="*/ 6 h 17"/>
                  <a:gd name="T10" fmla="*/ 10 w 18"/>
                  <a:gd name="T11" fmla="*/ 3 h 17"/>
                  <a:gd name="T12" fmla="*/ 4 w 18"/>
                  <a:gd name="T13" fmla="*/ 6 h 17"/>
                  <a:gd name="T14" fmla="*/ 1 w 18"/>
                  <a:gd name="T15" fmla="*/ 8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8" h="17">
                    <a:moveTo>
                      <a:pt x="1" y="8"/>
                    </a:moveTo>
                    <a:cubicBezTo>
                      <a:pt x="1" y="9"/>
                      <a:pt x="0" y="10"/>
                      <a:pt x="3" y="12"/>
                    </a:cubicBezTo>
                    <a:cubicBezTo>
                      <a:pt x="5" y="14"/>
                      <a:pt x="7" y="17"/>
                      <a:pt x="10" y="15"/>
                    </a:cubicBezTo>
                    <a:cubicBezTo>
                      <a:pt x="13" y="12"/>
                      <a:pt x="18" y="11"/>
                      <a:pt x="16" y="10"/>
                    </a:cubicBezTo>
                    <a:cubicBezTo>
                      <a:pt x="13" y="8"/>
                      <a:pt x="12" y="8"/>
                      <a:pt x="12" y="6"/>
                    </a:cubicBezTo>
                    <a:cubicBezTo>
                      <a:pt x="13" y="5"/>
                      <a:pt x="10" y="0"/>
                      <a:pt x="10" y="3"/>
                    </a:cubicBezTo>
                    <a:cubicBezTo>
                      <a:pt x="9" y="5"/>
                      <a:pt x="6" y="6"/>
                      <a:pt x="4" y="6"/>
                    </a:cubicBezTo>
                    <a:cubicBezTo>
                      <a:pt x="3" y="6"/>
                      <a:pt x="1" y="5"/>
                      <a:pt x="1" y="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1" name="Freeform 576">
                <a:extLst>
                  <a:ext uri="{FF2B5EF4-FFF2-40B4-BE49-F238E27FC236}">
                    <a16:creationId xmlns:a16="http://schemas.microsoft.com/office/drawing/2014/main" id="{3EC75C9E-EAA8-C6DA-074F-4FDF52DB24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9975" y="1789114"/>
                <a:ext cx="17463" cy="11113"/>
              </a:xfrm>
              <a:custGeom>
                <a:avLst/>
                <a:gdLst>
                  <a:gd name="T0" fmla="*/ 4 w 16"/>
                  <a:gd name="T1" fmla="*/ 1 h 9"/>
                  <a:gd name="T2" fmla="*/ 1 w 16"/>
                  <a:gd name="T3" fmla="*/ 6 h 9"/>
                  <a:gd name="T4" fmla="*/ 7 w 16"/>
                  <a:gd name="T5" fmla="*/ 8 h 9"/>
                  <a:gd name="T6" fmla="*/ 14 w 16"/>
                  <a:gd name="T7" fmla="*/ 5 h 9"/>
                  <a:gd name="T8" fmla="*/ 12 w 16"/>
                  <a:gd name="T9" fmla="*/ 1 h 9"/>
                  <a:gd name="T10" fmla="*/ 4 w 16"/>
                  <a:gd name="T11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9">
                    <a:moveTo>
                      <a:pt x="4" y="1"/>
                    </a:moveTo>
                    <a:cubicBezTo>
                      <a:pt x="3" y="2"/>
                      <a:pt x="0" y="4"/>
                      <a:pt x="1" y="6"/>
                    </a:cubicBezTo>
                    <a:cubicBezTo>
                      <a:pt x="2" y="8"/>
                      <a:pt x="4" y="9"/>
                      <a:pt x="7" y="8"/>
                    </a:cubicBezTo>
                    <a:cubicBezTo>
                      <a:pt x="10" y="7"/>
                      <a:pt x="13" y="6"/>
                      <a:pt x="14" y="5"/>
                    </a:cubicBezTo>
                    <a:cubicBezTo>
                      <a:pt x="15" y="3"/>
                      <a:pt x="16" y="2"/>
                      <a:pt x="12" y="1"/>
                    </a:cubicBezTo>
                    <a:cubicBezTo>
                      <a:pt x="8" y="1"/>
                      <a:pt x="4" y="0"/>
                      <a:pt x="4" y="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2" name="Freeform 577">
                <a:extLst>
                  <a:ext uri="{FF2B5EF4-FFF2-40B4-BE49-F238E27FC236}">
                    <a16:creationId xmlns:a16="http://schemas.microsoft.com/office/drawing/2014/main" id="{018A74D1-1302-ED45-F21F-E6AD6D036A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119313" y="1670051"/>
                <a:ext cx="525463" cy="347663"/>
              </a:xfrm>
              <a:custGeom>
                <a:avLst/>
                <a:gdLst>
                  <a:gd name="T0" fmla="*/ 175 w 447"/>
                  <a:gd name="T1" fmla="*/ 198 h 295"/>
                  <a:gd name="T2" fmla="*/ 213 w 447"/>
                  <a:gd name="T3" fmla="*/ 171 h 295"/>
                  <a:gd name="T4" fmla="*/ 247 w 447"/>
                  <a:gd name="T5" fmla="*/ 134 h 295"/>
                  <a:gd name="T6" fmla="*/ 196 w 447"/>
                  <a:gd name="T7" fmla="*/ 121 h 295"/>
                  <a:gd name="T8" fmla="*/ 217 w 447"/>
                  <a:gd name="T9" fmla="*/ 98 h 295"/>
                  <a:gd name="T10" fmla="*/ 194 w 447"/>
                  <a:gd name="T11" fmla="*/ 82 h 295"/>
                  <a:gd name="T12" fmla="*/ 149 w 447"/>
                  <a:gd name="T13" fmla="*/ 97 h 295"/>
                  <a:gd name="T14" fmla="*/ 81 w 447"/>
                  <a:gd name="T15" fmla="*/ 86 h 295"/>
                  <a:gd name="T16" fmla="*/ 23 w 447"/>
                  <a:gd name="T17" fmla="*/ 79 h 295"/>
                  <a:gd name="T18" fmla="*/ 42 w 447"/>
                  <a:gd name="T19" fmla="*/ 62 h 295"/>
                  <a:gd name="T20" fmla="*/ 20 w 447"/>
                  <a:gd name="T21" fmla="*/ 36 h 295"/>
                  <a:gd name="T22" fmla="*/ 88 w 447"/>
                  <a:gd name="T23" fmla="*/ 5 h 295"/>
                  <a:gd name="T24" fmla="*/ 141 w 447"/>
                  <a:gd name="T25" fmla="*/ 4 h 295"/>
                  <a:gd name="T26" fmla="*/ 84 w 447"/>
                  <a:gd name="T27" fmla="*/ 36 h 295"/>
                  <a:gd name="T28" fmla="*/ 103 w 447"/>
                  <a:gd name="T29" fmla="*/ 50 h 295"/>
                  <a:gd name="T30" fmla="*/ 115 w 447"/>
                  <a:gd name="T31" fmla="*/ 23 h 295"/>
                  <a:gd name="T32" fmla="*/ 169 w 447"/>
                  <a:gd name="T33" fmla="*/ 4 h 295"/>
                  <a:gd name="T34" fmla="*/ 193 w 447"/>
                  <a:gd name="T35" fmla="*/ 28 h 295"/>
                  <a:gd name="T36" fmla="*/ 223 w 447"/>
                  <a:gd name="T37" fmla="*/ 36 h 295"/>
                  <a:gd name="T38" fmla="*/ 213 w 447"/>
                  <a:gd name="T39" fmla="*/ 7 h 295"/>
                  <a:gd name="T40" fmla="*/ 273 w 447"/>
                  <a:gd name="T41" fmla="*/ 28 h 295"/>
                  <a:gd name="T42" fmla="*/ 305 w 447"/>
                  <a:gd name="T43" fmla="*/ 54 h 295"/>
                  <a:gd name="T44" fmla="*/ 336 w 447"/>
                  <a:gd name="T45" fmla="*/ 75 h 295"/>
                  <a:gd name="T46" fmla="*/ 360 w 447"/>
                  <a:gd name="T47" fmla="*/ 97 h 295"/>
                  <a:gd name="T48" fmla="*/ 341 w 447"/>
                  <a:gd name="T49" fmla="*/ 120 h 295"/>
                  <a:gd name="T50" fmla="*/ 365 w 447"/>
                  <a:gd name="T51" fmla="*/ 131 h 295"/>
                  <a:gd name="T52" fmla="*/ 405 w 447"/>
                  <a:gd name="T53" fmla="*/ 150 h 295"/>
                  <a:gd name="T54" fmla="*/ 439 w 447"/>
                  <a:gd name="T55" fmla="*/ 162 h 295"/>
                  <a:gd name="T56" fmla="*/ 410 w 447"/>
                  <a:gd name="T57" fmla="*/ 186 h 295"/>
                  <a:gd name="T58" fmla="*/ 380 w 447"/>
                  <a:gd name="T59" fmla="*/ 205 h 295"/>
                  <a:gd name="T60" fmla="*/ 353 w 447"/>
                  <a:gd name="T61" fmla="*/ 193 h 295"/>
                  <a:gd name="T62" fmla="*/ 321 w 447"/>
                  <a:gd name="T63" fmla="*/ 180 h 295"/>
                  <a:gd name="T64" fmla="*/ 316 w 447"/>
                  <a:gd name="T65" fmla="*/ 206 h 295"/>
                  <a:gd name="T66" fmla="*/ 336 w 447"/>
                  <a:gd name="T67" fmla="*/ 244 h 295"/>
                  <a:gd name="T68" fmla="*/ 321 w 447"/>
                  <a:gd name="T69" fmla="*/ 252 h 295"/>
                  <a:gd name="T70" fmla="*/ 309 w 447"/>
                  <a:gd name="T71" fmla="*/ 263 h 295"/>
                  <a:gd name="T72" fmla="*/ 286 w 447"/>
                  <a:gd name="T73" fmla="*/ 256 h 295"/>
                  <a:gd name="T74" fmla="*/ 258 w 447"/>
                  <a:gd name="T75" fmla="*/ 240 h 295"/>
                  <a:gd name="T76" fmla="*/ 272 w 447"/>
                  <a:gd name="T77" fmla="*/ 263 h 295"/>
                  <a:gd name="T78" fmla="*/ 274 w 447"/>
                  <a:gd name="T79" fmla="*/ 285 h 295"/>
                  <a:gd name="T80" fmla="*/ 227 w 447"/>
                  <a:gd name="T81" fmla="*/ 271 h 295"/>
                  <a:gd name="T82" fmla="*/ 188 w 447"/>
                  <a:gd name="T83" fmla="*/ 250 h 295"/>
                  <a:gd name="T84" fmla="*/ 187 w 447"/>
                  <a:gd name="T85" fmla="*/ 234 h 295"/>
                  <a:gd name="T86" fmla="*/ 163 w 447"/>
                  <a:gd name="T87" fmla="*/ 218 h 295"/>
                  <a:gd name="T88" fmla="*/ 119 w 447"/>
                  <a:gd name="T89" fmla="*/ 228 h 295"/>
                  <a:gd name="T90" fmla="*/ 92 w 447"/>
                  <a:gd name="T91" fmla="*/ 211 h 295"/>
                  <a:gd name="T92" fmla="*/ 257 w 447"/>
                  <a:gd name="T93" fmla="*/ 165 h 295"/>
                  <a:gd name="T94" fmla="*/ 251 w 447"/>
                  <a:gd name="T95" fmla="*/ 183 h 295"/>
                  <a:gd name="T96" fmla="*/ 282 w 447"/>
                  <a:gd name="T97" fmla="*/ 177 h 295"/>
                  <a:gd name="T98" fmla="*/ 269 w 447"/>
                  <a:gd name="T99" fmla="*/ 164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47" h="295">
                    <a:moveTo>
                      <a:pt x="114" y="201"/>
                    </a:moveTo>
                    <a:cubicBezTo>
                      <a:pt x="116" y="200"/>
                      <a:pt x="129" y="204"/>
                      <a:pt x="140" y="204"/>
                    </a:cubicBezTo>
                    <a:cubicBezTo>
                      <a:pt x="151" y="204"/>
                      <a:pt x="152" y="204"/>
                      <a:pt x="175" y="198"/>
                    </a:cubicBezTo>
                    <a:cubicBezTo>
                      <a:pt x="198" y="191"/>
                      <a:pt x="184" y="195"/>
                      <a:pt x="192" y="193"/>
                    </a:cubicBezTo>
                    <a:cubicBezTo>
                      <a:pt x="201" y="191"/>
                      <a:pt x="190" y="184"/>
                      <a:pt x="190" y="176"/>
                    </a:cubicBezTo>
                    <a:cubicBezTo>
                      <a:pt x="190" y="167"/>
                      <a:pt x="201" y="173"/>
                      <a:pt x="213" y="171"/>
                    </a:cubicBezTo>
                    <a:cubicBezTo>
                      <a:pt x="225" y="170"/>
                      <a:pt x="224" y="170"/>
                      <a:pt x="227" y="162"/>
                    </a:cubicBezTo>
                    <a:cubicBezTo>
                      <a:pt x="231" y="154"/>
                      <a:pt x="239" y="157"/>
                      <a:pt x="246" y="151"/>
                    </a:cubicBezTo>
                    <a:cubicBezTo>
                      <a:pt x="254" y="144"/>
                      <a:pt x="248" y="142"/>
                      <a:pt x="247" y="134"/>
                    </a:cubicBezTo>
                    <a:cubicBezTo>
                      <a:pt x="247" y="125"/>
                      <a:pt x="229" y="128"/>
                      <a:pt x="231" y="124"/>
                    </a:cubicBezTo>
                    <a:cubicBezTo>
                      <a:pt x="233" y="120"/>
                      <a:pt x="215" y="126"/>
                      <a:pt x="217" y="122"/>
                    </a:cubicBezTo>
                    <a:cubicBezTo>
                      <a:pt x="219" y="118"/>
                      <a:pt x="206" y="122"/>
                      <a:pt x="196" y="121"/>
                    </a:cubicBezTo>
                    <a:cubicBezTo>
                      <a:pt x="186" y="120"/>
                      <a:pt x="200" y="115"/>
                      <a:pt x="208" y="112"/>
                    </a:cubicBezTo>
                    <a:cubicBezTo>
                      <a:pt x="216" y="110"/>
                      <a:pt x="219" y="114"/>
                      <a:pt x="220" y="108"/>
                    </a:cubicBezTo>
                    <a:cubicBezTo>
                      <a:pt x="221" y="102"/>
                      <a:pt x="215" y="104"/>
                      <a:pt x="217" y="98"/>
                    </a:cubicBezTo>
                    <a:cubicBezTo>
                      <a:pt x="219" y="92"/>
                      <a:pt x="200" y="98"/>
                      <a:pt x="204" y="93"/>
                    </a:cubicBezTo>
                    <a:cubicBezTo>
                      <a:pt x="208" y="88"/>
                      <a:pt x="192" y="94"/>
                      <a:pt x="193" y="92"/>
                    </a:cubicBezTo>
                    <a:cubicBezTo>
                      <a:pt x="193" y="90"/>
                      <a:pt x="197" y="86"/>
                      <a:pt x="194" y="82"/>
                    </a:cubicBezTo>
                    <a:cubicBezTo>
                      <a:pt x="192" y="77"/>
                      <a:pt x="187" y="84"/>
                      <a:pt x="180" y="88"/>
                    </a:cubicBezTo>
                    <a:cubicBezTo>
                      <a:pt x="174" y="91"/>
                      <a:pt x="163" y="90"/>
                      <a:pt x="153" y="89"/>
                    </a:cubicBezTo>
                    <a:cubicBezTo>
                      <a:pt x="144" y="88"/>
                      <a:pt x="148" y="92"/>
                      <a:pt x="149" y="97"/>
                    </a:cubicBezTo>
                    <a:cubicBezTo>
                      <a:pt x="150" y="102"/>
                      <a:pt x="147" y="101"/>
                      <a:pt x="138" y="99"/>
                    </a:cubicBezTo>
                    <a:cubicBezTo>
                      <a:pt x="129" y="98"/>
                      <a:pt x="141" y="90"/>
                      <a:pt x="117" y="94"/>
                    </a:cubicBezTo>
                    <a:cubicBezTo>
                      <a:pt x="94" y="97"/>
                      <a:pt x="101" y="86"/>
                      <a:pt x="81" y="86"/>
                    </a:cubicBezTo>
                    <a:cubicBezTo>
                      <a:pt x="60" y="86"/>
                      <a:pt x="69" y="87"/>
                      <a:pt x="52" y="83"/>
                    </a:cubicBezTo>
                    <a:cubicBezTo>
                      <a:pt x="35" y="79"/>
                      <a:pt x="44" y="82"/>
                      <a:pt x="39" y="85"/>
                    </a:cubicBezTo>
                    <a:cubicBezTo>
                      <a:pt x="33" y="89"/>
                      <a:pt x="33" y="81"/>
                      <a:pt x="23" y="79"/>
                    </a:cubicBezTo>
                    <a:cubicBezTo>
                      <a:pt x="13" y="78"/>
                      <a:pt x="3" y="73"/>
                      <a:pt x="2" y="65"/>
                    </a:cubicBezTo>
                    <a:cubicBezTo>
                      <a:pt x="0" y="57"/>
                      <a:pt x="19" y="66"/>
                      <a:pt x="27" y="67"/>
                    </a:cubicBezTo>
                    <a:cubicBezTo>
                      <a:pt x="35" y="68"/>
                      <a:pt x="42" y="66"/>
                      <a:pt x="42" y="62"/>
                    </a:cubicBezTo>
                    <a:cubicBezTo>
                      <a:pt x="42" y="58"/>
                      <a:pt x="37" y="59"/>
                      <a:pt x="27" y="58"/>
                    </a:cubicBezTo>
                    <a:cubicBezTo>
                      <a:pt x="17" y="57"/>
                      <a:pt x="10" y="56"/>
                      <a:pt x="8" y="50"/>
                    </a:cubicBezTo>
                    <a:cubicBezTo>
                      <a:pt x="6" y="45"/>
                      <a:pt x="20" y="42"/>
                      <a:pt x="20" y="36"/>
                    </a:cubicBezTo>
                    <a:cubicBezTo>
                      <a:pt x="21" y="31"/>
                      <a:pt x="36" y="31"/>
                      <a:pt x="42" y="25"/>
                    </a:cubicBezTo>
                    <a:cubicBezTo>
                      <a:pt x="49" y="19"/>
                      <a:pt x="55" y="17"/>
                      <a:pt x="61" y="12"/>
                    </a:cubicBezTo>
                    <a:cubicBezTo>
                      <a:pt x="66" y="8"/>
                      <a:pt x="75" y="8"/>
                      <a:pt x="88" y="5"/>
                    </a:cubicBezTo>
                    <a:cubicBezTo>
                      <a:pt x="101" y="2"/>
                      <a:pt x="98" y="3"/>
                      <a:pt x="105" y="2"/>
                    </a:cubicBezTo>
                    <a:cubicBezTo>
                      <a:pt x="112" y="0"/>
                      <a:pt x="126" y="2"/>
                      <a:pt x="134" y="2"/>
                    </a:cubicBezTo>
                    <a:cubicBezTo>
                      <a:pt x="143" y="1"/>
                      <a:pt x="143" y="3"/>
                      <a:pt x="141" y="4"/>
                    </a:cubicBezTo>
                    <a:cubicBezTo>
                      <a:pt x="138" y="5"/>
                      <a:pt x="128" y="10"/>
                      <a:pt x="118" y="13"/>
                    </a:cubicBezTo>
                    <a:cubicBezTo>
                      <a:pt x="108" y="17"/>
                      <a:pt x="106" y="13"/>
                      <a:pt x="98" y="19"/>
                    </a:cubicBezTo>
                    <a:cubicBezTo>
                      <a:pt x="91" y="25"/>
                      <a:pt x="94" y="26"/>
                      <a:pt x="84" y="36"/>
                    </a:cubicBezTo>
                    <a:cubicBezTo>
                      <a:pt x="74" y="46"/>
                      <a:pt x="83" y="43"/>
                      <a:pt x="88" y="50"/>
                    </a:cubicBezTo>
                    <a:cubicBezTo>
                      <a:pt x="93" y="57"/>
                      <a:pt x="92" y="60"/>
                      <a:pt x="98" y="59"/>
                    </a:cubicBezTo>
                    <a:cubicBezTo>
                      <a:pt x="105" y="58"/>
                      <a:pt x="102" y="56"/>
                      <a:pt x="103" y="50"/>
                    </a:cubicBezTo>
                    <a:cubicBezTo>
                      <a:pt x="104" y="45"/>
                      <a:pt x="102" y="43"/>
                      <a:pt x="103" y="39"/>
                    </a:cubicBezTo>
                    <a:cubicBezTo>
                      <a:pt x="105" y="36"/>
                      <a:pt x="115" y="40"/>
                      <a:pt x="119" y="37"/>
                    </a:cubicBezTo>
                    <a:cubicBezTo>
                      <a:pt x="123" y="35"/>
                      <a:pt x="116" y="30"/>
                      <a:pt x="115" y="23"/>
                    </a:cubicBezTo>
                    <a:cubicBezTo>
                      <a:pt x="115" y="16"/>
                      <a:pt x="127" y="20"/>
                      <a:pt x="133" y="16"/>
                    </a:cubicBezTo>
                    <a:cubicBezTo>
                      <a:pt x="138" y="12"/>
                      <a:pt x="139" y="13"/>
                      <a:pt x="148" y="11"/>
                    </a:cubicBezTo>
                    <a:cubicBezTo>
                      <a:pt x="157" y="8"/>
                      <a:pt x="159" y="9"/>
                      <a:pt x="169" y="4"/>
                    </a:cubicBezTo>
                    <a:cubicBezTo>
                      <a:pt x="179" y="0"/>
                      <a:pt x="189" y="3"/>
                      <a:pt x="197" y="2"/>
                    </a:cubicBezTo>
                    <a:cubicBezTo>
                      <a:pt x="205" y="1"/>
                      <a:pt x="202" y="8"/>
                      <a:pt x="202" y="12"/>
                    </a:cubicBezTo>
                    <a:cubicBezTo>
                      <a:pt x="202" y="15"/>
                      <a:pt x="198" y="24"/>
                      <a:pt x="193" y="28"/>
                    </a:cubicBezTo>
                    <a:cubicBezTo>
                      <a:pt x="189" y="32"/>
                      <a:pt x="175" y="29"/>
                      <a:pt x="180" y="39"/>
                    </a:cubicBezTo>
                    <a:cubicBezTo>
                      <a:pt x="185" y="49"/>
                      <a:pt x="193" y="36"/>
                      <a:pt x="200" y="33"/>
                    </a:cubicBezTo>
                    <a:cubicBezTo>
                      <a:pt x="207" y="30"/>
                      <a:pt x="218" y="38"/>
                      <a:pt x="223" y="36"/>
                    </a:cubicBezTo>
                    <a:cubicBezTo>
                      <a:pt x="229" y="34"/>
                      <a:pt x="234" y="29"/>
                      <a:pt x="243" y="25"/>
                    </a:cubicBezTo>
                    <a:cubicBezTo>
                      <a:pt x="252" y="21"/>
                      <a:pt x="229" y="24"/>
                      <a:pt x="217" y="20"/>
                    </a:cubicBezTo>
                    <a:cubicBezTo>
                      <a:pt x="205" y="16"/>
                      <a:pt x="208" y="12"/>
                      <a:pt x="213" y="7"/>
                    </a:cubicBezTo>
                    <a:cubicBezTo>
                      <a:pt x="218" y="2"/>
                      <a:pt x="233" y="5"/>
                      <a:pt x="243" y="4"/>
                    </a:cubicBezTo>
                    <a:cubicBezTo>
                      <a:pt x="253" y="3"/>
                      <a:pt x="263" y="6"/>
                      <a:pt x="278" y="13"/>
                    </a:cubicBezTo>
                    <a:cubicBezTo>
                      <a:pt x="292" y="21"/>
                      <a:pt x="290" y="23"/>
                      <a:pt x="273" y="28"/>
                    </a:cubicBezTo>
                    <a:cubicBezTo>
                      <a:pt x="256" y="33"/>
                      <a:pt x="297" y="28"/>
                      <a:pt x="291" y="36"/>
                    </a:cubicBezTo>
                    <a:cubicBezTo>
                      <a:pt x="286" y="44"/>
                      <a:pt x="307" y="36"/>
                      <a:pt x="292" y="50"/>
                    </a:cubicBezTo>
                    <a:cubicBezTo>
                      <a:pt x="278" y="65"/>
                      <a:pt x="320" y="42"/>
                      <a:pt x="305" y="54"/>
                    </a:cubicBezTo>
                    <a:cubicBezTo>
                      <a:pt x="290" y="66"/>
                      <a:pt x="330" y="52"/>
                      <a:pt x="313" y="60"/>
                    </a:cubicBezTo>
                    <a:cubicBezTo>
                      <a:pt x="295" y="69"/>
                      <a:pt x="341" y="57"/>
                      <a:pt x="324" y="65"/>
                    </a:cubicBezTo>
                    <a:cubicBezTo>
                      <a:pt x="307" y="72"/>
                      <a:pt x="354" y="64"/>
                      <a:pt x="336" y="75"/>
                    </a:cubicBezTo>
                    <a:cubicBezTo>
                      <a:pt x="318" y="86"/>
                      <a:pt x="355" y="74"/>
                      <a:pt x="350" y="78"/>
                    </a:cubicBezTo>
                    <a:cubicBezTo>
                      <a:pt x="345" y="82"/>
                      <a:pt x="379" y="81"/>
                      <a:pt x="368" y="85"/>
                    </a:cubicBezTo>
                    <a:cubicBezTo>
                      <a:pt x="358" y="89"/>
                      <a:pt x="375" y="94"/>
                      <a:pt x="360" y="97"/>
                    </a:cubicBezTo>
                    <a:cubicBezTo>
                      <a:pt x="345" y="100"/>
                      <a:pt x="367" y="103"/>
                      <a:pt x="354" y="107"/>
                    </a:cubicBezTo>
                    <a:cubicBezTo>
                      <a:pt x="340" y="111"/>
                      <a:pt x="355" y="110"/>
                      <a:pt x="349" y="115"/>
                    </a:cubicBezTo>
                    <a:cubicBezTo>
                      <a:pt x="344" y="120"/>
                      <a:pt x="328" y="118"/>
                      <a:pt x="341" y="120"/>
                    </a:cubicBezTo>
                    <a:cubicBezTo>
                      <a:pt x="354" y="121"/>
                      <a:pt x="348" y="124"/>
                      <a:pt x="351" y="124"/>
                    </a:cubicBezTo>
                    <a:cubicBezTo>
                      <a:pt x="355" y="124"/>
                      <a:pt x="355" y="131"/>
                      <a:pt x="359" y="131"/>
                    </a:cubicBezTo>
                    <a:cubicBezTo>
                      <a:pt x="363" y="132"/>
                      <a:pt x="362" y="131"/>
                      <a:pt x="365" y="131"/>
                    </a:cubicBezTo>
                    <a:cubicBezTo>
                      <a:pt x="368" y="131"/>
                      <a:pt x="371" y="140"/>
                      <a:pt x="373" y="139"/>
                    </a:cubicBezTo>
                    <a:cubicBezTo>
                      <a:pt x="375" y="138"/>
                      <a:pt x="376" y="142"/>
                      <a:pt x="388" y="142"/>
                    </a:cubicBezTo>
                    <a:cubicBezTo>
                      <a:pt x="400" y="142"/>
                      <a:pt x="398" y="150"/>
                      <a:pt x="405" y="150"/>
                    </a:cubicBezTo>
                    <a:cubicBezTo>
                      <a:pt x="413" y="150"/>
                      <a:pt x="410" y="156"/>
                      <a:pt x="413" y="156"/>
                    </a:cubicBezTo>
                    <a:cubicBezTo>
                      <a:pt x="415" y="156"/>
                      <a:pt x="422" y="159"/>
                      <a:pt x="424" y="159"/>
                    </a:cubicBezTo>
                    <a:cubicBezTo>
                      <a:pt x="426" y="159"/>
                      <a:pt x="432" y="163"/>
                      <a:pt x="439" y="162"/>
                    </a:cubicBezTo>
                    <a:cubicBezTo>
                      <a:pt x="447" y="161"/>
                      <a:pt x="436" y="173"/>
                      <a:pt x="428" y="175"/>
                    </a:cubicBezTo>
                    <a:cubicBezTo>
                      <a:pt x="420" y="177"/>
                      <a:pt x="423" y="175"/>
                      <a:pt x="416" y="177"/>
                    </a:cubicBezTo>
                    <a:cubicBezTo>
                      <a:pt x="408" y="179"/>
                      <a:pt x="413" y="184"/>
                      <a:pt x="410" y="186"/>
                    </a:cubicBezTo>
                    <a:cubicBezTo>
                      <a:pt x="407" y="188"/>
                      <a:pt x="410" y="191"/>
                      <a:pt x="404" y="191"/>
                    </a:cubicBezTo>
                    <a:cubicBezTo>
                      <a:pt x="398" y="191"/>
                      <a:pt x="404" y="194"/>
                      <a:pt x="388" y="194"/>
                    </a:cubicBezTo>
                    <a:cubicBezTo>
                      <a:pt x="372" y="195"/>
                      <a:pt x="389" y="202"/>
                      <a:pt x="380" y="205"/>
                    </a:cubicBezTo>
                    <a:cubicBezTo>
                      <a:pt x="370" y="208"/>
                      <a:pt x="378" y="214"/>
                      <a:pt x="373" y="210"/>
                    </a:cubicBezTo>
                    <a:cubicBezTo>
                      <a:pt x="367" y="206"/>
                      <a:pt x="368" y="210"/>
                      <a:pt x="363" y="205"/>
                    </a:cubicBezTo>
                    <a:cubicBezTo>
                      <a:pt x="357" y="200"/>
                      <a:pt x="355" y="201"/>
                      <a:pt x="353" y="193"/>
                    </a:cubicBezTo>
                    <a:cubicBezTo>
                      <a:pt x="352" y="185"/>
                      <a:pt x="345" y="188"/>
                      <a:pt x="345" y="179"/>
                    </a:cubicBezTo>
                    <a:cubicBezTo>
                      <a:pt x="345" y="170"/>
                      <a:pt x="338" y="179"/>
                      <a:pt x="336" y="177"/>
                    </a:cubicBezTo>
                    <a:cubicBezTo>
                      <a:pt x="333" y="175"/>
                      <a:pt x="324" y="180"/>
                      <a:pt x="321" y="180"/>
                    </a:cubicBezTo>
                    <a:cubicBezTo>
                      <a:pt x="318" y="179"/>
                      <a:pt x="307" y="184"/>
                      <a:pt x="307" y="184"/>
                    </a:cubicBezTo>
                    <a:cubicBezTo>
                      <a:pt x="307" y="184"/>
                      <a:pt x="305" y="195"/>
                      <a:pt x="310" y="198"/>
                    </a:cubicBezTo>
                    <a:cubicBezTo>
                      <a:pt x="314" y="200"/>
                      <a:pt x="313" y="204"/>
                      <a:pt x="316" y="206"/>
                    </a:cubicBezTo>
                    <a:cubicBezTo>
                      <a:pt x="319" y="208"/>
                      <a:pt x="324" y="214"/>
                      <a:pt x="330" y="219"/>
                    </a:cubicBezTo>
                    <a:cubicBezTo>
                      <a:pt x="336" y="224"/>
                      <a:pt x="325" y="226"/>
                      <a:pt x="336" y="233"/>
                    </a:cubicBezTo>
                    <a:cubicBezTo>
                      <a:pt x="348" y="240"/>
                      <a:pt x="339" y="238"/>
                      <a:pt x="336" y="244"/>
                    </a:cubicBezTo>
                    <a:cubicBezTo>
                      <a:pt x="334" y="250"/>
                      <a:pt x="336" y="245"/>
                      <a:pt x="330" y="244"/>
                    </a:cubicBezTo>
                    <a:cubicBezTo>
                      <a:pt x="324" y="243"/>
                      <a:pt x="328" y="246"/>
                      <a:pt x="324" y="245"/>
                    </a:cubicBezTo>
                    <a:cubicBezTo>
                      <a:pt x="321" y="244"/>
                      <a:pt x="324" y="245"/>
                      <a:pt x="321" y="252"/>
                    </a:cubicBezTo>
                    <a:cubicBezTo>
                      <a:pt x="318" y="259"/>
                      <a:pt x="325" y="262"/>
                      <a:pt x="318" y="263"/>
                    </a:cubicBezTo>
                    <a:cubicBezTo>
                      <a:pt x="312" y="263"/>
                      <a:pt x="318" y="268"/>
                      <a:pt x="312" y="271"/>
                    </a:cubicBezTo>
                    <a:cubicBezTo>
                      <a:pt x="305" y="274"/>
                      <a:pt x="309" y="270"/>
                      <a:pt x="309" y="263"/>
                    </a:cubicBezTo>
                    <a:cubicBezTo>
                      <a:pt x="309" y="257"/>
                      <a:pt x="305" y="263"/>
                      <a:pt x="301" y="260"/>
                    </a:cubicBezTo>
                    <a:cubicBezTo>
                      <a:pt x="297" y="256"/>
                      <a:pt x="296" y="261"/>
                      <a:pt x="292" y="257"/>
                    </a:cubicBezTo>
                    <a:cubicBezTo>
                      <a:pt x="288" y="252"/>
                      <a:pt x="292" y="259"/>
                      <a:pt x="286" y="256"/>
                    </a:cubicBezTo>
                    <a:cubicBezTo>
                      <a:pt x="280" y="253"/>
                      <a:pt x="282" y="256"/>
                      <a:pt x="276" y="250"/>
                    </a:cubicBezTo>
                    <a:cubicBezTo>
                      <a:pt x="269" y="245"/>
                      <a:pt x="272" y="252"/>
                      <a:pt x="266" y="246"/>
                    </a:cubicBezTo>
                    <a:cubicBezTo>
                      <a:pt x="260" y="239"/>
                      <a:pt x="259" y="242"/>
                      <a:pt x="258" y="240"/>
                    </a:cubicBezTo>
                    <a:cubicBezTo>
                      <a:pt x="256" y="238"/>
                      <a:pt x="250" y="240"/>
                      <a:pt x="254" y="249"/>
                    </a:cubicBezTo>
                    <a:cubicBezTo>
                      <a:pt x="258" y="257"/>
                      <a:pt x="258" y="252"/>
                      <a:pt x="263" y="256"/>
                    </a:cubicBezTo>
                    <a:cubicBezTo>
                      <a:pt x="268" y="259"/>
                      <a:pt x="269" y="262"/>
                      <a:pt x="272" y="263"/>
                    </a:cubicBezTo>
                    <a:cubicBezTo>
                      <a:pt x="275" y="264"/>
                      <a:pt x="276" y="271"/>
                      <a:pt x="285" y="278"/>
                    </a:cubicBezTo>
                    <a:cubicBezTo>
                      <a:pt x="295" y="284"/>
                      <a:pt x="286" y="282"/>
                      <a:pt x="285" y="289"/>
                    </a:cubicBezTo>
                    <a:cubicBezTo>
                      <a:pt x="285" y="295"/>
                      <a:pt x="283" y="289"/>
                      <a:pt x="274" y="285"/>
                    </a:cubicBezTo>
                    <a:cubicBezTo>
                      <a:pt x="264" y="281"/>
                      <a:pt x="270" y="283"/>
                      <a:pt x="261" y="280"/>
                    </a:cubicBezTo>
                    <a:cubicBezTo>
                      <a:pt x="251" y="276"/>
                      <a:pt x="261" y="280"/>
                      <a:pt x="241" y="276"/>
                    </a:cubicBezTo>
                    <a:cubicBezTo>
                      <a:pt x="221" y="273"/>
                      <a:pt x="232" y="276"/>
                      <a:pt x="227" y="271"/>
                    </a:cubicBezTo>
                    <a:cubicBezTo>
                      <a:pt x="223" y="266"/>
                      <a:pt x="219" y="265"/>
                      <a:pt x="214" y="263"/>
                    </a:cubicBezTo>
                    <a:cubicBezTo>
                      <a:pt x="208" y="261"/>
                      <a:pt x="209" y="272"/>
                      <a:pt x="200" y="270"/>
                    </a:cubicBezTo>
                    <a:cubicBezTo>
                      <a:pt x="192" y="268"/>
                      <a:pt x="196" y="258"/>
                      <a:pt x="188" y="250"/>
                    </a:cubicBezTo>
                    <a:cubicBezTo>
                      <a:pt x="180" y="243"/>
                      <a:pt x="194" y="251"/>
                      <a:pt x="203" y="247"/>
                    </a:cubicBezTo>
                    <a:cubicBezTo>
                      <a:pt x="211" y="242"/>
                      <a:pt x="198" y="244"/>
                      <a:pt x="198" y="240"/>
                    </a:cubicBezTo>
                    <a:cubicBezTo>
                      <a:pt x="197" y="237"/>
                      <a:pt x="186" y="240"/>
                      <a:pt x="187" y="234"/>
                    </a:cubicBezTo>
                    <a:cubicBezTo>
                      <a:pt x="189" y="228"/>
                      <a:pt x="186" y="234"/>
                      <a:pt x="179" y="226"/>
                    </a:cubicBezTo>
                    <a:cubicBezTo>
                      <a:pt x="172" y="217"/>
                      <a:pt x="179" y="226"/>
                      <a:pt x="178" y="222"/>
                    </a:cubicBezTo>
                    <a:cubicBezTo>
                      <a:pt x="177" y="218"/>
                      <a:pt x="170" y="223"/>
                      <a:pt x="163" y="218"/>
                    </a:cubicBezTo>
                    <a:cubicBezTo>
                      <a:pt x="156" y="214"/>
                      <a:pt x="161" y="222"/>
                      <a:pt x="151" y="220"/>
                    </a:cubicBezTo>
                    <a:cubicBezTo>
                      <a:pt x="141" y="217"/>
                      <a:pt x="146" y="220"/>
                      <a:pt x="141" y="218"/>
                    </a:cubicBezTo>
                    <a:cubicBezTo>
                      <a:pt x="136" y="217"/>
                      <a:pt x="132" y="223"/>
                      <a:pt x="119" y="228"/>
                    </a:cubicBezTo>
                    <a:cubicBezTo>
                      <a:pt x="107" y="233"/>
                      <a:pt x="113" y="229"/>
                      <a:pt x="99" y="228"/>
                    </a:cubicBezTo>
                    <a:cubicBezTo>
                      <a:pt x="85" y="227"/>
                      <a:pt x="95" y="224"/>
                      <a:pt x="90" y="218"/>
                    </a:cubicBezTo>
                    <a:cubicBezTo>
                      <a:pt x="85" y="212"/>
                      <a:pt x="91" y="215"/>
                      <a:pt x="92" y="211"/>
                    </a:cubicBezTo>
                    <a:cubicBezTo>
                      <a:pt x="93" y="208"/>
                      <a:pt x="99" y="209"/>
                      <a:pt x="105" y="206"/>
                    </a:cubicBezTo>
                    <a:cubicBezTo>
                      <a:pt x="102" y="200"/>
                      <a:pt x="112" y="203"/>
                      <a:pt x="114" y="201"/>
                    </a:cubicBezTo>
                    <a:close/>
                    <a:moveTo>
                      <a:pt x="257" y="165"/>
                    </a:moveTo>
                    <a:cubicBezTo>
                      <a:pt x="257" y="167"/>
                      <a:pt x="247" y="171"/>
                      <a:pt x="249" y="173"/>
                    </a:cubicBezTo>
                    <a:cubicBezTo>
                      <a:pt x="250" y="175"/>
                      <a:pt x="249" y="180"/>
                      <a:pt x="248" y="181"/>
                    </a:cubicBezTo>
                    <a:cubicBezTo>
                      <a:pt x="247" y="182"/>
                      <a:pt x="248" y="184"/>
                      <a:pt x="251" y="183"/>
                    </a:cubicBezTo>
                    <a:cubicBezTo>
                      <a:pt x="254" y="182"/>
                      <a:pt x="256" y="177"/>
                      <a:pt x="261" y="178"/>
                    </a:cubicBezTo>
                    <a:cubicBezTo>
                      <a:pt x="266" y="179"/>
                      <a:pt x="268" y="177"/>
                      <a:pt x="272" y="178"/>
                    </a:cubicBezTo>
                    <a:cubicBezTo>
                      <a:pt x="277" y="179"/>
                      <a:pt x="280" y="181"/>
                      <a:pt x="282" y="177"/>
                    </a:cubicBezTo>
                    <a:cubicBezTo>
                      <a:pt x="285" y="174"/>
                      <a:pt x="290" y="170"/>
                      <a:pt x="286" y="169"/>
                    </a:cubicBezTo>
                    <a:cubicBezTo>
                      <a:pt x="283" y="168"/>
                      <a:pt x="282" y="165"/>
                      <a:pt x="277" y="166"/>
                    </a:cubicBezTo>
                    <a:cubicBezTo>
                      <a:pt x="273" y="168"/>
                      <a:pt x="271" y="169"/>
                      <a:pt x="269" y="164"/>
                    </a:cubicBezTo>
                    <a:cubicBezTo>
                      <a:pt x="268" y="160"/>
                      <a:pt x="265" y="159"/>
                      <a:pt x="263" y="161"/>
                    </a:cubicBezTo>
                    <a:cubicBezTo>
                      <a:pt x="261" y="164"/>
                      <a:pt x="257" y="163"/>
                      <a:pt x="257" y="16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483" name="Freeform 578">
                <a:extLst>
                  <a:ext uri="{FF2B5EF4-FFF2-40B4-BE49-F238E27FC236}">
                    <a16:creationId xmlns:a16="http://schemas.microsoft.com/office/drawing/2014/main" id="{B99FEBFC-4983-9C05-4EBE-652D9C916A1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9925" y="1658939"/>
                <a:ext cx="1900238" cy="925513"/>
              </a:xfrm>
              <a:custGeom>
                <a:avLst/>
                <a:gdLst>
                  <a:gd name="T0" fmla="*/ 1515 w 1616"/>
                  <a:gd name="T1" fmla="*/ 518 h 788"/>
                  <a:gd name="T2" fmla="*/ 1542 w 1616"/>
                  <a:gd name="T3" fmla="*/ 454 h 788"/>
                  <a:gd name="T4" fmla="*/ 1530 w 1616"/>
                  <a:gd name="T5" fmla="*/ 376 h 788"/>
                  <a:gd name="T6" fmla="*/ 1488 w 1616"/>
                  <a:gd name="T7" fmla="*/ 359 h 788"/>
                  <a:gd name="T8" fmla="*/ 1417 w 1616"/>
                  <a:gd name="T9" fmla="*/ 374 h 788"/>
                  <a:gd name="T10" fmla="*/ 1421 w 1616"/>
                  <a:gd name="T11" fmla="*/ 322 h 788"/>
                  <a:gd name="T12" fmla="*/ 1340 w 1616"/>
                  <a:gd name="T13" fmla="*/ 287 h 788"/>
                  <a:gd name="T14" fmla="*/ 1260 w 1616"/>
                  <a:gd name="T15" fmla="*/ 319 h 788"/>
                  <a:gd name="T16" fmla="*/ 1233 w 1616"/>
                  <a:gd name="T17" fmla="*/ 400 h 788"/>
                  <a:gd name="T18" fmla="*/ 1127 w 1616"/>
                  <a:gd name="T19" fmla="*/ 498 h 788"/>
                  <a:gd name="T20" fmla="*/ 1070 w 1616"/>
                  <a:gd name="T21" fmla="*/ 578 h 788"/>
                  <a:gd name="T22" fmla="*/ 1073 w 1616"/>
                  <a:gd name="T23" fmla="*/ 523 h 788"/>
                  <a:gd name="T24" fmla="*/ 1010 w 1616"/>
                  <a:gd name="T25" fmla="*/ 456 h 788"/>
                  <a:gd name="T26" fmla="*/ 908 w 1616"/>
                  <a:gd name="T27" fmla="*/ 410 h 788"/>
                  <a:gd name="T28" fmla="*/ 964 w 1616"/>
                  <a:gd name="T29" fmla="*/ 303 h 788"/>
                  <a:gd name="T30" fmla="*/ 1076 w 1616"/>
                  <a:gd name="T31" fmla="*/ 251 h 788"/>
                  <a:gd name="T32" fmla="*/ 1139 w 1616"/>
                  <a:gd name="T33" fmla="*/ 198 h 788"/>
                  <a:gd name="T34" fmla="*/ 1245 w 1616"/>
                  <a:gd name="T35" fmla="*/ 202 h 788"/>
                  <a:gd name="T36" fmla="*/ 1316 w 1616"/>
                  <a:gd name="T37" fmla="*/ 132 h 788"/>
                  <a:gd name="T38" fmla="*/ 1278 w 1616"/>
                  <a:gd name="T39" fmla="*/ 113 h 788"/>
                  <a:gd name="T40" fmla="*/ 1219 w 1616"/>
                  <a:gd name="T41" fmla="*/ 159 h 788"/>
                  <a:gd name="T42" fmla="*/ 1173 w 1616"/>
                  <a:gd name="T43" fmla="*/ 128 h 788"/>
                  <a:gd name="T44" fmla="*/ 1182 w 1616"/>
                  <a:gd name="T45" fmla="*/ 63 h 788"/>
                  <a:gd name="T46" fmla="*/ 1233 w 1616"/>
                  <a:gd name="T47" fmla="*/ 1 h 788"/>
                  <a:gd name="T48" fmla="*/ 1138 w 1616"/>
                  <a:gd name="T49" fmla="*/ 68 h 788"/>
                  <a:gd name="T50" fmla="*/ 1105 w 1616"/>
                  <a:gd name="T51" fmla="*/ 134 h 788"/>
                  <a:gd name="T52" fmla="*/ 1089 w 1616"/>
                  <a:gd name="T53" fmla="*/ 124 h 788"/>
                  <a:gd name="T54" fmla="*/ 1035 w 1616"/>
                  <a:gd name="T55" fmla="*/ 133 h 788"/>
                  <a:gd name="T56" fmla="*/ 935 w 1616"/>
                  <a:gd name="T57" fmla="*/ 151 h 788"/>
                  <a:gd name="T58" fmla="*/ 866 w 1616"/>
                  <a:gd name="T59" fmla="*/ 145 h 788"/>
                  <a:gd name="T60" fmla="*/ 718 w 1616"/>
                  <a:gd name="T61" fmla="*/ 152 h 788"/>
                  <a:gd name="T62" fmla="*/ 603 w 1616"/>
                  <a:gd name="T63" fmla="*/ 107 h 788"/>
                  <a:gd name="T64" fmla="*/ 523 w 1616"/>
                  <a:gd name="T65" fmla="*/ 96 h 788"/>
                  <a:gd name="T66" fmla="*/ 352 w 1616"/>
                  <a:gd name="T67" fmla="*/ 117 h 788"/>
                  <a:gd name="T68" fmla="*/ 29 w 1616"/>
                  <a:gd name="T69" fmla="*/ 343 h 788"/>
                  <a:gd name="T70" fmla="*/ 94 w 1616"/>
                  <a:gd name="T71" fmla="*/ 356 h 788"/>
                  <a:gd name="T72" fmla="*/ 98 w 1616"/>
                  <a:gd name="T73" fmla="*/ 440 h 788"/>
                  <a:gd name="T74" fmla="*/ 39 w 1616"/>
                  <a:gd name="T75" fmla="*/ 508 h 788"/>
                  <a:gd name="T76" fmla="*/ 69 w 1616"/>
                  <a:gd name="T77" fmla="*/ 556 h 788"/>
                  <a:gd name="T78" fmla="*/ 704 w 1616"/>
                  <a:gd name="T79" fmla="*/ 636 h 788"/>
                  <a:gd name="T80" fmla="*/ 784 w 1616"/>
                  <a:gd name="T81" fmla="*/ 659 h 788"/>
                  <a:gd name="T82" fmla="*/ 896 w 1616"/>
                  <a:gd name="T83" fmla="*/ 646 h 788"/>
                  <a:gd name="T84" fmla="*/ 990 w 1616"/>
                  <a:gd name="T85" fmla="*/ 732 h 788"/>
                  <a:gd name="T86" fmla="*/ 1206 w 1616"/>
                  <a:gd name="T87" fmla="*/ 726 h 788"/>
                  <a:gd name="T88" fmla="*/ 1274 w 1616"/>
                  <a:gd name="T89" fmla="*/ 731 h 788"/>
                  <a:gd name="T90" fmla="*/ 1325 w 1616"/>
                  <a:gd name="T91" fmla="*/ 742 h 788"/>
                  <a:gd name="T92" fmla="*/ 1343 w 1616"/>
                  <a:gd name="T93" fmla="*/ 756 h 788"/>
                  <a:gd name="T94" fmla="*/ 1426 w 1616"/>
                  <a:gd name="T95" fmla="*/ 718 h 788"/>
                  <a:gd name="T96" fmla="*/ 1358 w 1616"/>
                  <a:gd name="T97" fmla="*/ 716 h 788"/>
                  <a:gd name="T98" fmla="*/ 1320 w 1616"/>
                  <a:gd name="T99" fmla="*/ 661 h 788"/>
                  <a:gd name="T100" fmla="*/ 1307 w 1616"/>
                  <a:gd name="T101" fmla="*/ 639 h 788"/>
                  <a:gd name="T102" fmla="*/ 1351 w 1616"/>
                  <a:gd name="T103" fmla="*/ 602 h 788"/>
                  <a:gd name="T104" fmla="*/ 1514 w 1616"/>
                  <a:gd name="T105" fmla="*/ 587 h 788"/>
                  <a:gd name="T106" fmla="*/ 492 w 1616"/>
                  <a:gd name="T107" fmla="*/ 208 h 788"/>
                  <a:gd name="T108" fmla="*/ 506 w 1616"/>
                  <a:gd name="T109" fmla="*/ 182 h 788"/>
                  <a:gd name="T110" fmla="*/ 587 w 1616"/>
                  <a:gd name="T111" fmla="*/ 187 h 788"/>
                  <a:gd name="T112" fmla="*/ 504 w 1616"/>
                  <a:gd name="T113" fmla="*/ 220 h 788"/>
                  <a:gd name="T114" fmla="*/ 605 w 1616"/>
                  <a:gd name="T115" fmla="*/ 303 h 788"/>
                  <a:gd name="T116" fmla="*/ 558 w 1616"/>
                  <a:gd name="T117" fmla="*/ 292 h 788"/>
                  <a:gd name="T118" fmla="*/ 679 w 1616"/>
                  <a:gd name="T119" fmla="*/ 279 h 788"/>
                  <a:gd name="T120" fmla="*/ 705 w 1616"/>
                  <a:gd name="T121" fmla="*/ 551 h 7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616" h="788">
                    <a:moveTo>
                      <a:pt x="1608" y="526"/>
                    </a:moveTo>
                    <a:cubicBezTo>
                      <a:pt x="1613" y="520"/>
                      <a:pt x="1616" y="518"/>
                      <a:pt x="1612" y="516"/>
                    </a:cubicBezTo>
                    <a:cubicBezTo>
                      <a:pt x="1607" y="514"/>
                      <a:pt x="1606" y="511"/>
                      <a:pt x="1603" y="511"/>
                    </a:cubicBezTo>
                    <a:cubicBezTo>
                      <a:pt x="1601" y="511"/>
                      <a:pt x="1595" y="507"/>
                      <a:pt x="1593" y="509"/>
                    </a:cubicBezTo>
                    <a:cubicBezTo>
                      <a:pt x="1591" y="511"/>
                      <a:pt x="1581" y="521"/>
                      <a:pt x="1584" y="515"/>
                    </a:cubicBezTo>
                    <a:cubicBezTo>
                      <a:pt x="1587" y="509"/>
                      <a:pt x="1592" y="506"/>
                      <a:pt x="1589" y="502"/>
                    </a:cubicBezTo>
                    <a:cubicBezTo>
                      <a:pt x="1585" y="498"/>
                      <a:pt x="1575" y="498"/>
                      <a:pt x="1571" y="500"/>
                    </a:cubicBezTo>
                    <a:cubicBezTo>
                      <a:pt x="1567" y="502"/>
                      <a:pt x="1558" y="506"/>
                      <a:pt x="1552" y="508"/>
                    </a:cubicBezTo>
                    <a:cubicBezTo>
                      <a:pt x="1546" y="511"/>
                      <a:pt x="1550" y="509"/>
                      <a:pt x="1533" y="514"/>
                    </a:cubicBezTo>
                    <a:cubicBezTo>
                      <a:pt x="1515" y="519"/>
                      <a:pt x="1508" y="523"/>
                      <a:pt x="1515" y="518"/>
                    </a:cubicBezTo>
                    <a:cubicBezTo>
                      <a:pt x="1521" y="513"/>
                      <a:pt x="1519" y="512"/>
                      <a:pt x="1531" y="509"/>
                    </a:cubicBezTo>
                    <a:cubicBezTo>
                      <a:pt x="1542" y="506"/>
                      <a:pt x="1546" y="500"/>
                      <a:pt x="1554" y="499"/>
                    </a:cubicBezTo>
                    <a:cubicBezTo>
                      <a:pt x="1563" y="498"/>
                      <a:pt x="1562" y="497"/>
                      <a:pt x="1574" y="493"/>
                    </a:cubicBezTo>
                    <a:cubicBezTo>
                      <a:pt x="1586" y="489"/>
                      <a:pt x="1600" y="490"/>
                      <a:pt x="1593" y="485"/>
                    </a:cubicBezTo>
                    <a:cubicBezTo>
                      <a:pt x="1587" y="480"/>
                      <a:pt x="1591" y="479"/>
                      <a:pt x="1580" y="478"/>
                    </a:cubicBezTo>
                    <a:cubicBezTo>
                      <a:pt x="1569" y="478"/>
                      <a:pt x="1562" y="474"/>
                      <a:pt x="1560" y="474"/>
                    </a:cubicBezTo>
                    <a:cubicBezTo>
                      <a:pt x="1557" y="474"/>
                      <a:pt x="1555" y="467"/>
                      <a:pt x="1550" y="467"/>
                    </a:cubicBezTo>
                    <a:cubicBezTo>
                      <a:pt x="1546" y="467"/>
                      <a:pt x="1537" y="467"/>
                      <a:pt x="1535" y="467"/>
                    </a:cubicBezTo>
                    <a:cubicBezTo>
                      <a:pt x="1533" y="467"/>
                      <a:pt x="1543" y="462"/>
                      <a:pt x="1542" y="460"/>
                    </a:cubicBezTo>
                    <a:cubicBezTo>
                      <a:pt x="1541" y="458"/>
                      <a:pt x="1549" y="456"/>
                      <a:pt x="1542" y="454"/>
                    </a:cubicBezTo>
                    <a:cubicBezTo>
                      <a:pt x="1535" y="452"/>
                      <a:pt x="1536" y="450"/>
                      <a:pt x="1532" y="448"/>
                    </a:cubicBezTo>
                    <a:cubicBezTo>
                      <a:pt x="1527" y="446"/>
                      <a:pt x="1521" y="442"/>
                      <a:pt x="1524" y="441"/>
                    </a:cubicBezTo>
                    <a:cubicBezTo>
                      <a:pt x="1526" y="440"/>
                      <a:pt x="1518" y="438"/>
                      <a:pt x="1527" y="434"/>
                    </a:cubicBezTo>
                    <a:cubicBezTo>
                      <a:pt x="1535" y="430"/>
                      <a:pt x="1530" y="428"/>
                      <a:pt x="1534" y="425"/>
                    </a:cubicBezTo>
                    <a:cubicBezTo>
                      <a:pt x="1539" y="422"/>
                      <a:pt x="1530" y="417"/>
                      <a:pt x="1536" y="416"/>
                    </a:cubicBezTo>
                    <a:cubicBezTo>
                      <a:pt x="1542" y="414"/>
                      <a:pt x="1533" y="412"/>
                      <a:pt x="1538" y="408"/>
                    </a:cubicBezTo>
                    <a:cubicBezTo>
                      <a:pt x="1542" y="404"/>
                      <a:pt x="1531" y="398"/>
                      <a:pt x="1534" y="397"/>
                    </a:cubicBezTo>
                    <a:cubicBezTo>
                      <a:pt x="1538" y="396"/>
                      <a:pt x="1541" y="392"/>
                      <a:pt x="1532" y="391"/>
                    </a:cubicBezTo>
                    <a:cubicBezTo>
                      <a:pt x="1523" y="390"/>
                      <a:pt x="1530" y="387"/>
                      <a:pt x="1527" y="385"/>
                    </a:cubicBezTo>
                    <a:cubicBezTo>
                      <a:pt x="1524" y="382"/>
                      <a:pt x="1534" y="381"/>
                      <a:pt x="1530" y="376"/>
                    </a:cubicBezTo>
                    <a:cubicBezTo>
                      <a:pt x="1526" y="371"/>
                      <a:pt x="1530" y="368"/>
                      <a:pt x="1528" y="366"/>
                    </a:cubicBezTo>
                    <a:cubicBezTo>
                      <a:pt x="1527" y="365"/>
                      <a:pt x="1518" y="365"/>
                      <a:pt x="1522" y="362"/>
                    </a:cubicBezTo>
                    <a:cubicBezTo>
                      <a:pt x="1526" y="360"/>
                      <a:pt x="1521" y="362"/>
                      <a:pt x="1523" y="356"/>
                    </a:cubicBezTo>
                    <a:cubicBezTo>
                      <a:pt x="1525" y="350"/>
                      <a:pt x="1518" y="349"/>
                      <a:pt x="1521" y="349"/>
                    </a:cubicBezTo>
                    <a:cubicBezTo>
                      <a:pt x="1524" y="350"/>
                      <a:pt x="1517" y="348"/>
                      <a:pt x="1519" y="344"/>
                    </a:cubicBezTo>
                    <a:cubicBezTo>
                      <a:pt x="1521" y="340"/>
                      <a:pt x="1519" y="332"/>
                      <a:pt x="1518" y="334"/>
                    </a:cubicBezTo>
                    <a:cubicBezTo>
                      <a:pt x="1516" y="336"/>
                      <a:pt x="1506" y="338"/>
                      <a:pt x="1506" y="342"/>
                    </a:cubicBezTo>
                    <a:cubicBezTo>
                      <a:pt x="1506" y="346"/>
                      <a:pt x="1501" y="348"/>
                      <a:pt x="1500" y="349"/>
                    </a:cubicBezTo>
                    <a:cubicBezTo>
                      <a:pt x="1499" y="351"/>
                      <a:pt x="1494" y="348"/>
                      <a:pt x="1494" y="352"/>
                    </a:cubicBezTo>
                    <a:cubicBezTo>
                      <a:pt x="1494" y="357"/>
                      <a:pt x="1490" y="356"/>
                      <a:pt x="1488" y="359"/>
                    </a:cubicBezTo>
                    <a:cubicBezTo>
                      <a:pt x="1486" y="363"/>
                      <a:pt x="1483" y="363"/>
                      <a:pt x="1482" y="365"/>
                    </a:cubicBezTo>
                    <a:cubicBezTo>
                      <a:pt x="1482" y="367"/>
                      <a:pt x="1475" y="367"/>
                      <a:pt x="1474" y="370"/>
                    </a:cubicBezTo>
                    <a:cubicBezTo>
                      <a:pt x="1474" y="372"/>
                      <a:pt x="1474" y="375"/>
                      <a:pt x="1468" y="376"/>
                    </a:cubicBezTo>
                    <a:cubicBezTo>
                      <a:pt x="1461" y="376"/>
                      <a:pt x="1461" y="374"/>
                      <a:pt x="1459" y="376"/>
                    </a:cubicBezTo>
                    <a:cubicBezTo>
                      <a:pt x="1456" y="379"/>
                      <a:pt x="1456" y="380"/>
                      <a:pt x="1451" y="382"/>
                    </a:cubicBezTo>
                    <a:cubicBezTo>
                      <a:pt x="1445" y="385"/>
                      <a:pt x="1441" y="386"/>
                      <a:pt x="1438" y="388"/>
                    </a:cubicBezTo>
                    <a:cubicBezTo>
                      <a:pt x="1435" y="390"/>
                      <a:pt x="1431" y="391"/>
                      <a:pt x="1430" y="391"/>
                    </a:cubicBezTo>
                    <a:cubicBezTo>
                      <a:pt x="1429" y="390"/>
                      <a:pt x="1431" y="393"/>
                      <a:pt x="1428" y="388"/>
                    </a:cubicBezTo>
                    <a:cubicBezTo>
                      <a:pt x="1425" y="383"/>
                      <a:pt x="1429" y="384"/>
                      <a:pt x="1423" y="381"/>
                    </a:cubicBezTo>
                    <a:cubicBezTo>
                      <a:pt x="1416" y="378"/>
                      <a:pt x="1416" y="377"/>
                      <a:pt x="1417" y="374"/>
                    </a:cubicBezTo>
                    <a:cubicBezTo>
                      <a:pt x="1417" y="372"/>
                      <a:pt x="1400" y="380"/>
                      <a:pt x="1402" y="374"/>
                    </a:cubicBezTo>
                    <a:cubicBezTo>
                      <a:pt x="1404" y="369"/>
                      <a:pt x="1382" y="382"/>
                      <a:pt x="1391" y="375"/>
                    </a:cubicBezTo>
                    <a:cubicBezTo>
                      <a:pt x="1401" y="368"/>
                      <a:pt x="1398" y="367"/>
                      <a:pt x="1404" y="365"/>
                    </a:cubicBezTo>
                    <a:cubicBezTo>
                      <a:pt x="1410" y="364"/>
                      <a:pt x="1406" y="363"/>
                      <a:pt x="1408" y="357"/>
                    </a:cubicBezTo>
                    <a:cubicBezTo>
                      <a:pt x="1410" y="352"/>
                      <a:pt x="1407" y="353"/>
                      <a:pt x="1410" y="348"/>
                    </a:cubicBezTo>
                    <a:cubicBezTo>
                      <a:pt x="1413" y="344"/>
                      <a:pt x="1406" y="343"/>
                      <a:pt x="1413" y="339"/>
                    </a:cubicBezTo>
                    <a:cubicBezTo>
                      <a:pt x="1421" y="335"/>
                      <a:pt x="1417" y="335"/>
                      <a:pt x="1422" y="331"/>
                    </a:cubicBezTo>
                    <a:cubicBezTo>
                      <a:pt x="1428" y="327"/>
                      <a:pt x="1426" y="326"/>
                      <a:pt x="1429" y="324"/>
                    </a:cubicBezTo>
                    <a:cubicBezTo>
                      <a:pt x="1433" y="322"/>
                      <a:pt x="1434" y="315"/>
                      <a:pt x="1430" y="319"/>
                    </a:cubicBezTo>
                    <a:cubicBezTo>
                      <a:pt x="1426" y="322"/>
                      <a:pt x="1424" y="326"/>
                      <a:pt x="1421" y="322"/>
                    </a:cubicBezTo>
                    <a:cubicBezTo>
                      <a:pt x="1418" y="319"/>
                      <a:pt x="1416" y="316"/>
                      <a:pt x="1411" y="316"/>
                    </a:cubicBezTo>
                    <a:cubicBezTo>
                      <a:pt x="1406" y="316"/>
                      <a:pt x="1398" y="315"/>
                      <a:pt x="1397" y="315"/>
                    </a:cubicBezTo>
                    <a:cubicBezTo>
                      <a:pt x="1396" y="315"/>
                      <a:pt x="1393" y="312"/>
                      <a:pt x="1396" y="307"/>
                    </a:cubicBezTo>
                    <a:cubicBezTo>
                      <a:pt x="1400" y="302"/>
                      <a:pt x="1407" y="303"/>
                      <a:pt x="1400" y="301"/>
                    </a:cubicBezTo>
                    <a:cubicBezTo>
                      <a:pt x="1393" y="298"/>
                      <a:pt x="1393" y="300"/>
                      <a:pt x="1389" y="295"/>
                    </a:cubicBezTo>
                    <a:cubicBezTo>
                      <a:pt x="1386" y="289"/>
                      <a:pt x="1384" y="287"/>
                      <a:pt x="1382" y="288"/>
                    </a:cubicBezTo>
                    <a:cubicBezTo>
                      <a:pt x="1379" y="289"/>
                      <a:pt x="1381" y="284"/>
                      <a:pt x="1375" y="284"/>
                    </a:cubicBezTo>
                    <a:cubicBezTo>
                      <a:pt x="1370" y="284"/>
                      <a:pt x="1362" y="281"/>
                      <a:pt x="1360" y="282"/>
                    </a:cubicBezTo>
                    <a:cubicBezTo>
                      <a:pt x="1358" y="284"/>
                      <a:pt x="1358" y="286"/>
                      <a:pt x="1353" y="287"/>
                    </a:cubicBezTo>
                    <a:cubicBezTo>
                      <a:pt x="1348" y="288"/>
                      <a:pt x="1347" y="287"/>
                      <a:pt x="1340" y="287"/>
                    </a:cubicBezTo>
                    <a:cubicBezTo>
                      <a:pt x="1334" y="287"/>
                      <a:pt x="1336" y="285"/>
                      <a:pt x="1330" y="285"/>
                    </a:cubicBezTo>
                    <a:cubicBezTo>
                      <a:pt x="1324" y="285"/>
                      <a:pt x="1322" y="285"/>
                      <a:pt x="1319" y="285"/>
                    </a:cubicBezTo>
                    <a:cubicBezTo>
                      <a:pt x="1315" y="284"/>
                      <a:pt x="1311" y="279"/>
                      <a:pt x="1308" y="279"/>
                    </a:cubicBezTo>
                    <a:cubicBezTo>
                      <a:pt x="1305" y="279"/>
                      <a:pt x="1299" y="279"/>
                      <a:pt x="1298" y="280"/>
                    </a:cubicBezTo>
                    <a:cubicBezTo>
                      <a:pt x="1297" y="282"/>
                      <a:pt x="1291" y="279"/>
                      <a:pt x="1288" y="283"/>
                    </a:cubicBezTo>
                    <a:cubicBezTo>
                      <a:pt x="1285" y="287"/>
                      <a:pt x="1279" y="288"/>
                      <a:pt x="1279" y="290"/>
                    </a:cubicBezTo>
                    <a:cubicBezTo>
                      <a:pt x="1279" y="293"/>
                      <a:pt x="1278" y="296"/>
                      <a:pt x="1278" y="299"/>
                    </a:cubicBezTo>
                    <a:cubicBezTo>
                      <a:pt x="1278" y="301"/>
                      <a:pt x="1284" y="302"/>
                      <a:pt x="1278" y="306"/>
                    </a:cubicBezTo>
                    <a:cubicBezTo>
                      <a:pt x="1272" y="310"/>
                      <a:pt x="1273" y="311"/>
                      <a:pt x="1268" y="315"/>
                    </a:cubicBezTo>
                    <a:cubicBezTo>
                      <a:pt x="1262" y="318"/>
                      <a:pt x="1265" y="317"/>
                      <a:pt x="1260" y="319"/>
                    </a:cubicBezTo>
                    <a:cubicBezTo>
                      <a:pt x="1254" y="322"/>
                      <a:pt x="1247" y="324"/>
                      <a:pt x="1253" y="325"/>
                    </a:cubicBezTo>
                    <a:cubicBezTo>
                      <a:pt x="1260" y="326"/>
                      <a:pt x="1267" y="324"/>
                      <a:pt x="1266" y="326"/>
                    </a:cubicBezTo>
                    <a:cubicBezTo>
                      <a:pt x="1265" y="328"/>
                      <a:pt x="1259" y="332"/>
                      <a:pt x="1259" y="334"/>
                    </a:cubicBezTo>
                    <a:cubicBezTo>
                      <a:pt x="1260" y="337"/>
                      <a:pt x="1262" y="341"/>
                      <a:pt x="1260" y="344"/>
                    </a:cubicBezTo>
                    <a:cubicBezTo>
                      <a:pt x="1258" y="346"/>
                      <a:pt x="1254" y="352"/>
                      <a:pt x="1251" y="353"/>
                    </a:cubicBezTo>
                    <a:cubicBezTo>
                      <a:pt x="1249" y="354"/>
                      <a:pt x="1249" y="354"/>
                      <a:pt x="1240" y="359"/>
                    </a:cubicBezTo>
                    <a:cubicBezTo>
                      <a:pt x="1231" y="365"/>
                      <a:pt x="1228" y="365"/>
                      <a:pt x="1225" y="368"/>
                    </a:cubicBezTo>
                    <a:cubicBezTo>
                      <a:pt x="1222" y="372"/>
                      <a:pt x="1214" y="370"/>
                      <a:pt x="1215" y="375"/>
                    </a:cubicBezTo>
                    <a:cubicBezTo>
                      <a:pt x="1216" y="380"/>
                      <a:pt x="1220" y="380"/>
                      <a:pt x="1224" y="387"/>
                    </a:cubicBezTo>
                    <a:cubicBezTo>
                      <a:pt x="1229" y="394"/>
                      <a:pt x="1235" y="394"/>
                      <a:pt x="1233" y="400"/>
                    </a:cubicBezTo>
                    <a:cubicBezTo>
                      <a:pt x="1232" y="407"/>
                      <a:pt x="1232" y="412"/>
                      <a:pt x="1230" y="419"/>
                    </a:cubicBezTo>
                    <a:cubicBezTo>
                      <a:pt x="1227" y="427"/>
                      <a:pt x="1224" y="428"/>
                      <a:pt x="1221" y="433"/>
                    </a:cubicBezTo>
                    <a:cubicBezTo>
                      <a:pt x="1218" y="439"/>
                      <a:pt x="1216" y="439"/>
                      <a:pt x="1211" y="445"/>
                    </a:cubicBezTo>
                    <a:cubicBezTo>
                      <a:pt x="1207" y="450"/>
                      <a:pt x="1195" y="456"/>
                      <a:pt x="1192" y="458"/>
                    </a:cubicBezTo>
                    <a:cubicBezTo>
                      <a:pt x="1190" y="460"/>
                      <a:pt x="1186" y="464"/>
                      <a:pt x="1179" y="466"/>
                    </a:cubicBezTo>
                    <a:cubicBezTo>
                      <a:pt x="1172" y="468"/>
                      <a:pt x="1173" y="469"/>
                      <a:pt x="1166" y="471"/>
                    </a:cubicBezTo>
                    <a:cubicBezTo>
                      <a:pt x="1159" y="473"/>
                      <a:pt x="1157" y="471"/>
                      <a:pt x="1151" y="474"/>
                    </a:cubicBezTo>
                    <a:cubicBezTo>
                      <a:pt x="1145" y="477"/>
                      <a:pt x="1138" y="480"/>
                      <a:pt x="1134" y="482"/>
                    </a:cubicBezTo>
                    <a:cubicBezTo>
                      <a:pt x="1130" y="484"/>
                      <a:pt x="1126" y="482"/>
                      <a:pt x="1126" y="486"/>
                    </a:cubicBezTo>
                    <a:cubicBezTo>
                      <a:pt x="1126" y="490"/>
                      <a:pt x="1125" y="496"/>
                      <a:pt x="1127" y="498"/>
                    </a:cubicBezTo>
                    <a:cubicBezTo>
                      <a:pt x="1129" y="500"/>
                      <a:pt x="1130" y="501"/>
                      <a:pt x="1128" y="506"/>
                    </a:cubicBezTo>
                    <a:cubicBezTo>
                      <a:pt x="1126" y="512"/>
                      <a:pt x="1119" y="518"/>
                      <a:pt x="1119" y="521"/>
                    </a:cubicBezTo>
                    <a:cubicBezTo>
                      <a:pt x="1119" y="525"/>
                      <a:pt x="1117" y="522"/>
                      <a:pt x="1117" y="528"/>
                    </a:cubicBezTo>
                    <a:cubicBezTo>
                      <a:pt x="1117" y="535"/>
                      <a:pt x="1111" y="541"/>
                      <a:pt x="1113" y="543"/>
                    </a:cubicBezTo>
                    <a:cubicBezTo>
                      <a:pt x="1115" y="546"/>
                      <a:pt x="1117" y="545"/>
                      <a:pt x="1111" y="550"/>
                    </a:cubicBezTo>
                    <a:cubicBezTo>
                      <a:pt x="1105" y="555"/>
                      <a:pt x="1099" y="557"/>
                      <a:pt x="1098" y="562"/>
                    </a:cubicBezTo>
                    <a:cubicBezTo>
                      <a:pt x="1097" y="567"/>
                      <a:pt x="1096" y="574"/>
                      <a:pt x="1094" y="571"/>
                    </a:cubicBezTo>
                    <a:cubicBezTo>
                      <a:pt x="1092" y="569"/>
                      <a:pt x="1086" y="565"/>
                      <a:pt x="1084" y="567"/>
                    </a:cubicBezTo>
                    <a:cubicBezTo>
                      <a:pt x="1083" y="569"/>
                      <a:pt x="1078" y="571"/>
                      <a:pt x="1077" y="575"/>
                    </a:cubicBezTo>
                    <a:cubicBezTo>
                      <a:pt x="1076" y="578"/>
                      <a:pt x="1073" y="583"/>
                      <a:pt x="1070" y="578"/>
                    </a:cubicBezTo>
                    <a:cubicBezTo>
                      <a:pt x="1067" y="573"/>
                      <a:pt x="1059" y="578"/>
                      <a:pt x="1060" y="573"/>
                    </a:cubicBezTo>
                    <a:cubicBezTo>
                      <a:pt x="1062" y="567"/>
                      <a:pt x="1067" y="572"/>
                      <a:pt x="1062" y="565"/>
                    </a:cubicBezTo>
                    <a:cubicBezTo>
                      <a:pt x="1057" y="557"/>
                      <a:pt x="1062" y="555"/>
                      <a:pt x="1056" y="552"/>
                    </a:cubicBezTo>
                    <a:cubicBezTo>
                      <a:pt x="1050" y="550"/>
                      <a:pt x="1046" y="547"/>
                      <a:pt x="1049" y="545"/>
                    </a:cubicBezTo>
                    <a:cubicBezTo>
                      <a:pt x="1052" y="543"/>
                      <a:pt x="1061" y="546"/>
                      <a:pt x="1054" y="541"/>
                    </a:cubicBezTo>
                    <a:cubicBezTo>
                      <a:pt x="1047" y="535"/>
                      <a:pt x="1043" y="534"/>
                      <a:pt x="1046" y="531"/>
                    </a:cubicBezTo>
                    <a:cubicBezTo>
                      <a:pt x="1049" y="527"/>
                      <a:pt x="1052" y="521"/>
                      <a:pt x="1054" y="526"/>
                    </a:cubicBezTo>
                    <a:cubicBezTo>
                      <a:pt x="1057" y="531"/>
                      <a:pt x="1055" y="533"/>
                      <a:pt x="1064" y="534"/>
                    </a:cubicBezTo>
                    <a:cubicBezTo>
                      <a:pt x="1072" y="535"/>
                      <a:pt x="1079" y="543"/>
                      <a:pt x="1078" y="534"/>
                    </a:cubicBezTo>
                    <a:cubicBezTo>
                      <a:pt x="1076" y="526"/>
                      <a:pt x="1082" y="524"/>
                      <a:pt x="1073" y="523"/>
                    </a:cubicBezTo>
                    <a:cubicBezTo>
                      <a:pt x="1064" y="522"/>
                      <a:pt x="1056" y="526"/>
                      <a:pt x="1056" y="521"/>
                    </a:cubicBezTo>
                    <a:cubicBezTo>
                      <a:pt x="1056" y="515"/>
                      <a:pt x="1057" y="511"/>
                      <a:pt x="1060" y="508"/>
                    </a:cubicBezTo>
                    <a:cubicBezTo>
                      <a:pt x="1063" y="505"/>
                      <a:pt x="1062" y="510"/>
                      <a:pt x="1062" y="501"/>
                    </a:cubicBezTo>
                    <a:cubicBezTo>
                      <a:pt x="1062" y="492"/>
                      <a:pt x="1065" y="495"/>
                      <a:pt x="1069" y="488"/>
                    </a:cubicBezTo>
                    <a:cubicBezTo>
                      <a:pt x="1073" y="481"/>
                      <a:pt x="1080" y="476"/>
                      <a:pt x="1080" y="474"/>
                    </a:cubicBezTo>
                    <a:cubicBezTo>
                      <a:pt x="1079" y="471"/>
                      <a:pt x="1081" y="470"/>
                      <a:pt x="1074" y="470"/>
                    </a:cubicBezTo>
                    <a:cubicBezTo>
                      <a:pt x="1066" y="470"/>
                      <a:pt x="1063" y="468"/>
                      <a:pt x="1056" y="468"/>
                    </a:cubicBezTo>
                    <a:cubicBezTo>
                      <a:pt x="1049" y="468"/>
                      <a:pt x="1046" y="466"/>
                      <a:pt x="1040" y="467"/>
                    </a:cubicBezTo>
                    <a:cubicBezTo>
                      <a:pt x="1033" y="468"/>
                      <a:pt x="1025" y="470"/>
                      <a:pt x="1022" y="466"/>
                    </a:cubicBezTo>
                    <a:cubicBezTo>
                      <a:pt x="1018" y="462"/>
                      <a:pt x="1019" y="459"/>
                      <a:pt x="1010" y="456"/>
                    </a:cubicBezTo>
                    <a:cubicBezTo>
                      <a:pt x="1001" y="453"/>
                      <a:pt x="998" y="451"/>
                      <a:pt x="993" y="449"/>
                    </a:cubicBezTo>
                    <a:cubicBezTo>
                      <a:pt x="989" y="448"/>
                      <a:pt x="987" y="449"/>
                      <a:pt x="985" y="444"/>
                    </a:cubicBezTo>
                    <a:cubicBezTo>
                      <a:pt x="984" y="439"/>
                      <a:pt x="984" y="438"/>
                      <a:pt x="979" y="433"/>
                    </a:cubicBezTo>
                    <a:cubicBezTo>
                      <a:pt x="974" y="429"/>
                      <a:pt x="974" y="424"/>
                      <a:pt x="967" y="424"/>
                    </a:cubicBezTo>
                    <a:cubicBezTo>
                      <a:pt x="961" y="423"/>
                      <a:pt x="965" y="422"/>
                      <a:pt x="956" y="420"/>
                    </a:cubicBezTo>
                    <a:cubicBezTo>
                      <a:pt x="947" y="418"/>
                      <a:pt x="947" y="416"/>
                      <a:pt x="939" y="416"/>
                    </a:cubicBezTo>
                    <a:cubicBezTo>
                      <a:pt x="932" y="416"/>
                      <a:pt x="929" y="414"/>
                      <a:pt x="922" y="416"/>
                    </a:cubicBezTo>
                    <a:cubicBezTo>
                      <a:pt x="915" y="419"/>
                      <a:pt x="918" y="418"/>
                      <a:pt x="910" y="420"/>
                    </a:cubicBezTo>
                    <a:cubicBezTo>
                      <a:pt x="903" y="423"/>
                      <a:pt x="894" y="429"/>
                      <a:pt x="900" y="423"/>
                    </a:cubicBezTo>
                    <a:cubicBezTo>
                      <a:pt x="906" y="417"/>
                      <a:pt x="905" y="417"/>
                      <a:pt x="908" y="410"/>
                    </a:cubicBezTo>
                    <a:cubicBezTo>
                      <a:pt x="912" y="403"/>
                      <a:pt x="912" y="404"/>
                      <a:pt x="914" y="396"/>
                    </a:cubicBezTo>
                    <a:cubicBezTo>
                      <a:pt x="916" y="388"/>
                      <a:pt x="914" y="388"/>
                      <a:pt x="917" y="380"/>
                    </a:cubicBezTo>
                    <a:cubicBezTo>
                      <a:pt x="920" y="373"/>
                      <a:pt x="918" y="374"/>
                      <a:pt x="912" y="374"/>
                    </a:cubicBezTo>
                    <a:cubicBezTo>
                      <a:pt x="907" y="374"/>
                      <a:pt x="904" y="374"/>
                      <a:pt x="901" y="375"/>
                    </a:cubicBezTo>
                    <a:cubicBezTo>
                      <a:pt x="898" y="375"/>
                      <a:pt x="889" y="379"/>
                      <a:pt x="894" y="370"/>
                    </a:cubicBezTo>
                    <a:cubicBezTo>
                      <a:pt x="899" y="362"/>
                      <a:pt x="904" y="349"/>
                      <a:pt x="911" y="344"/>
                    </a:cubicBezTo>
                    <a:cubicBezTo>
                      <a:pt x="919" y="340"/>
                      <a:pt x="911" y="339"/>
                      <a:pt x="923" y="333"/>
                    </a:cubicBezTo>
                    <a:cubicBezTo>
                      <a:pt x="936" y="327"/>
                      <a:pt x="932" y="328"/>
                      <a:pt x="941" y="322"/>
                    </a:cubicBezTo>
                    <a:cubicBezTo>
                      <a:pt x="949" y="315"/>
                      <a:pt x="948" y="315"/>
                      <a:pt x="954" y="311"/>
                    </a:cubicBezTo>
                    <a:cubicBezTo>
                      <a:pt x="961" y="306"/>
                      <a:pt x="955" y="305"/>
                      <a:pt x="964" y="303"/>
                    </a:cubicBezTo>
                    <a:cubicBezTo>
                      <a:pt x="973" y="301"/>
                      <a:pt x="972" y="301"/>
                      <a:pt x="979" y="297"/>
                    </a:cubicBezTo>
                    <a:cubicBezTo>
                      <a:pt x="987" y="294"/>
                      <a:pt x="983" y="289"/>
                      <a:pt x="994" y="286"/>
                    </a:cubicBezTo>
                    <a:cubicBezTo>
                      <a:pt x="1004" y="284"/>
                      <a:pt x="998" y="280"/>
                      <a:pt x="1007" y="279"/>
                    </a:cubicBezTo>
                    <a:cubicBezTo>
                      <a:pt x="1016" y="279"/>
                      <a:pt x="1017" y="271"/>
                      <a:pt x="1024" y="271"/>
                    </a:cubicBezTo>
                    <a:cubicBezTo>
                      <a:pt x="1032" y="271"/>
                      <a:pt x="1039" y="274"/>
                      <a:pt x="1048" y="270"/>
                    </a:cubicBezTo>
                    <a:cubicBezTo>
                      <a:pt x="1057" y="267"/>
                      <a:pt x="1065" y="263"/>
                      <a:pt x="1055" y="259"/>
                    </a:cubicBezTo>
                    <a:cubicBezTo>
                      <a:pt x="1046" y="255"/>
                      <a:pt x="1045" y="255"/>
                      <a:pt x="1038" y="252"/>
                    </a:cubicBezTo>
                    <a:cubicBezTo>
                      <a:pt x="1032" y="250"/>
                      <a:pt x="1023" y="243"/>
                      <a:pt x="1030" y="244"/>
                    </a:cubicBezTo>
                    <a:cubicBezTo>
                      <a:pt x="1038" y="245"/>
                      <a:pt x="1045" y="253"/>
                      <a:pt x="1055" y="254"/>
                    </a:cubicBezTo>
                    <a:cubicBezTo>
                      <a:pt x="1064" y="254"/>
                      <a:pt x="1068" y="257"/>
                      <a:pt x="1076" y="251"/>
                    </a:cubicBezTo>
                    <a:cubicBezTo>
                      <a:pt x="1085" y="244"/>
                      <a:pt x="1078" y="237"/>
                      <a:pt x="1086" y="239"/>
                    </a:cubicBezTo>
                    <a:cubicBezTo>
                      <a:pt x="1095" y="242"/>
                      <a:pt x="1091" y="249"/>
                      <a:pt x="1106" y="244"/>
                    </a:cubicBezTo>
                    <a:cubicBezTo>
                      <a:pt x="1121" y="239"/>
                      <a:pt x="1110" y="241"/>
                      <a:pt x="1126" y="238"/>
                    </a:cubicBezTo>
                    <a:cubicBezTo>
                      <a:pt x="1142" y="234"/>
                      <a:pt x="1137" y="232"/>
                      <a:pt x="1148" y="228"/>
                    </a:cubicBezTo>
                    <a:cubicBezTo>
                      <a:pt x="1159" y="224"/>
                      <a:pt x="1162" y="225"/>
                      <a:pt x="1162" y="219"/>
                    </a:cubicBezTo>
                    <a:cubicBezTo>
                      <a:pt x="1163" y="212"/>
                      <a:pt x="1168" y="211"/>
                      <a:pt x="1163" y="211"/>
                    </a:cubicBezTo>
                    <a:cubicBezTo>
                      <a:pt x="1157" y="211"/>
                      <a:pt x="1153" y="212"/>
                      <a:pt x="1145" y="211"/>
                    </a:cubicBezTo>
                    <a:cubicBezTo>
                      <a:pt x="1137" y="210"/>
                      <a:pt x="1131" y="215"/>
                      <a:pt x="1128" y="208"/>
                    </a:cubicBezTo>
                    <a:cubicBezTo>
                      <a:pt x="1125" y="201"/>
                      <a:pt x="1118" y="194"/>
                      <a:pt x="1125" y="196"/>
                    </a:cubicBezTo>
                    <a:cubicBezTo>
                      <a:pt x="1131" y="198"/>
                      <a:pt x="1134" y="195"/>
                      <a:pt x="1139" y="198"/>
                    </a:cubicBezTo>
                    <a:cubicBezTo>
                      <a:pt x="1144" y="200"/>
                      <a:pt x="1140" y="201"/>
                      <a:pt x="1148" y="203"/>
                    </a:cubicBezTo>
                    <a:cubicBezTo>
                      <a:pt x="1156" y="205"/>
                      <a:pt x="1153" y="206"/>
                      <a:pt x="1160" y="207"/>
                    </a:cubicBezTo>
                    <a:cubicBezTo>
                      <a:pt x="1168" y="207"/>
                      <a:pt x="1171" y="205"/>
                      <a:pt x="1175" y="204"/>
                    </a:cubicBezTo>
                    <a:cubicBezTo>
                      <a:pt x="1179" y="204"/>
                      <a:pt x="1182" y="202"/>
                      <a:pt x="1186" y="198"/>
                    </a:cubicBezTo>
                    <a:cubicBezTo>
                      <a:pt x="1191" y="195"/>
                      <a:pt x="1202" y="193"/>
                      <a:pt x="1203" y="191"/>
                    </a:cubicBezTo>
                    <a:cubicBezTo>
                      <a:pt x="1204" y="189"/>
                      <a:pt x="1192" y="184"/>
                      <a:pt x="1197" y="183"/>
                    </a:cubicBezTo>
                    <a:cubicBezTo>
                      <a:pt x="1202" y="181"/>
                      <a:pt x="1215" y="180"/>
                      <a:pt x="1218" y="181"/>
                    </a:cubicBezTo>
                    <a:cubicBezTo>
                      <a:pt x="1220" y="183"/>
                      <a:pt x="1220" y="186"/>
                      <a:pt x="1223" y="187"/>
                    </a:cubicBezTo>
                    <a:cubicBezTo>
                      <a:pt x="1226" y="188"/>
                      <a:pt x="1227" y="196"/>
                      <a:pt x="1227" y="196"/>
                    </a:cubicBezTo>
                    <a:cubicBezTo>
                      <a:pt x="1227" y="197"/>
                      <a:pt x="1241" y="203"/>
                      <a:pt x="1245" y="202"/>
                    </a:cubicBezTo>
                    <a:cubicBezTo>
                      <a:pt x="1249" y="200"/>
                      <a:pt x="1250" y="198"/>
                      <a:pt x="1246" y="195"/>
                    </a:cubicBezTo>
                    <a:cubicBezTo>
                      <a:pt x="1241" y="193"/>
                      <a:pt x="1237" y="187"/>
                      <a:pt x="1240" y="187"/>
                    </a:cubicBezTo>
                    <a:cubicBezTo>
                      <a:pt x="1244" y="188"/>
                      <a:pt x="1247" y="176"/>
                      <a:pt x="1251" y="180"/>
                    </a:cubicBezTo>
                    <a:cubicBezTo>
                      <a:pt x="1254" y="183"/>
                      <a:pt x="1245" y="193"/>
                      <a:pt x="1263" y="187"/>
                    </a:cubicBezTo>
                    <a:cubicBezTo>
                      <a:pt x="1282" y="181"/>
                      <a:pt x="1283" y="175"/>
                      <a:pt x="1288" y="175"/>
                    </a:cubicBezTo>
                    <a:cubicBezTo>
                      <a:pt x="1293" y="175"/>
                      <a:pt x="1290" y="174"/>
                      <a:pt x="1299" y="171"/>
                    </a:cubicBezTo>
                    <a:cubicBezTo>
                      <a:pt x="1309" y="167"/>
                      <a:pt x="1305" y="171"/>
                      <a:pt x="1312" y="164"/>
                    </a:cubicBezTo>
                    <a:cubicBezTo>
                      <a:pt x="1319" y="157"/>
                      <a:pt x="1321" y="159"/>
                      <a:pt x="1317" y="153"/>
                    </a:cubicBezTo>
                    <a:cubicBezTo>
                      <a:pt x="1313" y="148"/>
                      <a:pt x="1309" y="149"/>
                      <a:pt x="1312" y="142"/>
                    </a:cubicBezTo>
                    <a:cubicBezTo>
                      <a:pt x="1315" y="135"/>
                      <a:pt x="1304" y="128"/>
                      <a:pt x="1316" y="132"/>
                    </a:cubicBezTo>
                    <a:cubicBezTo>
                      <a:pt x="1328" y="135"/>
                      <a:pt x="1329" y="130"/>
                      <a:pt x="1335" y="128"/>
                    </a:cubicBezTo>
                    <a:cubicBezTo>
                      <a:pt x="1340" y="126"/>
                      <a:pt x="1342" y="122"/>
                      <a:pt x="1341" y="121"/>
                    </a:cubicBezTo>
                    <a:cubicBezTo>
                      <a:pt x="1339" y="120"/>
                      <a:pt x="1343" y="117"/>
                      <a:pt x="1339" y="115"/>
                    </a:cubicBezTo>
                    <a:cubicBezTo>
                      <a:pt x="1336" y="113"/>
                      <a:pt x="1332" y="111"/>
                      <a:pt x="1334" y="109"/>
                    </a:cubicBezTo>
                    <a:cubicBezTo>
                      <a:pt x="1336" y="108"/>
                      <a:pt x="1346" y="106"/>
                      <a:pt x="1331" y="105"/>
                    </a:cubicBezTo>
                    <a:cubicBezTo>
                      <a:pt x="1316" y="104"/>
                      <a:pt x="1316" y="104"/>
                      <a:pt x="1311" y="103"/>
                    </a:cubicBezTo>
                    <a:cubicBezTo>
                      <a:pt x="1306" y="103"/>
                      <a:pt x="1303" y="101"/>
                      <a:pt x="1300" y="102"/>
                    </a:cubicBezTo>
                    <a:cubicBezTo>
                      <a:pt x="1297" y="103"/>
                      <a:pt x="1291" y="103"/>
                      <a:pt x="1290" y="104"/>
                    </a:cubicBezTo>
                    <a:cubicBezTo>
                      <a:pt x="1288" y="104"/>
                      <a:pt x="1284" y="102"/>
                      <a:pt x="1283" y="104"/>
                    </a:cubicBezTo>
                    <a:cubicBezTo>
                      <a:pt x="1282" y="107"/>
                      <a:pt x="1278" y="109"/>
                      <a:pt x="1278" y="113"/>
                    </a:cubicBezTo>
                    <a:cubicBezTo>
                      <a:pt x="1277" y="116"/>
                      <a:pt x="1273" y="114"/>
                      <a:pt x="1275" y="117"/>
                    </a:cubicBezTo>
                    <a:cubicBezTo>
                      <a:pt x="1277" y="119"/>
                      <a:pt x="1279" y="121"/>
                      <a:pt x="1277" y="123"/>
                    </a:cubicBezTo>
                    <a:cubicBezTo>
                      <a:pt x="1274" y="125"/>
                      <a:pt x="1280" y="130"/>
                      <a:pt x="1272" y="129"/>
                    </a:cubicBezTo>
                    <a:cubicBezTo>
                      <a:pt x="1264" y="129"/>
                      <a:pt x="1263" y="127"/>
                      <a:pt x="1261" y="129"/>
                    </a:cubicBezTo>
                    <a:cubicBezTo>
                      <a:pt x="1258" y="130"/>
                      <a:pt x="1255" y="133"/>
                      <a:pt x="1252" y="137"/>
                    </a:cubicBezTo>
                    <a:cubicBezTo>
                      <a:pt x="1249" y="140"/>
                      <a:pt x="1239" y="144"/>
                      <a:pt x="1236" y="146"/>
                    </a:cubicBezTo>
                    <a:cubicBezTo>
                      <a:pt x="1236" y="146"/>
                      <a:pt x="1236" y="146"/>
                      <a:pt x="1236" y="146"/>
                    </a:cubicBezTo>
                    <a:cubicBezTo>
                      <a:pt x="1237" y="146"/>
                      <a:pt x="1243" y="138"/>
                      <a:pt x="1234" y="140"/>
                    </a:cubicBezTo>
                    <a:cubicBezTo>
                      <a:pt x="1223" y="142"/>
                      <a:pt x="1220" y="152"/>
                      <a:pt x="1221" y="153"/>
                    </a:cubicBezTo>
                    <a:cubicBezTo>
                      <a:pt x="1222" y="154"/>
                      <a:pt x="1227" y="156"/>
                      <a:pt x="1219" y="159"/>
                    </a:cubicBezTo>
                    <a:cubicBezTo>
                      <a:pt x="1211" y="161"/>
                      <a:pt x="1204" y="163"/>
                      <a:pt x="1201" y="165"/>
                    </a:cubicBezTo>
                    <a:cubicBezTo>
                      <a:pt x="1197" y="167"/>
                      <a:pt x="1194" y="168"/>
                      <a:pt x="1194" y="157"/>
                    </a:cubicBezTo>
                    <a:cubicBezTo>
                      <a:pt x="1194" y="147"/>
                      <a:pt x="1193" y="144"/>
                      <a:pt x="1197" y="142"/>
                    </a:cubicBezTo>
                    <a:cubicBezTo>
                      <a:pt x="1201" y="141"/>
                      <a:pt x="1198" y="140"/>
                      <a:pt x="1204" y="139"/>
                    </a:cubicBezTo>
                    <a:cubicBezTo>
                      <a:pt x="1210" y="138"/>
                      <a:pt x="1215" y="139"/>
                      <a:pt x="1218" y="132"/>
                    </a:cubicBezTo>
                    <a:cubicBezTo>
                      <a:pt x="1220" y="126"/>
                      <a:pt x="1222" y="117"/>
                      <a:pt x="1210" y="117"/>
                    </a:cubicBezTo>
                    <a:cubicBezTo>
                      <a:pt x="1198" y="117"/>
                      <a:pt x="1194" y="117"/>
                      <a:pt x="1189" y="122"/>
                    </a:cubicBezTo>
                    <a:cubicBezTo>
                      <a:pt x="1183" y="126"/>
                      <a:pt x="1181" y="132"/>
                      <a:pt x="1177" y="136"/>
                    </a:cubicBezTo>
                    <a:cubicBezTo>
                      <a:pt x="1173" y="141"/>
                      <a:pt x="1168" y="142"/>
                      <a:pt x="1168" y="137"/>
                    </a:cubicBezTo>
                    <a:cubicBezTo>
                      <a:pt x="1168" y="132"/>
                      <a:pt x="1169" y="134"/>
                      <a:pt x="1173" y="128"/>
                    </a:cubicBezTo>
                    <a:cubicBezTo>
                      <a:pt x="1176" y="122"/>
                      <a:pt x="1180" y="124"/>
                      <a:pt x="1176" y="119"/>
                    </a:cubicBezTo>
                    <a:cubicBezTo>
                      <a:pt x="1173" y="114"/>
                      <a:pt x="1168" y="112"/>
                      <a:pt x="1175" y="112"/>
                    </a:cubicBezTo>
                    <a:cubicBezTo>
                      <a:pt x="1182" y="112"/>
                      <a:pt x="1188" y="115"/>
                      <a:pt x="1189" y="112"/>
                    </a:cubicBezTo>
                    <a:cubicBezTo>
                      <a:pt x="1190" y="109"/>
                      <a:pt x="1198" y="104"/>
                      <a:pt x="1185" y="106"/>
                    </a:cubicBezTo>
                    <a:cubicBezTo>
                      <a:pt x="1172" y="107"/>
                      <a:pt x="1166" y="107"/>
                      <a:pt x="1163" y="107"/>
                    </a:cubicBezTo>
                    <a:cubicBezTo>
                      <a:pt x="1160" y="108"/>
                      <a:pt x="1153" y="106"/>
                      <a:pt x="1157" y="103"/>
                    </a:cubicBezTo>
                    <a:cubicBezTo>
                      <a:pt x="1162" y="99"/>
                      <a:pt x="1171" y="97"/>
                      <a:pt x="1178" y="94"/>
                    </a:cubicBezTo>
                    <a:cubicBezTo>
                      <a:pt x="1185" y="91"/>
                      <a:pt x="1185" y="89"/>
                      <a:pt x="1181" y="84"/>
                    </a:cubicBezTo>
                    <a:cubicBezTo>
                      <a:pt x="1178" y="80"/>
                      <a:pt x="1173" y="79"/>
                      <a:pt x="1178" y="73"/>
                    </a:cubicBezTo>
                    <a:cubicBezTo>
                      <a:pt x="1182" y="68"/>
                      <a:pt x="1187" y="66"/>
                      <a:pt x="1182" y="63"/>
                    </a:cubicBezTo>
                    <a:cubicBezTo>
                      <a:pt x="1178" y="60"/>
                      <a:pt x="1169" y="56"/>
                      <a:pt x="1174" y="54"/>
                    </a:cubicBezTo>
                    <a:cubicBezTo>
                      <a:pt x="1179" y="52"/>
                      <a:pt x="1183" y="51"/>
                      <a:pt x="1192" y="48"/>
                    </a:cubicBezTo>
                    <a:cubicBezTo>
                      <a:pt x="1200" y="45"/>
                      <a:pt x="1206" y="33"/>
                      <a:pt x="1211" y="35"/>
                    </a:cubicBezTo>
                    <a:cubicBezTo>
                      <a:pt x="1215" y="36"/>
                      <a:pt x="1221" y="37"/>
                      <a:pt x="1240" y="31"/>
                    </a:cubicBezTo>
                    <a:cubicBezTo>
                      <a:pt x="1258" y="25"/>
                      <a:pt x="1258" y="22"/>
                      <a:pt x="1269" y="18"/>
                    </a:cubicBezTo>
                    <a:cubicBezTo>
                      <a:pt x="1280" y="14"/>
                      <a:pt x="1281" y="11"/>
                      <a:pt x="1286" y="9"/>
                    </a:cubicBezTo>
                    <a:cubicBezTo>
                      <a:pt x="1291" y="7"/>
                      <a:pt x="1287" y="1"/>
                      <a:pt x="1278" y="3"/>
                    </a:cubicBezTo>
                    <a:cubicBezTo>
                      <a:pt x="1269" y="6"/>
                      <a:pt x="1262" y="5"/>
                      <a:pt x="1260" y="6"/>
                    </a:cubicBezTo>
                    <a:cubicBezTo>
                      <a:pt x="1258" y="6"/>
                      <a:pt x="1259" y="2"/>
                      <a:pt x="1252" y="3"/>
                    </a:cubicBezTo>
                    <a:cubicBezTo>
                      <a:pt x="1244" y="3"/>
                      <a:pt x="1239" y="0"/>
                      <a:pt x="1233" y="1"/>
                    </a:cubicBezTo>
                    <a:cubicBezTo>
                      <a:pt x="1227" y="2"/>
                      <a:pt x="1213" y="6"/>
                      <a:pt x="1210" y="7"/>
                    </a:cubicBezTo>
                    <a:cubicBezTo>
                      <a:pt x="1208" y="7"/>
                      <a:pt x="1204" y="8"/>
                      <a:pt x="1205" y="10"/>
                    </a:cubicBezTo>
                    <a:cubicBezTo>
                      <a:pt x="1206" y="12"/>
                      <a:pt x="1210" y="16"/>
                      <a:pt x="1204" y="15"/>
                    </a:cubicBezTo>
                    <a:cubicBezTo>
                      <a:pt x="1198" y="13"/>
                      <a:pt x="1197" y="10"/>
                      <a:pt x="1194" y="13"/>
                    </a:cubicBezTo>
                    <a:cubicBezTo>
                      <a:pt x="1191" y="15"/>
                      <a:pt x="1188" y="15"/>
                      <a:pt x="1184" y="22"/>
                    </a:cubicBezTo>
                    <a:cubicBezTo>
                      <a:pt x="1179" y="29"/>
                      <a:pt x="1172" y="33"/>
                      <a:pt x="1171" y="34"/>
                    </a:cubicBezTo>
                    <a:cubicBezTo>
                      <a:pt x="1170" y="35"/>
                      <a:pt x="1172" y="36"/>
                      <a:pt x="1171" y="41"/>
                    </a:cubicBezTo>
                    <a:cubicBezTo>
                      <a:pt x="1170" y="46"/>
                      <a:pt x="1160" y="48"/>
                      <a:pt x="1152" y="53"/>
                    </a:cubicBezTo>
                    <a:cubicBezTo>
                      <a:pt x="1144" y="57"/>
                      <a:pt x="1140" y="59"/>
                      <a:pt x="1140" y="61"/>
                    </a:cubicBezTo>
                    <a:cubicBezTo>
                      <a:pt x="1140" y="62"/>
                      <a:pt x="1147" y="67"/>
                      <a:pt x="1138" y="68"/>
                    </a:cubicBezTo>
                    <a:cubicBezTo>
                      <a:pt x="1129" y="68"/>
                      <a:pt x="1126" y="64"/>
                      <a:pt x="1120" y="68"/>
                    </a:cubicBezTo>
                    <a:cubicBezTo>
                      <a:pt x="1113" y="72"/>
                      <a:pt x="1107" y="75"/>
                      <a:pt x="1107" y="80"/>
                    </a:cubicBezTo>
                    <a:cubicBezTo>
                      <a:pt x="1108" y="84"/>
                      <a:pt x="1107" y="84"/>
                      <a:pt x="1102" y="90"/>
                    </a:cubicBezTo>
                    <a:cubicBezTo>
                      <a:pt x="1097" y="96"/>
                      <a:pt x="1090" y="94"/>
                      <a:pt x="1096" y="99"/>
                    </a:cubicBezTo>
                    <a:cubicBezTo>
                      <a:pt x="1102" y="104"/>
                      <a:pt x="1108" y="106"/>
                      <a:pt x="1113" y="107"/>
                    </a:cubicBezTo>
                    <a:cubicBezTo>
                      <a:pt x="1118" y="108"/>
                      <a:pt x="1122" y="109"/>
                      <a:pt x="1120" y="112"/>
                    </a:cubicBezTo>
                    <a:cubicBezTo>
                      <a:pt x="1118" y="115"/>
                      <a:pt x="1114" y="117"/>
                      <a:pt x="1112" y="119"/>
                    </a:cubicBezTo>
                    <a:cubicBezTo>
                      <a:pt x="1109" y="121"/>
                      <a:pt x="1104" y="128"/>
                      <a:pt x="1107" y="128"/>
                    </a:cubicBezTo>
                    <a:cubicBezTo>
                      <a:pt x="1109" y="128"/>
                      <a:pt x="1121" y="121"/>
                      <a:pt x="1118" y="125"/>
                    </a:cubicBezTo>
                    <a:cubicBezTo>
                      <a:pt x="1115" y="128"/>
                      <a:pt x="1112" y="133"/>
                      <a:pt x="1105" y="134"/>
                    </a:cubicBezTo>
                    <a:cubicBezTo>
                      <a:pt x="1098" y="135"/>
                      <a:pt x="1096" y="134"/>
                      <a:pt x="1090" y="138"/>
                    </a:cubicBezTo>
                    <a:cubicBezTo>
                      <a:pt x="1085" y="141"/>
                      <a:pt x="1085" y="144"/>
                      <a:pt x="1078" y="145"/>
                    </a:cubicBezTo>
                    <a:cubicBezTo>
                      <a:pt x="1071" y="146"/>
                      <a:pt x="1060" y="147"/>
                      <a:pt x="1059" y="151"/>
                    </a:cubicBezTo>
                    <a:cubicBezTo>
                      <a:pt x="1058" y="156"/>
                      <a:pt x="1061" y="160"/>
                      <a:pt x="1054" y="163"/>
                    </a:cubicBezTo>
                    <a:cubicBezTo>
                      <a:pt x="1047" y="167"/>
                      <a:pt x="1047" y="170"/>
                      <a:pt x="1042" y="165"/>
                    </a:cubicBezTo>
                    <a:cubicBezTo>
                      <a:pt x="1038" y="160"/>
                      <a:pt x="1031" y="160"/>
                      <a:pt x="1041" y="155"/>
                    </a:cubicBezTo>
                    <a:cubicBezTo>
                      <a:pt x="1052" y="149"/>
                      <a:pt x="1049" y="148"/>
                      <a:pt x="1055" y="144"/>
                    </a:cubicBezTo>
                    <a:cubicBezTo>
                      <a:pt x="1062" y="139"/>
                      <a:pt x="1034" y="136"/>
                      <a:pt x="1046" y="134"/>
                    </a:cubicBezTo>
                    <a:cubicBezTo>
                      <a:pt x="1058" y="133"/>
                      <a:pt x="1059" y="135"/>
                      <a:pt x="1070" y="131"/>
                    </a:cubicBezTo>
                    <a:cubicBezTo>
                      <a:pt x="1080" y="127"/>
                      <a:pt x="1095" y="129"/>
                      <a:pt x="1089" y="124"/>
                    </a:cubicBezTo>
                    <a:cubicBezTo>
                      <a:pt x="1083" y="119"/>
                      <a:pt x="1081" y="120"/>
                      <a:pt x="1081" y="116"/>
                    </a:cubicBezTo>
                    <a:cubicBezTo>
                      <a:pt x="1081" y="112"/>
                      <a:pt x="1102" y="110"/>
                      <a:pt x="1088" y="109"/>
                    </a:cubicBezTo>
                    <a:cubicBezTo>
                      <a:pt x="1074" y="107"/>
                      <a:pt x="1071" y="112"/>
                      <a:pt x="1068" y="106"/>
                    </a:cubicBezTo>
                    <a:cubicBezTo>
                      <a:pt x="1065" y="100"/>
                      <a:pt x="1065" y="96"/>
                      <a:pt x="1057" y="100"/>
                    </a:cubicBezTo>
                    <a:cubicBezTo>
                      <a:pt x="1049" y="105"/>
                      <a:pt x="1046" y="104"/>
                      <a:pt x="1044" y="108"/>
                    </a:cubicBezTo>
                    <a:cubicBezTo>
                      <a:pt x="1041" y="112"/>
                      <a:pt x="1041" y="115"/>
                      <a:pt x="1034" y="117"/>
                    </a:cubicBezTo>
                    <a:cubicBezTo>
                      <a:pt x="1028" y="118"/>
                      <a:pt x="1016" y="119"/>
                      <a:pt x="1015" y="120"/>
                    </a:cubicBezTo>
                    <a:cubicBezTo>
                      <a:pt x="1013" y="121"/>
                      <a:pt x="1010" y="126"/>
                      <a:pt x="1015" y="126"/>
                    </a:cubicBezTo>
                    <a:cubicBezTo>
                      <a:pt x="1020" y="127"/>
                      <a:pt x="1034" y="127"/>
                      <a:pt x="1035" y="129"/>
                    </a:cubicBezTo>
                    <a:cubicBezTo>
                      <a:pt x="1035" y="130"/>
                      <a:pt x="1039" y="131"/>
                      <a:pt x="1035" y="133"/>
                    </a:cubicBezTo>
                    <a:cubicBezTo>
                      <a:pt x="1031" y="135"/>
                      <a:pt x="1026" y="138"/>
                      <a:pt x="1023" y="138"/>
                    </a:cubicBezTo>
                    <a:cubicBezTo>
                      <a:pt x="1019" y="138"/>
                      <a:pt x="1014" y="135"/>
                      <a:pt x="1015" y="140"/>
                    </a:cubicBezTo>
                    <a:cubicBezTo>
                      <a:pt x="1017" y="145"/>
                      <a:pt x="1034" y="143"/>
                      <a:pt x="1034" y="147"/>
                    </a:cubicBezTo>
                    <a:cubicBezTo>
                      <a:pt x="1033" y="151"/>
                      <a:pt x="1030" y="153"/>
                      <a:pt x="1026" y="153"/>
                    </a:cubicBezTo>
                    <a:cubicBezTo>
                      <a:pt x="1022" y="154"/>
                      <a:pt x="1024" y="156"/>
                      <a:pt x="1015" y="151"/>
                    </a:cubicBezTo>
                    <a:cubicBezTo>
                      <a:pt x="1006" y="145"/>
                      <a:pt x="1003" y="144"/>
                      <a:pt x="1001" y="147"/>
                    </a:cubicBezTo>
                    <a:cubicBezTo>
                      <a:pt x="999" y="151"/>
                      <a:pt x="1007" y="155"/>
                      <a:pt x="995" y="152"/>
                    </a:cubicBezTo>
                    <a:cubicBezTo>
                      <a:pt x="982" y="149"/>
                      <a:pt x="988" y="147"/>
                      <a:pt x="977" y="149"/>
                    </a:cubicBezTo>
                    <a:cubicBezTo>
                      <a:pt x="966" y="151"/>
                      <a:pt x="964" y="152"/>
                      <a:pt x="955" y="152"/>
                    </a:cubicBezTo>
                    <a:cubicBezTo>
                      <a:pt x="945" y="153"/>
                      <a:pt x="945" y="154"/>
                      <a:pt x="935" y="151"/>
                    </a:cubicBezTo>
                    <a:cubicBezTo>
                      <a:pt x="925" y="148"/>
                      <a:pt x="917" y="144"/>
                      <a:pt x="911" y="144"/>
                    </a:cubicBezTo>
                    <a:cubicBezTo>
                      <a:pt x="905" y="145"/>
                      <a:pt x="901" y="146"/>
                      <a:pt x="899" y="142"/>
                    </a:cubicBezTo>
                    <a:cubicBezTo>
                      <a:pt x="897" y="138"/>
                      <a:pt x="894" y="135"/>
                      <a:pt x="895" y="132"/>
                    </a:cubicBezTo>
                    <a:cubicBezTo>
                      <a:pt x="896" y="129"/>
                      <a:pt x="908" y="122"/>
                      <a:pt x="891" y="123"/>
                    </a:cubicBezTo>
                    <a:cubicBezTo>
                      <a:pt x="875" y="124"/>
                      <a:pt x="881" y="124"/>
                      <a:pt x="867" y="127"/>
                    </a:cubicBezTo>
                    <a:cubicBezTo>
                      <a:pt x="854" y="130"/>
                      <a:pt x="847" y="130"/>
                      <a:pt x="841" y="133"/>
                    </a:cubicBezTo>
                    <a:cubicBezTo>
                      <a:pt x="835" y="135"/>
                      <a:pt x="825" y="140"/>
                      <a:pt x="831" y="142"/>
                    </a:cubicBezTo>
                    <a:cubicBezTo>
                      <a:pt x="837" y="144"/>
                      <a:pt x="850" y="141"/>
                      <a:pt x="859" y="140"/>
                    </a:cubicBezTo>
                    <a:cubicBezTo>
                      <a:pt x="869" y="138"/>
                      <a:pt x="888" y="132"/>
                      <a:pt x="885" y="136"/>
                    </a:cubicBezTo>
                    <a:cubicBezTo>
                      <a:pt x="883" y="139"/>
                      <a:pt x="877" y="143"/>
                      <a:pt x="866" y="145"/>
                    </a:cubicBezTo>
                    <a:cubicBezTo>
                      <a:pt x="856" y="146"/>
                      <a:pt x="852" y="146"/>
                      <a:pt x="845" y="148"/>
                    </a:cubicBezTo>
                    <a:cubicBezTo>
                      <a:pt x="839" y="151"/>
                      <a:pt x="828" y="152"/>
                      <a:pt x="826" y="159"/>
                    </a:cubicBezTo>
                    <a:cubicBezTo>
                      <a:pt x="825" y="166"/>
                      <a:pt x="825" y="179"/>
                      <a:pt x="820" y="171"/>
                    </a:cubicBezTo>
                    <a:cubicBezTo>
                      <a:pt x="814" y="164"/>
                      <a:pt x="820" y="166"/>
                      <a:pt x="814" y="159"/>
                    </a:cubicBezTo>
                    <a:cubicBezTo>
                      <a:pt x="808" y="153"/>
                      <a:pt x="808" y="151"/>
                      <a:pt x="803" y="151"/>
                    </a:cubicBezTo>
                    <a:cubicBezTo>
                      <a:pt x="798" y="151"/>
                      <a:pt x="798" y="146"/>
                      <a:pt x="789" y="147"/>
                    </a:cubicBezTo>
                    <a:cubicBezTo>
                      <a:pt x="781" y="149"/>
                      <a:pt x="789" y="148"/>
                      <a:pt x="776" y="150"/>
                    </a:cubicBezTo>
                    <a:cubicBezTo>
                      <a:pt x="762" y="152"/>
                      <a:pt x="759" y="152"/>
                      <a:pt x="748" y="153"/>
                    </a:cubicBezTo>
                    <a:cubicBezTo>
                      <a:pt x="738" y="154"/>
                      <a:pt x="740" y="155"/>
                      <a:pt x="730" y="154"/>
                    </a:cubicBezTo>
                    <a:cubicBezTo>
                      <a:pt x="720" y="152"/>
                      <a:pt x="730" y="152"/>
                      <a:pt x="718" y="152"/>
                    </a:cubicBezTo>
                    <a:cubicBezTo>
                      <a:pt x="705" y="151"/>
                      <a:pt x="695" y="144"/>
                      <a:pt x="705" y="142"/>
                    </a:cubicBezTo>
                    <a:cubicBezTo>
                      <a:pt x="715" y="140"/>
                      <a:pt x="729" y="142"/>
                      <a:pt x="735" y="139"/>
                    </a:cubicBezTo>
                    <a:cubicBezTo>
                      <a:pt x="741" y="136"/>
                      <a:pt x="742" y="131"/>
                      <a:pt x="733" y="128"/>
                    </a:cubicBezTo>
                    <a:cubicBezTo>
                      <a:pt x="723" y="124"/>
                      <a:pt x="718" y="123"/>
                      <a:pt x="708" y="124"/>
                    </a:cubicBezTo>
                    <a:cubicBezTo>
                      <a:pt x="698" y="125"/>
                      <a:pt x="696" y="126"/>
                      <a:pt x="690" y="125"/>
                    </a:cubicBezTo>
                    <a:cubicBezTo>
                      <a:pt x="685" y="123"/>
                      <a:pt x="687" y="123"/>
                      <a:pt x="676" y="120"/>
                    </a:cubicBezTo>
                    <a:cubicBezTo>
                      <a:pt x="666" y="116"/>
                      <a:pt x="670" y="117"/>
                      <a:pt x="660" y="114"/>
                    </a:cubicBezTo>
                    <a:cubicBezTo>
                      <a:pt x="650" y="111"/>
                      <a:pt x="653" y="110"/>
                      <a:pt x="643" y="108"/>
                    </a:cubicBezTo>
                    <a:cubicBezTo>
                      <a:pt x="633" y="105"/>
                      <a:pt x="638" y="103"/>
                      <a:pt x="625" y="104"/>
                    </a:cubicBezTo>
                    <a:cubicBezTo>
                      <a:pt x="612" y="105"/>
                      <a:pt x="607" y="106"/>
                      <a:pt x="603" y="107"/>
                    </a:cubicBezTo>
                    <a:cubicBezTo>
                      <a:pt x="600" y="108"/>
                      <a:pt x="601" y="113"/>
                      <a:pt x="591" y="115"/>
                    </a:cubicBezTo>
                    <a:cubicBezTo>
                      <a:pt x="580" y="117"/>
                      <a:pt x="564" y="115"/>
                      <a:pt x="586" y="104"/>
                    </a:cubicBezTo>
                    <a:cubicBezTo>
                      <a:pt x="591" y="99"/>
                      <a:pt x="600" y="95"/>
                      <a:pt x="592" y="96"/>
                    </a:cubicBezTo>
                    <a:cubicBezTo>
                      <a:pt x="583" y="97"/>
                      <a:pt x="574" y="97"/>
                      <a:pt x="570" y="100"/>
                    </a:cubicBezTo>
                    <a:cubicBezTo>
                      <a:pt x="566" y="103"/>
                      <a:pt x="560" y="102"/>
                      <a:pt x="556" y="107"/>
                    </a:cubicBezTo>
                    <a:cubicBezTo>
                      <a:pt x="551" y="112"/>
                      <a:pt x="546" y="116"/>
                      <a:pt x="544" y="109"/>
                    </a:cubicBezTo>
                    <a:cubicBezTo>
                      <a:pt x="542" y="102"/>
                      <a:pt x="540" y="102"/>
                      <a:pt x="544" y="99"/>
                    </a:cubicBezTo>
                    <a:cubicBezTo>
                      <a:pt x="548" y="95"/>
                      <a:pt x="557" y="86"/>
                      <a:pt x="544" y="84"/>
                    </a:cubicBezTo>
                    <a:cubicBezTo>
                      <a:pt x="530" y="82"/>
                      <a:pt x="526" y="80"/>
                      <a:pt x="528" y="87"/>
                    </a:cubicBezTo>
                    <a:cubicBezTo>
                      <a:pt x="530" y="94"/>
                      <a:pt x="532" y="94"/>
                      <a:pt x="523" y="96"/>
                    </a:cubicBezTo>
                    <a:cubicBezTo>
                      <a:pt x="514" y="98"/>
                      <a:pt x="513" y="104"/>
                      <a:pt x="507" y="104"/>
                    </a:cubicBezTo>
                    <a:cubicBezTo>
                      <a:pt x="502" y="105"/>
                      <a:pt x="498" y="106"/>
                      <a:pt x="499" y="101"/>
                    </a:cubicBezTo>
                    <a:cubicBezTo>
                      <a:pt x="501" y="95"/>
                      <a:pt x="496" y="93"/>
                      <a:pt x="486" y="94"/>
                    </a:cubicBezTo>
                    <a:cubicBezTo>
                      <a:pt x="477" y="94"/>
                      <a:pt x="464" y="94"/>
                      <a:pt x="462" y="97"/>
                    </a:cubicBezTo>
                    <a:cubicBezTo>
                      <a:pt x="460" y="100"/>
                      <a:pt x="450" y="104"/>
                      <a:pt x="445" y="104"/>
                    </a:cubicBezTo>
                    <a:cubicBezTo>
                      <a:pt x="441" y="104"/>
                      <a:pt x="439" y="101"/>
                      <a:pt x="431" y="105"/>
                    </a:cubicBezTo>
                    <a:cubicBezTo>
                      <a:pt x="422" y="109"/>
                      <a:pt x="427" y="107"/>
                      <a:pt x="417" y="110"/>
                    </a:cubicBezTo>
                    <a:cubicBezTo>
                      <a:pt x="407" y="113"/>
                      <a:pt x="410" y="107"/>
                      <a:pt x="396" y="108"/>
                    </a:cubicBezTo>
                    <a:cubicBezTo>
                      <a:pt x="381" y="109"/>
                      <a:pt x="382" y="107"/>
                      <a:pt x="370" y="110"/>
                    </a:cubicBezTo>
                    <a:cubicBezTo>
                      <a:pt x="358" y="114"/>
                      <a:pt x="353" y="111"/>
                      <a:pt x="352" y="117"/>
                    </a:cubicBezTo>
                    <a:cubicBezTo>
                      <a:pt x="350" y="123"/>
                      <a:pt x="356" y="125"/>
                      <a:pt x="343" y="124"/>
                    </a:cubicBezTo>
                    <a:cubicBezTo>
                      <a:pt x="330" y="123"/>
                      <a:pt x="335" y="129"/>
                      <a:pt x="323" y="123"/>
                    </a:cubicBezTo>
                    <a:cubicBezTo>
                      <a:pt x="311" y="116"/>
                      <a:pt x="318" y="111"/>
                      <a:pt x="305" y="110"/>
                    </a:cubicBezTo>
                    <a:cubicBezTo>
                      <a:pt x="293" y="108"/>
                      <a:pt x="289" y="106"/>
                      <a:pt x="281" y="106"/>
                    </a:cubicBezTo>
                    <a:cubicBezTo>
                      <a:pt x="278" y="106"/>
                      <a:pt x="277" y="107"/>
                      <a:pt x="276" y="107"/>
                    </a:cubicBezTo>
                    <a:cubicBezTo>
                      <a:pt x="248" y="130"/>
                      <a:pt x="15" y="316"/>
                      <a:pt x="0" y="336"/>
                    </a:cubicBezTo>
                    <a:cubicBezTo>
                      <a:pt x="9" y="337"/>
                      <a:pt x="5" y="340"/>
                      <a:pt x="14" y="339"/>
                    </a:cubicBezTo>
                    <a:cubicBezTo>
                      <a:pt x="22" y="337"/>
                      <a:pt x="25" y="335"/>
                      <a:pt x="29" y="335"/>
                    </a:cubicBezTo>
                    <a:cubicBezTo>
                      <a:pt x="33" y="335"/>
                      <a:pt x="39" y="333"/>
                      <a:pt x="35" y="336"/>
                    </a:cubicBezTo>
                    <a:cubicBezTo>
                      <a:pt x="32" y="340"/>
                      <a:pt x="29" y="340"/>
                      <a:pt x="29" y="343"/>
                    </a:cubicBezTo>
                    <a:cubicBezTo>
                      <a:pt x="30" y="347"/>
                      <a:pt x="30" y="347"/>
                      <a:pt x="31" y="353"/>
                    </a:cubicBezTo>
                    <a:cubicBezTo>
                      <a:pt x="33" y="359"/>
                      <a:pt x="36" y="359"/>
                      <a:pt x="34" y="363"/>
                    </a:cubicBezTo>
                    <a:cubicBezTo>
                      <a:pt x="32" y="367"/>
                      <a:pt x="30" y="370"/>
                      <a:pt x="33" y="371"/>
                    </a:cubicBezTo>
                    <a:cubicBezTo>
                      <a:pt x="35" y="371"/>
                      <a:pt x="37" y="373"/>
                      <a:pt x="41" y="371"/>
                    </a:cubicBezTo>
                    <a:cubicBezTo>
                      <a:pt x="45" y="368"/>
                      <a:pt x="49" y="368"/>
                      <a:pt x="55" y="365"/>
                    </a:cubicBezTo>
                    <a:cubicBezTo>
                      <a:pt x="60" y="363"/>
                      <a:pt x="64" y="359"/>
                      <a:pt x="66" y="357"/>
                    </a:cubicBezTo>
                    <a:cubicBezTo>
                      <a:pt x="68" y="355"/>
                      <a:pt x="73" y="354"/>
                      <a:pt x="79" y="353"/>
                    </a:cubicBezTo>
                    <a:cubicBezTo>
                      <a:pt x="84" y="352"/>
                      <a:pt x="85" y="352"/>
                      <a:pt x="87" y="352"/>
                    </a:cubicBezTo>
                    <a:cubicBezTo>
                      <a:pt x="88" y="351"/>
                      <a:pt x="91" y="349"/>
                      <a:pt x="93" y="351"/>
                    </a:cubicBezTo>
                    <a:cubicBezTo>
                      <a:pt x="95" y="353"/>
                      <a:pt x="95" y="353"/>
                      <a:pt x="94" y="356"/>
                    </a:cubicBezTo>
                    <a:cubicBezTo>
                      <a:pt x="92" y="359"/>
                      <a:pt x="90" y="360"/>
                      <a:pt x="92" y="364"/>
                    </a:cubicBezTo>
                    <a:cubicBezTo>
                      <a:pt x="95" y="368"/>
                      <a:pt x="96" y="370"/>
                      <a:pt x="95" y="373"/>
                    </a:cubicBezTo>
                    <a:cubicBezTo>
                      <a:pt x="94" y="376"/>
                      <a:pt x="99" y="378"/>
                      <a:pt x="98" y="381"/>
                    </a:cubicBezTo>
                    <a:cubicBezTo>
                      <a:pt x="98" y="381"/>
                      <a:pt x="95" y="385"/>
                      <a:pt x="95" y="389"/>
                    </a:cubicBezTo>
                    <a:cubicBezTo>
                      <a:pt x="95" y="393"/>
                      <a:pt x="92" y="398"/>
                      <a:pt x="93" y="401"/>
                    </a:cubicBezTo>
                    <a:cubicBezTo>
                      <a:pt x="93" y="405"/>
                      <a:pt x="91" y="409"/>
                      <a:pt x="90" y="414"/>
                    </a:cubicBezTo>
                    <a:cubicBezTo>
                      <a:pt x="89" y="418"/>
                      <a:pt x="88" y="418"/>
                      <a:pt x="87" y="421"/>
                    </a:cubicBezTo>
                    <a:cubicBezTo>
                      <a:pt x="86" y="425"/>
                      <a:pt x="83" y="428"/>
                      <a:pt x="84" y="430"/>
                    </a:cubicBezTo>
                    <a:cubicBezTo>
                      <a:pt x="85" y="432"/>
                      <a:pt x="88" y="433"/>
                      <a:pt x="91" y="435"/>
                    </a:cubicBezTo>
                    <a:cubicBezTo>
                      <a:pt x="94" y="437"/>
                      <a:pt x="93" y="436"/>
                      <a:pt x="98" y="440"/>
                    </a:cubicBezTo>
                    <a:cubicBezTo>
                      <a:pt x="102" y="444"/>
                      <a:pt x="106" y="446"/>
                      <a:pt x="106" y="448"/>
                    </a:cubicBezTo>
                    <a:cubicBezTo>
                      <a:pt x="105" y="450"/>
                      <a:pt x="104" y="451"/>
                      <a:pt x="101" y="453"/>
                    </a:cubicBezTo>
                    <a:cubicBezTo>
                      <a:pt x="98" y="455"/>
                      <a:pt x="96" y="455"/>
                      <a:pt x="93" y="460"/>
                    </a:cubicBezTo>
                    <a:cubicBezTo>
                      <a:pt x="90" y="465"/>
                      <a:pt x="91" y="468"/>
                      <a:pt x="85" y="471"/>
                    </a:cubicBezTo>
                    <a:cubicBezTo>
                      <a:pt x="79" y="475"/>
                      <a:pt x="73" y="476"/>
                      <a:pt x="70" y="479"/>
                    </a:cubicBezTo>
                    <a:cubicBezTo>
                      <a:pt x="68" y="480"/>
                      <a:pt x="63" y="480"/>
                      <a:pt x="61" y="481"/>
                    </a:cubicBezTo>
                    <a:cubicBezTo>
                      <a:pt x="61" y="481"/>
                      <a:pt x="61" y="481"/>
                      <a:pt x="61" y="482"/>
                    </a:cubicBezTo>
                    <a:cubicBezTo>
                      <a:pt x="59" y="491"/>
                      <a:pt x="62" y="494"/>
                      <a:pt x="58" y="497"/>
                    </a:cubicBezTo>
                    <a:cubicBezTo>
                      <a:pt x="54" y="501"/>
                      <a:pt x="52" y="500"/>
                      <a:pt x="48" y="504"/>
                    </a:cubicBezTo>
                    <a:cubicBezTo>
                      <a:pt x="45" y="507"/>
                      <a:pt x="41" y="501"/>
                      <a:pt x="39" y="508"/>
                    </a:cubicBezTo>
                    <a:cubicBezTo>
                      <a:pt x="38" y="516"/>
                      <a:pt x="25" y="519"/>
                      <a:pt x="37" y="520"/>
                    </a:cubicBezTo>
                    <a:cubicBezTo>
                      <a:pt x="49" y="521"/>
                      <a:pt x="38" y="521"/>
                      <a:pt x="50" y="514"/>
                    </a:cubicBezTo>
                    <a:cubicBezTo>
                      <a:pt x="61" y="506"/>
                      <a:pt x="55" y="507"/>
                      <a:pt x="64" y="504"/>
                    </a:cubicBezTo>
                    <a:cubicBezTo>
                      <a:pt x="74" y="501"/>
                      <a:pt x="79" y="489"/>
                      <a:pt x="81" y="497"/>
                    </a:cubicBezTo>
                    <a:cubicBezTo>
                      <a:pt x="83" y="506"/>
                      <a:pt x="87" y="505"/>
                      <a:pt x="75" y="511"/>
                    </a:cubicBezTo>
                    <a:cubicBezTo>
                      <a:pt x="62" y="518"/>
                      <a:pt x="60" y="522"/>
                      <a:pt x="52" y="525"/>
                    </a:cubicBezTo>
                    <a:cubicBezTo>
                      <a:pt x="45" y="527"/>
                      <a:pt x="40" y="523"/>
                      <a:pt x="41" y="530"/>
                    </a:cubicBezTo>
                    <a:cubicBezTo>
                      <a:pt x="42" y="537"/>
                      <a:pt x="53" y="527"/>
                      <a:pt x="49" y="535"/>
                    </a:cubicBezTo>
                    <a:cubicBezTo>
                      <a:pt x="45" y="543"/>
                      <a:pt x="64" y="541"/>
                      <a:pt x="58" y="546"/>
                    </a:cubicBezTo>
                    <a:cubicBezTo>
                      <a:pt x="51" y="550"/>
                      <a:pt x="81" y="549"/>
                      <a:pt x="69" y="556"/>
                    </a:cubicBezTo>
                    <a:cubicBezTo>
                      <a:pt x="58" y="562"/>
                      <a:pt x="49" y="557"/>
                      <a:pt x="45" y="566"/>
                    </a:cubicBezTo>
                    <a:cubicBezTo>
                      <a:pt x="42" y="574"/>
                      <a:pt x="32" y="585"/>
                      <a:pt x="40" y="587"/>
                    </a:cubicBezTo>
                    <a:cubicBezTo>
                      <a:pt x="48" y="588"/>
                      <a:pt x="45" y="587"/>
                      <a:pt x="56" y="590"/>
                    </a:cubicBezTo>
                    <a:cubicBezTo>
                      <a:pt x="67" y="593"/>
                      <a:pt x="67" y="588"/>
                      <a:pt x="72" y="595"/>
                    </a:cubicBezTo>
                    <a:cubicBezTo>
                      <a:pt x="77" y="603"/>
                      <a:pt x="88" y="600"/>
                      <a:pt x="85" y="604"/>
                    </a:cubicBezTo>
                    <a:cubicBezTo>
                      <a:pt x="82" y="607"/>
                      <a:pt x="89" y="605"/>
                      <a:pt x="88" y="611"/>
                    </a:cubicBezTo>
                    <a:cubicBezTo>
                      <a:pt x="87" y="617"/>
                      <a:pt x="96" y="615"/>
                      <a:pt x="95" y="621"/>
                    </a:cubicBezTo>
                    <a:cubicBezTo>
                      <a:pt x="94" y="627"/>
                      <a:pt x="105" y="628"/>
                      <a:pt x="104" y="633"/>
                    </a:cubicBezTo>
                    <a:cubicBezTo>
                      <a:pt x="104" y="634"/>
                      <a:pt x="104" y="635"/>
                      <a:pt x="104" y="636"/>
                    </a:cubicBezTo>
                    <a:cubicBezTo>
                      <a:pt x="150" y="636"/>
                      <a:pt x="697" y="639"/>
                      <a:pt x="704" y="636"/>
                    </a:cubicBezTo>
                    <a:cubicBezTo>
                      <a:pt x="711" y="633"/>
                      <a:pt x="719" y="619"/>
                      <a:pt x="719" y="627"/>
                    </a:cubicBezTo>
                    <a:cubicBezTo>
                      <a:pt x="719" y="635"/>
                      <a:pt x="713" y="643"/>
                      <a:pt x="715" y="643"/>
                    </a:cubicBezTo>
                    <a:cubicBezTo>
                      <a:pt x="717" y="643"/>
                      <a:pt x="723" y="643"/>
                      <a:pt x="726" y="645"/>
                    </a:cubicBezTo>
                    <a:cubicBezTo>
                      <a:pt x="730" y="647"/>
                      <a:pt x="733" y="649"/>
                      <a:pt x="735" y="648"/>
                    </a:cubicBezTo>
                    <a:cubicBezTo>
                      <a:pt x="738" y="647"/>
                      <a:pt x="741" y="643"/>
                      <a:pt x="745" y="644"/>
                    </a:cubicBezTo>
                    <a:cubicBezTo>
                      <a:pt x="748" y="645"/>
                      <a:pt x="751" y="647"/>
                      <a:pt x="753" y="649"/>
                    </a:cubicBezTo>
                    <a:cubicBezTo>
                      <a:pt x="755" y="650"/>
                      <a:pt x="755" y="650"/>
                      <a:pt x="757" y="653"/>
                    </a:cubicBezTo>
                    <a:cubicBezTo>
                      <a:pt x="758" y="656"/>
                      <a:pt x="761" y="652"/>
                      <a:pt x="764" y="655"/>
                    </a:cubicBezTo>
                    <a:cubicBezTo>
                      <a:pt x="767" y="658"/>
                      <a:pt x="764" y="660"/>
                      <a:pt x="771" y="660"/>
                    </a:cubicBezTo>
                    <a:cubicBezTo>
                      <a:pt x="778" y="661"/>
                      <a:pt x="779" y="659"/>
                      <a:pt x="784" y="659"/>
                    </a:cubicBezTo>
                    <a:cubicBezTo>
                      <a:pt x="789" y="658"/>
                      <a:pt x="790" y="658"/>
                      <a:pt x="792" y="660"/>
                    </a:cubicBezTo>
                    <a:cubicBezTo>
                      <a:pt x="795" y="661"/>
                      <a:pt x="809" y="666"/>
                      <a:pt x="809" y="668"/>
                    </a:cubicBezTo>
                    <a:cubicBezTo>
                      <a:pt x="810" y="669"/>
                      <a:pt x="810" y="674"/>
                      <a:pt x="810" y="674"/>
                    </a:cubicBezTo>
                    <a:cubicBezTo>
                      <a:pt x="811" y="674"/>
                      <a:pt x="811" y="674"/>
                      <a:pt x="811" y="674"/>
                    </a:cubicBezTo>
                    <a:cubicBezTo>
                      <a:pt x="814" y="674"/>
                      <a:pt x="817" y="667"/>
                      <a:pt x="819" y="665"/>
                    </a:cubicBezTo>
                    <a:cubicBezTo>
                      <a:pt x="824" y="661"/>
                      <a:pt x="823" y="656"/>
                      <a:pt x="833" y="652"/>
                    </a:cubicBezTo>
                    <a:cubicBezTo>
                      <a:pt x="842" y="649"/>
                      <a:pt x="844" y="641"/>
                      <a:pt x="849" y="642"/>
                    </a:cubicBezTo>
                    <a:cubicBezTo>
                      <a:pt x="854" y="643"/>
                      <a:pt x="856" y="637"/>
                      <a:pt x="862" y="637"/>
                    </a:cubicBezTo>
                    <a:cubicBezTo>
                      <a:pt x="868" y="637"/>
                      <a:pt x="876" y="641"/>
                      <a:pt x="882" y="641"/>
                    </a:cubicBezTo>
                    <a:cubicBezTo>
                      <a:pt x="888" y="641"/>
                      <a:pt x="896" y="642"/>
                      <a:pt x="896" y="646"/>
                    </a:cubicBezTo>
                    <a:cubicBezTo>
                      <a:pt x="895" y="651"/>
                      <a:pt x="885" y="661"/>
                      <a:pt x="896" y="663"/>
                    </a:cubicBezTo>
                    <a:cubicBezTo>
                      <a:pt x="907" y="664"/>
                      <a:pt x="914" y="661"/>
                      <a:pt x="914" y="666"/>
                    </a:cubicBezTo>
                    <a:cubicBezTo>
                      <a:pt x="913" y="670"/>
                      <a:pt x="905" y="672"/>
                      <a:pt x="911" y="676"/>
                    </a:cubicBezTo>
                    <a:cubicBezTo>
                      <a:pt x="917" y="681"/>
                      <a:pt x="908" y="688"/>
                      <a:pt x="910" y="689"/>
                    </a:cubicBezTo>
                    <a:cubicBezTo>
                      <a:pt x="911" y="690"/>
                      <a:pt x="912" y="690"/>
                      <a:pt x="909" y="695"/>
                    </a:cubicBezTo>
                    <a:cubicBezTo>
                      <a:pt x="906" y="700"/>
                      <a:pt x="906" y="703"/>
                      <a:pt x="914" y="705"/>
                    </a:cubicBezTo>
                    <a:cubicBezTo>
                      <a:pt x="921" y="708"/>
                      <a:pt x="920" y="709"/>
                      <a:pt x="931" y="710"/>
                    </a:cubicBezTo>
                    <a:cubicBezTo>
                      <a:pt x="942" y="710"/>
                      <a:pt x="941" y="710"/>
                      <a:pt x="955" y="712"/>
                    </a:cubicBezTo>
                    <a:cubicBezTo>
                      <a:pt x="969" y="715"/>
                      <a:pt x="971" y="714"/>
                      <a:pt x="977" y="720"/>
                    </a:cubicBezTo>
                    <a:cubicBezTo>
                      <a:pt x="983" y="726"/>
                      <a:pt x="992" y="720"/>
                      <a:pt x="990" y="732"/>
                    </a:cubicBezTo>
                    <a:cubicBezTo>
                      <a:pt x="989" y="739"/>
                      <a:pt x="988" y="743"/>
                      <a:pt x="988" y="747"/>
                    </a:cubicBezTo>
                    <a:cubicBezTo>
                      <a:pt x="989" y="747"/>
                      <a:pt x="990" y="748"/>
                      <a:pt x="994" y="751"/>
                    </a:cubicBezTo>
                    <a:cubicBezTo>
                      <a:pt x="1003" y="758"/>
                      <a:pt x="1029" y="759"/>
                      <a:pt x="1033" y="763"/>
                    </a:cubicBezTo>
                    <a:cubicBezTo>
                      <a:pt x="1037" y="767"/>
                      <a:pt x="1040" y="771"/>
                      <a:pt x="1045" y="772"/>
                    </a:cubicBezTo>
                    <a:cubicBezTo>
                      <a:pt x="1046" y="770"/>
                      <a:pt x="1047" y="768"/>
                      <a:pt x="1049" y="766"/>
                    </a:cubicBezTo>
                    <a:cubicBezTo>
                      <a:pt x="1054" y="760"/>
                      <a:pt x="1058" y="763"/>
                      <a:pt x="1061" y="767"/>
                    </a:cubicBezTo>
                    <a:cubicBezTo>
                      <a:pt x="1064" y="765"/>
                      <a:pt x="1073" y="761"/>
                      <a:pt x="1074" y="760"/>
                    </a:cubicBezTo>
                    <a:cubicBezTo>
                      <a:pt x="1076" y="759"/>
                      <a:pt x="1097" y="746"/>
                      <a:pt x="1097" y="746"/>
                    </a:cubicBezTo>
                    <a:cubicBezTo>
                      <a:pt x="1097" y="746"/>
                      <a:pt x="1171" y="752"/>
                      <a:pt x="1180" y="746"/>
                    </a:cubicBezTo>
                    <a:cubicBezTo>
                      <a:pt x="1188" y="739"/>
                      <a:pt x="1192" y="736"/>
                      <a:pt x="1206" y="726"/>
                    </a:cubicBezTo>
                    <a:cubicBezTo>
                      <a:pt x="1220" y="716"/>
                      <a:pt x="1219" y="711"/>
                      <a:pt x="1229" y="702"/>
                    </a:cubicBezTo>
                    <a:cubicBezTo>
                      <a:pt x="1239" y="692"/>
                      <a:pt x="1255" y="670"/>
                      <a:pt x="1256" y="676"/>
                    </a:cubicBezTo>
                    <a:cubicBezTo>
                      <a:pt x="1258" y="681"/>
                      <a:pt x="1255" y="683"/>
                      <a:pt x="1259" y="684"/>
                    </a:cubicBezTo>
                    <a:cubicBezTo>
                      <a:pt x="1263" y="685"/>
                      <a:pt x="1264" y="685"/>
                      <a:pt x="1269" y="684"/>
                    </a:cubicBezTo>
                    <a:cubicBezTo>
                      <a:pt x="1273" y="682"/>
                      <a:pt x="1280" y="679"/>
                      <a:pt x="1280" y="682"/>
                    </a:cubicBezTo>
                    <a:cubicBezTo>
                      <a:pt x="1280" y="685"/>
                      <a:pt x="1281" y="688"/>
                      <a:pt x="1280" y="692"/>
                    </a:cubicBezTo>
                    <a:cubicBezTo>
                      <a:pt x="1279" y="696"/>
                      <a:pt x="1280" y="696"/>
                      <a:pt x="1278" y="702"/>
                    </a:cubicBezTo>
                    <a:cubicBezTo>
                      <a:pt x="1275" y="709"/>
                      <a:pt x="1274" y="712"/>
                      <a:pt x="1272" y="717"/>
                    </a:cubicBezTo>
                    <a:cubicBezTo>
                      <a:pt x="1270" y="722"/>
                      <a:pt x="1269" y="726"/>
                      <a:pt x="1271" y="727"/>
                    </a:cubicBezTo>
                    <a:cubicBezTo>
                      <a:pt x="1273" y="728"/>
                      <a:pt x="1275" y="729"/>
                      <a:pt x="1274" y="731"/>
                    </a:cubicBezTo>
                    <a:cubicBezTo>
                      <a:pt x="1274" y="733"/>
                      <a:pt x="1271" y="739"/>
                      <a:pt x="1273" y="739"/>
                    </a:cubicBezTo>
                    <a:cubicBezTo>
                      <a:pt x="1274" y="739"/>
                      <a:pt x="1279" y="743"/>
                      <a:pt x="1279" y="744"/>
                    </a:cubicBezTo>
                    <a:cubicBezTo>
                      <a:pt x="1279" y="744"/>
                      <a:pt x="1279" y="745"/>
                      <a:pt x="1279" y="747"/>
                    </a:cubicBezTo>
                    <a:cubicBezTo>
                      <a:pt x="1281" y="746"/>
                      <a:pt x="1283" y="745"/>
                      <a:pt x="1287" y="744"/>
                    </a:cubicBezTo>
                    <a:cubicBezTo>
                      <a:pt x="1303" y="742"/>
                      <a:pt x="1299" y="735"/>
                      <a:pt x="1309" y="736"/>
                    </a:cubicBezTo>
                    <a:cubicBezTo>
                      <a:pt x="1318" y="737"/>
                      <a:pt x="1319" y="734"/>
                      <a:pt x="1327" y="732"/>
                    </a:cubicBezTo>
                    <a:cubicBezTo>
                      <a:pt x="1335" y="730"/>
                      <a:pt x="1346" y="718"/>
                      <a:pt x="1342" y="724"/>
                    </a:cubicBezTo>
                    <a:cubicBezTo>
                      <a:pt x="1339" y="729"/>
                      <a:pt x="1330" y="736"/>
                      <a:pt x="1337" y="736"/>
                    </a:cubicBezTo>
                    <a:cubicBezTo>
                      <a:pt x="1343" y="736"/>
                      <a:pt x="1356" y="738"/>
                      <a:pt x="1350" y="740"/>
                    </a:cubicBezTo>
                    <a:cubicBezTo>
                      <a:pt x="1344" y="742"/>
                      <a:pt x="1338" y="737"/>
                      <a:pt x="1325" y="742"/>
                    </a:cubicBezTo>
                    <a:cubicBezTo>
                      <a:pt x="1313" y="747"/>
                      <a:pt x="1310" y="752"/>
                      <a:pt x="1301" y="757"/>
                    </a:cubicBezTo>
                    <a:cubicBezTo>
                      <a:pt x="1292" y="761"/>
                      <a:pt x="1293" y="760"/>
                      <a:pt x="1291" y="765"/>
                    </a:cubicBezTo>
                    <a:cubicBezTo>
                      <a:pt x="1289" y="771"/>
                      <a:pt x="1283" y="770"/>
                      <a:pt x="1285" y="775"/>
                    </a:cubicBezTo>
                    <a:cubicBezTo>
                      <a:pt x="1287" y="779"/>
                      <a:pt x="1286" y="783"/>
                      <a:pt x="1289" y="783"/>
                    </a:cubicBezTo>
                    <a:cubicBezTo>
                      <a:pt x="1293" y="783"/>
                      <a:pt x="1290" y="788"/>
                      <a:pt x="1297" y="787"/>
                    </a:cubicBezTo>
                    <a:cubicBezTo>
                      <a:pt x="1304" y="785"/>
                      <a:pt x="1300" y="783"/>
                      <a:pt x="1306" y="781"/>
                    </a:cubicBezTo>
                    <a:cubicBezTo>
                      <a:pt x="1312" y="779"/>
                      <a:pt x="1309" y="780"/>
                      <a:pt x="1316" y="776"/>
                    </a:cubicBezTo>
                    <a:cubicBezTo>
                      <a:pt x="1323" y="772"/>
                      <a:pt x="1318" y="771"/>
                      <a:pt x="1324" y="768"/>
                    </a:cubicBezTo>
                    <a:cubicBezTo>
                      <a:pt x="1330" y="766"/>
                      <a:pt x="1330" y="766"/>
                      <a:pt x="1334" y="763"/>
                    </a:cubicBezTo>
                    <a:cubicBezTo>
                      <a:pt x="1338" y="761"/>
                      <a:pt x="1339" y="754"/>
                      <a:pt x="1343" y="756"/>
                    </a:cubicBezTo>
                    <a:cubicBezTo>
                      <a:pt x="1347" y="757"/>
                      <a:pt x="1350" y="758"/>
                      <a:pt x="1354" y="758"/>
                    </a:cubicBezTo>
                    <a:cubicBezTo>
                      <a:pt x="1359" y="758"/>
                      <a:pt x="1366" y="753"/>
                      <a:pt x="1372" y="752"/>
                    </a:cubicBezTo>
                    <a:cubicBezTo>
                      <a:pt x="1378" y="751"/>
                      <a:pt x="1375" y="752"/>
                      <a:pt x="1384" y="750"/>
                    </a:cubicBezTo>
                    <a:cubicBezTo>
                      <a:pt x="1393" y="748"/>
                      <a:pt x="1388" y="747"/>
                      <a:pt x="1397" y="744"/>
                    </a:cubicBezTo>
                    <a:cubicBezTo>
                      <a:pt x="1406" y="742"/>
                      <a:pt x="1410" y="745"/>
                      <a:pt x="1414" y="741"/>
                    </a:cubicBezTo>
                    <a:cubicBezTo>
                      <a:pt x="1418" y="736"/>
                      <a:pt x="1405" y="734"/>
                      <a:pt x="1414" y="732"/>
                    </a:cubicBezTo>
                    <a:cubicBezTo>
                      <a:pt x="1422" y="730"/>
                      <a:pt x="1419" y="734"/>
                      <a:pt x="1429" y="730"/>
                    </a:cubicBezTo>
                    <a:cubicBezTo>
                      <a:pt x="1439" y="726"/>
                      <a:pt x="1447" y="724"/>
                      <a:pt x="1449" y="719"/>
                    </a:cubicBezTo>
                    <a:cubicBezTo>
                      <a:pt x="1451" y="714"/>
                      <a:pt x="1451" y="705"/>
                      <a:pt x="1443" y="712"/>
                    </a:cubicBezTo>
                    <a:cubicBezTo>
                      <a:pt x="1434" y="720"/>
                      <a:pt x="1421" y="723"/>
                      <a:pt x="1426" y="718"/>
                    </a:cubicBezTo>
                    <a:cubicBezTo>
                      <a:pt x="1430" y="714"/>
                      <a:pt x="1435" y="712"/>
                      <a:pt x="1438" y="707"/>
                    </a:cubicBezTo>
                    <a:cubicBezTo>
                      <a:pt x="1442" y="701"/>
                      <a:pt x="1449" y="694"/>
                      <a:pt x="1445" y="693"/>
                    </a:cubicBezTo>
                    <a:cubicBezTo>
                      <a:pt x="1441" y="692"/>
                      <a:pt x="1435" y="691"/>
                      <a:pt x="1431" y="698"/>
                    </a:cubicBezTo>
                    <a:cubicBezTo>
                      <a:pt x="1426" y="706"/>
                      <a:pt x="1420" y="704"/>
                      <a:pt x="1415" y="713"/>
                    </a:cubicBezTo>
                    <a:cubicBezTo>
                      <a:pt x="1411" y="722"/>
                      <a:pt x="1412" y="727"/>
                      <a:pt x="1406" y="726"/>
                    </a:cubicBezTo>
                    <a:cubicBezTo>
                      <a:pt x="1400" y="726"/>
                      <a:pt x="1401" y="722"/>
                      <a:pt x="1395" y="724"/>
                    </a:cubicBezTo>
                    <a:cubicBezTo>
                      <a:pt x="1389" y="726"/>
                      <a:pt x="1394" y="732"/>
                      <a:pt x="1386" y="728"/>
                    </a:cubicBezTo>
                    <a:cubicBezTo>
                      <a:pt x="1379" y="724"/>
                      <a:pt x="1383" y="724"/>
                      <a:pt x="1377" y="723"/>
                    </a:cubicBezTo>
                    <a:cubicBezTo>
                      <a:pt x="1370" y="723"/>
                      <a:pt x="1369" y="722"/>
                      <a:pt x="1366" y="721"/>
                    </a:cubicBezTo>
                    <a:cubicBezTo>
                      <a:pt x="1363" y="720"/>
                      <a:pt x="1358" y="716"/>
                      <a:pt x="1358" y="716"/>
                    </a:cubicBezTo>
                    <a:cubicBezTo>
                      <a:pt x="1358" y="715"/>
                      <a:pt x="1356" y="710"/>
                      <a:pt x="1352" y="710"/>
                    </a:cubicBezTo>
                    <a:cubicBezTo>
                      <a:pt x="1348" y="711"/>
                      <a:pt x="1346" y="708"/>
                      <a:pt x="1347" y="703"/>
                    </a:cubicBezTo>
                    <a:cubicBezTo>
                      <a:pt x="1347" y="699"/>
                      <a:pt x="1344" y="697"/>
                      <a:pt x="1347" y="692"/>
                    </a:cubicBezTo>
                    <a:cubicBezTo>
                      <a:pt x="1349" y="688"/>
                      <a:pt x="1341" y="689"/>
                      <a:pt x="1346" y="684"/>
                    </a:cubicBezTo>
                    <a:cubicBezTo>
                      <a:pt x="1351" y="679"/>
                      <a:pt x="1356" y="675"/>
                      <a:pt x="1360" y="672"/>
                    </a:cubicBezTo>
                    <a:cubicBezTo>
                      <a:pt x="1363" y="668"/>
                      <a:pt x="1364" y="664"/>
                      <a:pt x="1360" y="666"/>
                    </a:cubicBezTo>
                    <a:cubicBezTo>
                      <a:pt x="1355" y="669"/>
                      <a:pt x="1353" y="668"/>
                      <a:pt x="1347" y="670"/>
                    </a:cubicBezTo>
                    <a:cubicBezTo>
                      <a:pt x="1342" y="671"/>
                      <a:pt x="1339" y="679"/>
                      <a:pt x="1336" y="673"/>
                    </a:cubicBezTo>
                    <a:cubicBezTo>
                      <a:pt x="1334" y="667"/>
                      <a:pt x="1331" y="665"/>
                      <a:pt x="1326" y="664"/>
                    </a:cubicBezTo>
                    <a:cubicBezTo>
                      <a:pt x="1321" y="664"/>
                      <a:pt x="1313" y="663"/>
                      <a:pt x="1320" y="661"/>
                    </a:cubicBezTo>
                    <a:cubicBezTo>
                      <a:pt x="1326" y="659"/>
                      <a:pt x="1324" y="658"/>
                      <a:pt x="1336" y="659"/>
                    </a:cubicBezTo>
                    <a:cubicBezTo>
                      <a:pt x="1348" y="660"/>
                      <a:pt x="1351" y="661"/>
                      <a:pt x="1355" y="660"/>
                    </a:cubicBezTo>
                    <a:cubicBezTo>
                      <a:pt x="1358" y="658"/>
                      <a:pt x="1357" y="656"/>
                      <a:pt x="1363" y="655"/>
                    </a:cubicBezTo>
                    <a:cubicBezTo>
                      <a:pt x="1369" y="653"/>
                      <a:pt x="1372" y="654"/>
                      <a:pt x="1375" y="652"/>
                    </a:cubicBezTo>
                    <a:cubicBezTo>
                      <a:pt x="1377" y="650"/>
                      <a:pt x="1379" y="647"/>
                      <a:pt x="1379" y="642"/>
                    </a:cubicBezTo>
                    <a:cubicBezTo>
                      <a:pt x="1379" y="637"/>
                      <a:pt x="1381" y="632"/>
                      <a:pt x="1376" y="632"/>
                    </a:cubicBezTo>
                    <a:cubicBezTo>
                      <a:pt x="1370" y="631"/>
                      <a:pt x="1367" y="627"/>
                      <a:pt x="1361" y="628"/>
                    </a:cubicBezTo>
                    <a:cubicBezTo>
                      <a:pt x="1356" y="629"/>
                      <a:pt x="1354" y="625"/>
                      <a:pt x="1345" y="628"/>
                    </a:cubicBezTo>
                    <a:cubicBezTo>
                      <a:pt x="1336" y="632"/>
                      <a:pt x="1346" y="629"/>
                      <a:pt x="1333" y="632"/>
                    </a:cubicBezTo>
                    <a:cubicBezTo>
                      <a:pt x="1319" y="635"/>
                      <a:pt x="1315" y="635"/>
                      <a:pt x="1307" y="639"/>
                    </a:cubicBezTo>
                    <a:cubicBezTo>
                      <a:pt x="1299" y="642"/>
                      <a:pt x="1294" y="645"/>
                      <a:pt x="1287" y="648"/>
                    </a:cubicBezTo>
                    <a:cubicBezTo>
                      <a:pt x="1280" y="651"/>
                      <a:pt x="1270" y="654"/>
                      <a:pt x="1266" y="658"/>
                    </a:cubicBezTo>
                    <a:cubicBezTo>
                      <a:pt x="1262" y="662"/>
                      <a:pt x="1259" y="666"/>
                      <a:pt x="1249" y="670"/>
                    </a:cubicBezTo>
                    <a:cubicBezTo>
                      <a:pt x="1240" y="674"/>
                      <a:pt x="1231" y="679"/>
                      <a:pt x="1240" y="670"/>
                    </a:cubicBezTo>
                    <a:cubicBezTo>
                      <a:pt x="1248" y="662"/>
                      <a:pt x="1261" y="655"/>
                      <a:pt x="1266" y="651"/>
                    </a:cubicBezTo>
                    <a:cubicBezTo>
                      <a:pt x="1271" y="647"/>
                      <a:pt x="1265" y="646"/>
                      <a:pt x="1277" y="641"/>
                    </a:cubicBezTo>
                    <a:cubicBezTo>
                      <a:pt x="1289" y="636"/>
                      <a:pt x="1294" y="633"/>
                      <a:pt x="1300" y="631"/>
                    </a:cubicBezTo>
                    <a:cubicBezTo>
                      <a:pt x="1305" y="628"/>
                      <a:pt x="1323" y="627"/>
                      <a:pt x="1326" y="623"/>
                    </a:cubicBezTo>
                    <a:cubicBezTo>
                      <a:pt x="1328" y="620"/>
                      <a:pt x="1325" y="614"/>
                      <a:pt x="1331" y="611"/>
                    </a:cubicBezTo>
                    <a:cubicBezTo>
                      <a:pt x="1338" y="608"/>
                      <a:pt x="1346" y="602"/>
                      <a:pt x="1351" y="602"/>
                    </a:cubicBezTo>
                    <a:cubicBezTo>
                      <a:pt x="1357" y="602"/>
                      <a:pt x="1366" y="600"/>
                      <a:pt x="1373" y="600"/>
                    </a:cubicBezTo>
                    <a:cubicBezTo>
                      <a:pt x="1380" y="601"/>
                      <a:pt x="1386" y="602"/>
                      <a:pt x="1389" y="602"/>
                    </a:cubicBezTo>
                    <a:cubicBezTo>
                      <a:pt x="1392" y="602"/>
                      <a:pt x="1398" y="599"/>
                      <a:pt x="1402" y="600"/>
                    </a:cubicBezTo>
                    <a:cubicBezTo>
                      <a:pt x="1406" y="601"/>
                      <a:pt x="1413" y="607"/>
                      <a:pt x="1418" y="604"/>
                    </a:cubicBezTo>
                    <a:cubicBezTo>
                      <a:pt x="1423" y="601"/>
                      <a:pt x="1420" y="598"/>
                      <a:pt x="1429" y="600"/>
                    </a:cubicBezTo>
                    <a:cubicBezTo>
                      <a:pt x="1438" y="602"/>
                      <a:pt x="1436" y="600"/>
                      <a:pt x="1445" y="603"/>
                    </a:cubicBezTo>
                    <a:cubicBezTo>
                      <a:pt x="1455" y="606"/>
                      <a:pt x="1458" y="608"/>
                      <a:pt x="1467" y="604"/>
                    </a:cubicBezTo>
                    <a:cubicBezTo>
                      <a:pt x="1476" y="601"/>
                      <a:pt x="1474" y="601"/>
                      <a:pt x="1481" y="600"/>
                    </a:cubicBezTo>
                    <a:cubicBezTo>
                      <a:pt x="1489" y="600"/>
                      <a:pt x="1486" y="604"/>
                      <a:pt x="1497" y="598"/>
                    </a:cubicBezTo>
                    <a:cubicBezTo>
                      <a:pt x="1507" y="591"/>
                      <a:pt x="1500" y="593"/>
                      <a:pt x="1514" y="587"/>
                    </a:cubicBezTo>
                    <a:cubicBezTo>
                      <a:pt x="1527" y="581"/>
                      <a:pt x="1518" y="578"/>
                      <a:pt x="1530" y="575"/>
                    </a:cubicBezTo>
                    <a:cubicBezTo>
                      <a:pt x="1543" y="573"/>
                      <a:pt x="1549" y="574"/>
                      <a:pt x="1558" y="571"/>
                    </a:cubicBezTo>
                    <a:cubicBezTo>
                      <a:pt x="1566" y="568"/>
                      <a:pt x="1570" y="571"/>
                      <a:pt x="1579" y="565"/>
                    </a:cubicBezTo>
                    <a:cubicBezTo>
                      <a:pt x="1589" y="559"/>
                      <a:pt x="1596" y="558"/>
                      <a:pt x="1602" y="552"/>
                    </a:cubicBezTo>
                    <a:cubicBezTo>
                      <a:pt x="1608" y="545"/>
                      <a:pt x="1607" y="546"/>
                      <a:pt x="1604" y="543"/>
                    </a:cubicBezTo>
                    <a:cubicBezTo>
                      <a:pt x="1601" y="541"/>
                      <a:pt x="1595" y="541"/>
                      <a:pt x="1602" y="536"/>
                    </a:cubicBezTo>
                    <a:cubicBezTo>
                      <a:pt x="1608" y="532"/>
                      <a:pt x="1609" y="530"/>
                      <a:pt x="1608" y="529"/>
                    </a:cubicBezTo>
                    <a:cubicBezTo>
                      <a:pt x="1607" y="528"/>
                      <a:pt x="1604" y="531"/>
                      <a:pt x="1608" y="526"/>
                    </a:cubicBezTo>
                    <a:close/>
                    <a:moveTo>
                      <a:pt x="476" y="212"/>
                    </a:moveTo>
                    <a:cubicBezTo>
                      <a:pt x="484" y="211"/>
                      <a:pt x="490" y="211"/>
                      <a:pt x="492" y="208"/>
                    </a:cubicBezTo>
                    <a:cubicBezTo>
                      <a:pt x="495" y="204"/>
                      <a:pt x="494" y="205"/>
                      <a:pt x="500" y="203"/>
                    </a:cubicBezTo>
                    <a:cubicBezTo>
                      <a:pt x="507" y="200"/>
                      <a:pt x="501" y="198"/>
                      <a:pt x="512" y="196"/>
                    </a:cubicBezTo>
                    <a:cubicBezTo>
                      <a:pt x="523" y="194"/>
                      <a:pt x="515" y="195"/>
                      <a:pt x="525" y="194"/>
                    </a:cubicBezTo>
                    <a:cubicBezTo>
                      <a:pt x="536" y="193"/>
                      <a:pt x="540" y="189"/>
                      <a:pt x="531" y="188"/>
                    </a:cubicBezTo>
                    <a:cubicBezTo>
                      <a:pt x="522" y="186"/>
                      <a:pt x="520" y="188"/>
                      <a:pt x="512" y="190"/>
                    </a:cubicBezTo>
                    <a:cubicBezTo>
                      <a:pt x="505" y="192"/>
                      <a:pt x="512" y="194"/>
                      <a:pt x="500" y="191"/>
                    </a:cubicBezTo>
                    <a:cubicBezTo>
                      <a:pt x="487" y="189"/>
                      <a:pt x="484" y="193"/>
                      <a:pt x="477" y="194"/>
                    </a:cubicBezTo>
                    <a:cubicBezTo>
                      <a:pt x="470" y="195"/>
                      <a:pt x="461" y="193"/>
                      <a:pt x="468" y="189"/>
                    </a:cubicBezTo>
                    <a:cubicBezTo>
                      <a:pt x="474" y="185"/>
                      <a:pt x="476" y="185"/>
                      <a:pt x="485" y="185"/>
                    </a:cubicBezTo>
                    <a:cubicBezTo>
                      <a:pt x="493" y="186"/>
                      <a:pt x="500" y="183"/>
                      <a:pt x="506" y="182"/>
                    </a:cubicBezTo>
                    <a:cubicBezTo>
                      <a:pt x="511" y="181"/>
                      <a:pt x="514" y="179"/>
                      <a:pt x="519" y="181"/>
                    </a:cubicBezTo>
                    <a:cubicBezTo>
                      <a:pt x="528" y="180"/>
                      <a:pt x="526" y="181"/>
                      <a:pt x="534" y="178"/>
                    </a:cubicBezTo>
                    <a:cubicBezTo>
                      <a:pt x="542" y="176"/>
                      <a:pt x="540" y="177"/>
                      <a:pt x="546" y="175"/>
                    </a:cubicBezTo>
                    <a:cubicBezTo>
                      <a:pt x="552" y="174"/>
                      <a:pt x="560" y="172"/>
                      <a:pt x="568" y="172"/>
                    </a:cubicBezTo>
                    <a:cubicBezTo>
                      <a:pt x="577" y="171"/>
                      <a:pt x="573" y="173"/>
                      <a:pt x="581" y="172"/>
                    </a:cubicBezTo>
                    <a:cubicBezTo>
                      <a:pt x="589" y="171"/>
                      <a:pt x="595" y="167"/>
                      <a:pt x="597" y="170"/>
                    </a:cubicBezTo>
                    <a:cubicBezTo>
                      <a:pt x="599" y="172"/>
                      <a:pt x="600" y="176"/>
                      <a:pt x="592" y="177"/>
                    </a:cubicBezTo>
                    <a:cubicBezTo>
                      <a:pt x="584" y="177"/>
                      <a:pt x="580" y="179"/>
                      <a:pt x="576" y="180"/>
                    </a:cubicBezTo>
                    <a:cubicBezTo>
                      <a:pt x="573" y="181"/>
                      <a:pt x="560" y="180"/>
                      <a:pt x="569" y="184"/>
                    </a:cubicBezTo>
                    <a:cubicBezTo>
                      <a:pt x="578" y="188"/>
                      <a:pt x="578" y="188"/>
                      <a:pt x="587" y="187"/>
                    </a:cubicBezTo>
                    <a:cubicBezTo>
                      <a:pt x="595" y="186"/>
                      <a:pt x="598" y="186"/>
                      <a:pt x="603" y="183"/>
                    </a:cubicBezTo>
                    <a:cubicBezTo>
                      <a:pt x="608" y="180"/>
                      <a:pt x="622" y="171"/>
                      <a:pt x="619" y="178"/>
                    </a:cubicBezTo>
                    <a:cubicBezTo>
                      <a:pt x="616" y="185"/>
                      <a:pt x="619" y="184"/>
                      <a:pt x="611" y="188"/>
                    </a:cubicBezTo>
                    <a:cubicBezTo>
                      <a:pt x="604" y="191"/>
                      <a:pt x="598" y="194"/>
                      <a:pt x="596" y="197"/>
                    </a:cubicBezTo>
                    <a:cubicBezTo>
                      <a:pt x="595" y="199"/>
                      <a:pt x="586" y="205"/>
                      <a:pt x="580" y="202"/>
                    </a:cubicBezTo>
                    <a:cubicBezTo>
                      <a:pt x="575" y="200"/>
                      <a:pt x="570" y="196"/>
                      <a:pt x="562" y="198"/>
                    </a:cubicBezTo>
                    <a:cubicBezTo>
                      <a:pt x="555" y="199"/>
                      <a:pt x="550" y="202"/>
                      <a:pt x="551" y="205"/>
                    </a:cubicBezTo>
                    <a:cubicBezTo>
                      <a:pt x="553" y="208"/>
                      <a:pt x="548" y="212"/>
                      <a:pt x="543" y="213"/>
                    </a:cubicBezTo>
                    <a:cubicBezTo>
                      <a:pt x="537" y="214"/>
                      <a:pt x="525" y="220"/>
                      <a:pt x="518" y="222"/>
                    </a:cubicBezTo>
                    <a:cubicBezTo>
                      <a:pt x="510" y="224"/>
                      <a:pt x="501" y="224"/>
                      <a:pt x="504" y="220"/>
                    </a:cubicBezTo>
                    <a:cubicBezTo>
                      <a:pt x="508" y="217"/>
                      <a:pt x="517" y="218"/>
                      <a:pt x="523" y="214"/>
                    </a:cubicBezTo>
                    <a:cubicBezTo>
                      <a:pt x="529" y="211"/>
                      <a:pt x="537" y="207"/>
                      <a:pt x="537" y="205"/>
                    </a:cubicBezTo>
                    <a:cubicBezTo>
                      <a:pt x="536" y="203"/>
                      <a:pt x="533" y="202"/>
                      <a:pt x="526" y="206"/>
                    </a:cubicBezTo>
                    <a:cubicBezTo>
                      <a:pt x="519" y="210"/>
                      <a:pt x="503" y="214"/>
                      <a:pt x="499" y="215"/>
                    </a:cubicBezTo>
                    <a:cubicBezTo>
                      <a:pt x="494" y="216"/>
                      <a:pt x="488" y="217"/>
                      <a:pt x="483" y="216"/>
                    </a:cubicBezTo>
                    <a:cubicBezTo>
                      <a:pt x="478" y="215"/>
                      <a:pt x="467" y="214"/>
                      <a:pt x="476" y="212"/>
                    </a:cubicBezTo>
                    <a:close/>
                    <a:moveTo>
                      <a:pt x="679" y="279"/>
                    </a:moveTo>
                    <a:cubicBezTo>
                      <a:pt x="674" y="276"/>
                      <a:pt x="671" y="275"/>
                      <a:pt x="661" y="279"/>
                    </a:cubicBezTo>
                    <a:cubicBezTo>
                      <a:pt x="651" y="282"/>
                      <a:pt x="647" y="288"/>
                      <a:pt x="632" y="292"/>
                    </a:cubicBezTo>
                    <a:cubicBezTo>
                      <a:pt x="616" y="296"/>
                      <a:pt x="616" y="301"/>
                      <a:pt x="605" y="303"/>
                    </a:cubicBezTo>
                    <a:cubicBezTo>
                      <a:pt x="593" y="305"/>
                      <a:pt x="585" y="306"/>
                      <a:pt x="577" y="308"/>
                    </a:cubicBezTo>
                    <a:cubicBezTo>
                      <a:pt x="570" y="309"/>
                      <a:pt x="572" y="310"/>
                      <a:pt x="564" y="313"/>
                    </a:cubicBezTo>
                    <a:cubicBezTo>
                      <a:pt x="555" y="317"/>
                      <a:pt x="553" y="319"/>
                      <a:pt x="540" y="322"/>
                    </a:cubicBezTo>
                    <a:cubicBezTo>
                      <a:pt x="528" y="324"/>
                      <a:pt x="519" y="327"/>
                      <a:pt x="511" y="324"/>
                    </a:cubicBezTo>
                    <a:cubicBezTo>
                      <a:pt x="503" y="322"/>
                      <a:pt x="486" y="318"/>
                      <a:pt x="487" y="315"/>
                    </a:cubicBezTo>
                    <a:cubicBezTo>
                      <a:pt x="487" y="312"/>
                      <a:pt x="490" y="312"/>
                      <a:pt x="496" y="313"/>
                    </a:cubicBezTo>
                    <a:cubicBezTo>
                      <a:pt x="504" y="312"/>
                      <a:pt x="503" y="311"/>
                      <a:pt x="514" y="311"/>
                    </a:cubicBezTo>
                    <a:cubicBezTo>
                      <a:pt x="525" y="311"/>
                      <a:pt x="532" y="306"/>
                      <a:pt x="533" y="304"/>
                    </a:cubicBezTo>
                    <a:cubicBezTo>
                      <a:pt x="534" y="302"/>
                      <a:pt x="543" y="303"/>
                      <a:pt x="549" y="301"/>
                    </a:cubicBezTo>
                    <a:cubicBezTo>
                      <a:pt x="555" y="298"/>
                      <a:pt x="560" y="298"/>
                      <a:pt x="558" y="292"/>
                    </a:cubicBezTo>
                    <a:cubicBezTo>
                      <a:pt x="557" y="286"/>
                      <a:pt x="562" y="287"/>
                      <a:pt x="558" y="282"/>
                    </a:cubicBezTo>
                    <a:cubicBezTo>
                      <a:pt x="555" y="277"/>
                      <a:pt x="551" y="274"/>
                      <a:pt x="555" y="274"/>
                    </a:cubicBezTo>
                    <a:cubicBezTo>
                      <a:pt x="558" y="274"/>
                      <a:pt x="562" y="275"/>
                      <a:pt x="571" y="279"/>
                    </a:cubicBezTo>
                    <a:cubicBezTo>
                      <a:pt x="581" y="282"/>
                      <a:pt x="581" y="283"/>
                      <a:pt x="582" y="287"/>
                    </a:cubicBezTo>
                    <a:cubicBezTo>
                      <a:pt x="582" y="291"/>
                      <a:pt x="586" y="294"/>
                      <a:pt x="590" y="294"/>
                    </a:cubicBezTo>
                    <a:cubicBezTo>
                      <a:pt x="595" y="293"/>
                      <a:pt x="605" y="293"/>
                      <a:pt x="610" y="291"/>
                    </a:cubicBezTo>
                    <a:cubicBezTo>
                      <a:pt x="616" y="288"/>
                      <a:pt x="627" y="288"/>
                      <a:pt x="634" y="282"/>
                    </a:cubicBezTo>
                    <a:cubicBezTo>
                      <a:pt x="641" y="277"/>
                      <a:pt x="646" y="274"/>
                      <a:pt x="654" y="274"/>
                    </a:cubicBezTo>
                    <a:cubicBezTo>
                      <a:pt x="662" y="274"/>
                      <a:pt x="691" y="266"/>
                      <a:pt x="688" y="272"/>
                    </a:cubicBezTo>
                    <a:cubicBezTo>
                      <a:pt x="686" y="279"/>
                      <a:pt x="683" y="282"/>
                      <a:pt x="679" y="279"/>
                    </a:cubicBezTo>
                    <a:close/>
                    <a:moveTo>
                      <a:pt x="724" y="529"/>
                    </a:moveTo>
                    <a:cubicBezTo>
                      <a:pt x="722" y="536"/>
                      <a:pt x="719" y="549"/>
                      <a:pt x="718" y="556"/>
                    </a:cubicBezTo>
                    <a:cubicBezTo>
                      <a:pt x="718" y="563"/>
                      <a:pt x="714" y="564"/>
                      <a:pt x="715" y="567"/>
                    </a:cubicBezTo>
                    <a:cubicBezTo>
                      <a:pt x="717" y="571"/>
                      <a:pt x="718" y="579"/>
                      <a:pt x="713" y="583"/>
                    </a:cubicBezTo>
                    <a:cubicBezTo>
                      <a:pt x="708" y="587"/>
                      <a:pt x="700" y="596"/>
                      <a:pt x="695" y="598"/>
                    </a:cubicBezTo>
                    <a:cubicBezTo>
                      <a:pt x="691" y="599"/>
                      <a:pt x="683" y="601"/>
                      <a:pt x="689" y="591"/>
                    </a:cubicBezTo>
                    <a:cubicBezTo>
                      <a:pt x="695" y="581"/>
                      <a:pt x="703" y="580"/>
                      <a:pt x="706" y="575"/>
                    </a:cubicBezTo>
                    <a:cubicBezTo>
                      <a:pt x="709" y="570"/>
                      <a:pt x="712" y="563"/>
                      <a:pt x="708" y="565"/>
                    </a:cubicBezTo>
                    <a:cubicBezTo>
                      <a:pt x="705" y="567"/>
                      <a:pt x="698" y="571"/>
                      <a:pt x="702" y="564"/>
                    </a:cubicBezTo>
                    <a:cubicBezTo>
                      <a:pt x="705" y="556"/>
                      <a:pt x="709" y="550"/>
                      <a:pt x="705" y="551"/>
                    </a:cubicBezTo>
                    <a:cubicBezTo>
                      <a:pt x="700" y="553"/>
                      <a:pt x="698" y="565"/>
                      <a:pt x="695" y="558"/>
                    </a:cubicBezTo>
                    <a:cubicBezTo>
                      <a:pt x="692" y="552"/>
                      <a:pt x="695" y="546"/>
                      <a:pt x="693" y="541"/>
                    </a:cubicBezTo>
                    <a:cubicBezTo>
                      <a:pt x="690" y="536"/>
                      <a:pt x="685" y="533"/>
                      <a:pt x="689" y="531"/>
                    </a:cubicBezTo>
                    <a:cubicBezTo>
                      <a:pt x="693" y="528"/>
                      <a:pt x="697" y="529"/>
                      <a:pt x="694" y="527"/>
                    </a:cubicBezTo>
                    <a:cubicBezTo>
                      <a:pt x="691" y="525"/>
                      <a:pt x="687" y="524"/>
                      <a:pt x="689" y="521"/>
                    </a:cubicBezTo>
                    <a:cubicBezTo>
                      <a:pt x="693" y="516"/>
                      <a:pt x="703" y="504"/>
                      <a:pt x="710" y="504"/>
                    </a:cubicBezTo>
                    <a:cubicBezTo>
                      <a:pt x="717" y="504"/>
                      <a:pt x="729" y="504"/>
                      <a:pt x="729" y="511"/>
                    </a:cubicBezTo>
                    <a:cubicBezTo>
                      <a:pt x="729" y="518"/>
                      <a:pt x="726" y="522"/>
                      <a:pt x="724" y="52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uppieren 5">
              <a:extLst>
                <a:ext uri="{FF2B5EF4-FFF2-40B4-BE49-F238E27FC236}">
                  <a16:creationId xmlns:a16="http://schemas.microsoft.com/office/drawing/2014/main" id="{7BE9498C-CECF-4BBA-226D-19C8A85D29B2}"/>
                </a:ext>
              </a:extLst>
            </p:cNvPr>
            <p:cNvGrpSpPr/>
            <p:nvPr/>
          </p:nvGrpSpPr>
          <p:grpSpPr>
            <a:xfrm>
              <a:off x="3215083" y="2879106"/>
              <a:ext cx="2213703" cy="2897188"/>
              <a:chOff x="708947" y="2941775"/>
              <a:chExt cx="2213703" cy="2897188"/>
            </a:xfrm>
            <a:solidFill>
              <a:schemeClr val="bg1">
                <a:lumMod val="50000"/>
              </a:schemeClr>
            </a:solidFill>
          </p:grpSpPr>
          <p:grpSp>
            <p:nvGrpSpPr>
              <p:cNvPr id="383" name="Gruppieren 382">
                <a:extLst>
                  <a:ext uri="{FF2B5EF4-FFF2-40B4-BE49-F238E27FC236}">
                    <a16:creationId xmlns:a16="http://schemas.microsoft.com/office/drawing/2014/main" id="{E3698929-2813-D5D9-D843-6BDF6129D2F7}"/>
                  </a:ext>
                </a:extLst>
              </p:cNvPr>
              <p:cNvGrpSpPr/>
              <p:nvPr/>
            </p:nvGrpSpPr>
            <p:grpSpPr>
              <a:xfrm>
                <a:off x="708947" y="2941775"/>
                <a:ext cx="989766" cy="846138"/>
                <a:chOff x="641350" y="2936876"/>
                <a:chExt cx="1006475" cy="846138"/>
              </a:xfrm>
              <a:grpFill/>
            </p:grpSpPr>
            <p:sp>
              <p:nvSpPr>
                <p:cNvPr id="441" name="Freeform 582">
                  <a:extLst>
                    <a:ext uri="{FF2B5EF4-FFF2-40B4-BE49-F238E27FC236}">
                      <a16:creationId xmlns:a16="http://schemas.microsoft.com/office/drawing/2014/main" id="{71F623EC-08AB-4CD7-A985-095E0743FC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41350" y="2936876"/>
                  <a:ext cx="773113" cy="598488"/>
                </a:xfrm>
                <a:custGeom>
                  <a:avLst/>
                  <a:gdLst>
                    <a:gd name="T0" fmla="*/ 632 w 658"/>
                    <a:gd name="T1" fmla="*/ 376 h 509"/>
                    <a:gd name="T2" fmla="*/ 607 w 658"/>
                    <a:gd name="T3" fmla="*/ 398 h 509"/>
                    <a:gd name="T4" fmla="*/ 538 w 658"/>
                    <a:gd name="T5" fmla="*/ 429 h 509"/>
                    <a:gd name="T6" fmla="*/ 545 w 658"/>
                    <a:gd name="T7" fmla="*/ 466 h 509"/>
                    <a:gd name="T8" fmla="*/ 499 w 658"/>
                    <a:gd name="T9" fmla="*/ 499 h 509"/>
                    <a:gd name="T10" fmla="*/ 441 w 658"/>
                    <a:gd name="T11" fmla="*/ 458 h 509"/>
                    <a:gd name="T12" fmla="*/ 367 w 658"/>
                    <a:gd name="T13" fmla="*/ 469 h 509"/>
                    <a:gd name="T14" fmla="*/ 284 w 658"/>
                    <a:gd name="T15" fmla="*/ 432 h 509"/>
                    <a:gd name="T16" fmla="*/ 233 w 658"/>
                    <a:gd name="T17" fmla="*/ 400 h 509"/>
                    <a:gd name="T18" fmla="*/ 191 w 658"/>
                    <a:gd name="T19" fmla="*/ 344 h 509"/>
                    <a:gd name="T20" fmla="*/ 203 w 658"/>
                    <a:gd name="T21" fmla="*/ 310 h 509"/>
                    <a:gd name="T22" fmla="*/ 169 w 658"/>
                    <a:gd name="T23" fmla="*/ 241 h 509"/>
                    <a:gd name="T24" fmla="*/ 134 w 658"/>
                    <a:gd name="T25" fmla="*/ 199 h 509"/>
                    <a:gd name="T26" fmla="*/ 124 w 658"/>
                    <a:gd name="T27" fmla="*/ 156 h 509"/>
                    <a:gd name="T28" fmla="*/ 92 w 658"/>
                    <a:gd name="T29" fmla="*/ 115 h 509"/>
                    <a:gd name="T30" fmla="*/ 83 w 658"/>
                    <a:gd name="T31" fmla="*/ 82 h 509"/>
                    <a:gd name="T32" fmla="*/ 83 w 658"/>
                    <a:gd name="T33" fmla="*/ 42 h 509"/>
                    <a:gd name="T34" fmla="*/ 51 w 658"/>
                    <a:gd name="T35" fmla="*/ 33 h 509"/>
                    <a:gd name="T36" fmla="*/ 52 w 658"/>
                    <a:gd name="T37" fmla="*/ 92 h 509"/>
                    <a:gd name="T38" fmla="*/ 76 w 658"/>
                    <a:gd name="T39" fmla="*/ 157 h 509"/>
                    <a:gd name="T40" fmla="*/ 88 w 658"/>
                    <a:gd name="T41" fmla="*/ 205 h 509"/>
                    <a:gd name="T42" fmla="*/ 91 w 658"/>
                    <a:gd name="T43" fmla="*/ 236 h 509"/>
                    <a:gd name="T44" fmla="*/ 114 w 658"/>
                    <a:gd name="T45" fmla="*/ 256 h 509"/>
                    <a:gd name="T46" fmla="*/ 96 w 658"/>
                    <a:gd name="T47" fmla="*/ 263 h 509"/>
                    <a:gd name="T48" fmla="*/ 54 w 658"/>
                    <a:gd name="T49" fmla="*/ 216 h 509"/>
                    <a:gd name="T50" fmla="*/ 44 w 658"/>
                    <a:gd name="T51" fmla="*/ 168 h 509"/>
                    <a:gd name="T52" fmla="*/ 8 w 658"/>
                    <a:gd name="T53" fmla="*/ 143 h 509"/>
                    <a:gd name="T54" fmla="*/ 36 w 658"/>
                    <a:gd name="T55" fmla="*/ 121 h 509"/>
                    <a:gd name="T56" fmla="*/ 10 w 658"/>
                    <a:gd name="T57" fmla="*/ 73 h 509"/>
                    <a:gd name="T58" fmla="*/ 7 w 658"/>
                    <a:gd name="T59" fmla="*/ 28 h 509"/>
                    <a:gd name="T60" fmla="*/ 29 w 658"/>
                    <a:gd name="T61" fmla="*/ 2 h 509"/>
                    <a:gd name="T62" fmla="*/ 72 w 658"/>
                    <a:gd name="T63" fmla="*/ 12 h 509"/>
                    <a:gd name="T64" fmla="*/ 139 w 658"/>
                    <a:gd name="T65" fmla="*/ 39 h 509"/>
                    <a:gd name="T66" fmla="*/ 210 w 658"/>
                    <a:gd name="T67" fmla="*/ 26 h 509"/>
                    <a:gd name="T68" fmla="*/ 278 w 658"/>
                    <a:gd name="T69" fmla="*/ 84 h 509"/>
                    <a:gd name="T70" fmla="*/ 335 w 658"/>
                    <a:gd name="T71" fmla="*/ 80 h 509"/>
                    <a:gd name="T72" fmla="*/ 380 w 658"/>
                    <a:gd name="T73" fmla="*/ 143 h 509"/>
                    <a:gd name="T74" fmla="*/ 393 w 658"/>
                    <a:gd name="T75" fmla="*/ 179 h 509"/>
                    <a:gd name="T76" fmla="*/ 429 w 658"/>
                    <a:gd name="T77" fmla="*/ 189 h 509"/>
                    <a:gd name="T78" fmla="*/ 404 w 658"/>
                    <a:gd name="T79" fmla="*/ 241 h 509"/>
                    <a:gd name="T80" fmla="*/ 397 w 658"/>
                    <a:gd name="T81" fmla="*/ 304 h 509"/>
                    <a:gd name="T82" fmla="*/ 410 w 658"/>
                    <a:gd name="T83" fmla="*/ 353 h 509"/>
                    <a:gd name="T84" fmla="*/ 440 w 658"/>
                    <a:gd name="T85" fmla="*/ 393 h 509"/>
                    <a:gd name="T86" fmla="*/ 486 w 658"/>
                    <a:gd name="T87" fmla="*/ 401 h 509"/>
                    <a:gd name="T88" fmla="*/ 534 w 658"/>
                    <a:gd name="T89" fmla="*/ 391 h 509"/>
                    <a:gd name="T90" fmla="*/ 561 w 658"/>
                    <a:gd name="T91" fmla="*/ 345 h 509"/>
                    <a:gd name="T92" fmla="*/ 611 w 658"/>
                    <a:gd name="T93" fmla="*/ 314 h 509"/>
                    <a:gd name="T94" fmla="*/ 658 w 658"/>
                    <a:gd name="T95" fmla="*/ 320 h 5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658" h="509">
                      <a:moveTo>
                        <a:pt x="654" y="333"/>
                      </a:moveTo>
                      <a:cubicBezTo>
                        <a:pt x="650" y="338"/>
                        <a:pt x="649" y="339"/>
                        <a:pt x="641" y="346"/>
                      </a:cubicBezTo>
                      <a:cubicBezTo>
                        <a:pt x="634" y="353"/>
                        <a:pt x="637" y="358"/>
                        <a:pt x="634" y="362"/>
                      </a:cubicBezTo>
                      <a:cubicBezTo>
                        <a:pt x="632" y="365"/>
                        <a:pt x="635" y="372"/>
                        <a:pt x="632" y="376"/>
                      </a:cubicBezTo>
                      <a:cubicBezTo>
                        <a:pt x="629" y="381"/>
                        <a:pt x="629" y="388"/>
                        <a:pt x="625" y="394"/>
                      </a:cubicBezTo>
                      <a:cubicBezTo>
                        <a:pt x="622" y="400"/>
                        <a:pt x="624" y="404"/>
                        <a:pt x="619" y="406"/>
                      </a:cubicBezTo>
                      <a:cubicBezTo>
                        <a:pt x="615" y="409"/>
                        <a:pt x="618" y="395"/>
                        <a:pt x="618" y="390"/>
                      </a:cubicBezTo>
                      <a:cubicBezTo>
                        <a:pt x="618" y="386"/>
                        <a:pt x="610" y="396"/>
                        <a:pt x="607" y="398"/>
                      </a:cubicBezTo>
                      <a:cubicBezTo>
                        <a:pt x="605" y="396"/>
                        <a:pt x="597" y="406"/>
                        <a:pt x="596" y="411"/>
                      </a:cubicBezTo>
                      <a:cubicBezTo>
                        <a:pt x="594" y="416"/>
                        <a:pt x="587" y="417"/>
                        <a:pt x="584" y="417"/>
                      </a:cubicBezTo>
                      <a:cubicBezTo>
                        <a:pt x="582" y="417"/>
                        <a:pt x="547" y="416"/>
                        <a:pt x="543" y="416"/>
                      </a:cubicBezTo>
                      <a:cubicBezTo>
                        <a:pt x="539" y="416"/>
                        <a:pt x="539" y="426"/>
                        <a:pt x="538" y="429"/>
                      </a:cubicBezTo>
                      <a:cubicBezTo>
                        <a:pt x="536" y="432"/>
                        <a:pt x="530" y="433"/>
                        <a:pt x="527" y="433"/>
                      </a:cubicBezTo>
                      <a:cubicBezTo>
                        <a:pt x="524" y="433"/>
                        <a:pt x="546" y="453"/>
                        <a:pt x="548" y="454"/>
                      </a:cubicBezTo>
                      <a:cubicBezTo>
                        <a:pt x="550" y="455"/>
                        <a:pt x="548" y="461"/>
                        <a:pt x="545" y="462"/>
                      </a:cubicBezTo>
                      <a:cubicBezTo>
                        <a:pt x="543" y="462"/>
                        <a:pt x="545" y="466"/>
                        <a:pt x="545" y="466"/>
                      </a:cubicBezTo>
                      <a:cubicBezTo>
                        <a:pt x="545" y="468"/>
                        <a:pt x="517" y="466"/>
                        <a:pt x="515" y="466"/>
                      </a:cubicBezTo>
                      <a:cubicBezTo>
                        <a:pt x="513" y="466"/>
                        <a:pt x="506" y="477"/>
                        <a:pt x="504" y="481"/>
                      </a:cubicBezTo>
                      <a:cubicBezTo>
                        <a:pt x="501" y="485"/>
                        <a:pt x="502" y="488"/>
                        <a:pt x="502" y="491"/>
                      </a:cubicBezTo>
                      <a:cubicBezTo>
                        <a:pt x="502" y="494"/>
                        <a:pt x="499" y="499"/>
                        <a:pt x="499" y="499"/>
                      </a:cubicBezTo>
                      <a:cubicBezTo>
                        <a:pt x="498" y="502"/>
                        <a:pt x="498" y="506"/>
                        <a:pt x="497" y="509"/>
                      </a:cubicBezTo>
                      <a:cubicBezTo>
                        <a:pt x="496" y="508"/>
                        <a:pt x="496" y="507"/>
                        <a:pt x="495" y="506"/>
                      </a:cubicBezTo>
                      <a:cubicBezTo>
                        <a:pt x="491" y="502"/>
                        <a:pt x="464" y="471"/>
                        <a:pt x="459" y="466"/>
                      </a:cubicBezTo>
                      <a:cubicBezTo>
                        <a:pt x="454" y="461"/>
                        <a:pt x="450" y="463"/>
                        <a:pt x="441" y="458"/>
                      </a:cubicBezTo>
                      <a:cubicBezTo>
                        <a:pt x="432" y="454"/>
                        <a:pt x="437" y="459"/>
                        <a:pt x="434" y="464"/>
                      </a:cubicBezTo>
                      <a:cubicBezTo>
                        <a:pt x="431" y="468"/>
                        <a:pt x="422" y="467"/>
                        <a:pt x="416" y="473"/>
                      </a:cubicBezTo>
                      <a:cubicBezTo>
                        <a:pt x="411" y="478"/>
                        <a:pt x="396" y="477"/>
                        <a:pt x="387" y="475"/>
                      </a:cubicBezTo>
                      <a:cubicBezTo>
                        <a:pt x="378" y="473"/>
                        <a:pt x="374" y="474"/>
                        <a:pt x="367" y="469"/>
                      </a:cubicBezTo>
                      <a:cubicBezTo>
                        <a:pt x="360" y="465"/>
                        <a:pt x="357" y="465"/>
                        <a:pt x="350" y="458"/>
                      </a:cubicBezTo>
                      <a:cubicBezTo>
                        <a:pt x="342" y="451"/>
                        <a:pt x="340" y="455"/>
                        <a:pt x="331" y="450"/>
                      </a:cubicBezTo>
                      <a:cubicBezTo>
                        <a:pt x="321" y="445"/>
                        <a:pt x="314" y="446"/>
                        <a:pt x="304" y="441"/>
                      </a:cubicBezTo>
                      <a:cubicBezTo>
                        <a:pt x="294" y="436"/>
                        <a:pt x="292" y="436"/>
                        <a:pt x="284" y="432"/>
                      </a:cubicBezTo>
                      <a:cubicBezTo>
                        <a:pt x="275" y="427"/>
                        <a:pt x="276" y="420"/>
                        <a:pt x="272" y="414"/>
                      </a:cubicBezTo>
                      <a:cubicBezTo>
                        <a:pt x="269" y="409"/>
                        <a:pt x="258" y="413"/>
                        <a:pt x="255" y="412"/>
                      </a:cubicBezTo>
                      <a:cubicBezTo>
                        <a:pt x="252" y="411"/>
                        <a:pt x="247" y="410"/>
                        <a:pt x="242" y="408"/>
                      </a:cubicBezTo>
                      <a:cubicBezTo>
                        <a:pt x="236" y="406"/>
                        <a:pt x="234" y="403"/>
                        <a:pt x="233" y="400"/>
                      </a:cubicBezTo>
                      <a:cubicBezTo>
                        <a:pt x="233" y="396"/>
                        <a:pt x="225" y="392"/>
                        <a:pt x="222" y="387"/>
                      </a:cubicBezTo>
                      <a:cubicBezTo>
                        <a:pt x="218" y="382"/>
                        <a:pt x="210" y="382"/>
                        <a:pt x="207" y="379"/>
                      </a:cubicBezTo>
                      <a:cubicBezTo>
                        <a:pt x="203" y="376"/>
                        <a:pt x="201" y="370"/>
                        <a:pt x="195" y="365"/>
                      </a:cubicBezTo>
                      <a:cubicBezTo>
                        <a:pt x="190" y="360"/>
                        <a:pt x="191" y="351"/>
                        <a:pt x="191" y="344"/>
                      </a:cubicBezTo>
                      <a:cubicBezTo>
                        <a:pt x="191" y="337"/>
                        <a:pt x="195" y="342"/>
                        <a:pt x="198" y="341"/>
                      </a:cubicBezTo>
                      <a:cubicBezTo>
                        <a:pt x="201" y="340"/>
                        <a:pt x="201" y="337"/>
                        <a:pt x="199" y="336"/>
                      </a:cubicBezTo>
                      <a:cubicBezTo>
                        <a:pt x="196" y="335"/>
                        <a:pt x="202" y="329"/>
                        <a:pt x="205" y="325"/>
                      </a:cubicBezTo>
                      <a:cubicBezTo>
                        <a:pt x="209" y="321"/>
                        <a:pt x="211" y="319"/>
                        <a:pt x="203" y="310"/>
                      </a:cubicBezTo>
                      <a:cubicBezTo>
                        <a:pt x="195" y="301"/>
                        <a:pt x="200" y="294"/>
                        <a:pt x="200" y="290"/>
                      </a:cubicBezTo>
                      <a:cubicBezTo>
                        <a:pt x="199" y="285"/>
                        <a:pt x="193" y="278"/>
                        <a:pt x="192" y="275"/>
                      </a:cubicBezTo>
                      <a:cubicBezTo>
                        <a:pt x="191" y="271"/>
                        <a:pt x="185" y="262"/>
                        <a:pt x="184" y="257"/>
                      </a:cubicBezTo>
                      <a:cubicBezTo>
                        <a:pt x="184" y="251"/>
                        <a:pt x="173" y="248"/>
                        <a:pt x="169" y="241"/>
                      </a:cubicBezTo>
                      <a:cubicBezTo>
                        <a:pt x="164" y="235"/>
                        <a:pt x="161" y="234"/>
                        <a:pt x="156" y="226"/>
                      </a:cubicBezTo>
                      <a:cubicBezTo>
                        <a:pt x="152" y="218"/>
                        <a:pt x="157" y="215"/>
                        <a:pt x="156" y="212"/>
                      </a:cubicBezTo>
                      <a:cubicBezTo>
                        <a:pt x="156" y="210"/>
                        <a:pt x="144" y="208"/>
                        <a:pt x="144" y="206"/>
                      </a:cubicBezTo>
                      <a:cubicBezTo>
                        <a:pt x="144" y="204"/>
                        <a:pt x="138" y="200"/>
                        <a:pt x="134" y="199"/>
                      </a:cubicBezTo>
                      <a:cubicBezTo>
                        <a:pt x="130" y="197"/>
                        <a:pt x="130" y="195"/>
                        <a:pt x="130" y="191"/>
                      </a:cubicBezTo>
                      <a:cubicBezTo>
                        <a:pt x="130" y="187"/>
                        <a:pt x="134" y="183"/>
                        <a:pt x="139" y="182"/>
                      </a:cubicBezTo>
                      <a:cubicBezTo>
                        <a:pt x="144" y="180"/>
                        <a:pt x="138" y="175"/>
                        <a:pt x="130" y="170"/>
                      </a:cubicBezTo>
                      <a:cubicBezTo>
                        <a:pt x="122" y="166"/>
                        <a:pt x="128" y="159"/>
                        <a:pt x="124" y="156"/>
                      </a:cubicBezTo>
                      <a:cubicBezTo>
                        <a:pt x="120" y="153"/>
                        <a:pt x="117" y="153"/>
                        <a:pt x="116" y="150"/>
                      </a:cubicBezTo>
                      <a:cubicBezTo>
                        <a:pt x="115" y="146"/>
                        <a:pt x="114" y="140"/>
                        <a:pt x="115" y="136"/>
                      </a:cubicBezTo>
                      <a:cubicBezTo>
                        <a:pt x="117" y="132"/>
                        <a:pt x="102" y="132"/>
                        <a:pt x="101" y="129"/>
                      </a:cubicBezTo>
                      <a:cubicBezTo>
                        <a:pt x="101" y="126"/>
                        <a:pt x="96" y="122"/>
                        <a:pt x="92" y="115"/>
                      </a:cubicBezTo>
                      <a:cubicBezTo>
                        <a:pt x="88" y="108"/>
                        <a:pt x="90" y="107"/>
                        <a:pt x="89" y="104"/>
                      </a:cubicBezTo>
                      <a:cubicBezTo>
                        <a:pt x="88" y="102"/>
                        <a:pt x="87" y="109"/>
                        <a:pt x="81" y="110"/>
                      </a:cubicBezTo>
                      <a:cubicBezTo>
                        <a:pt x="75" y="111"/>
                        <a:pt x="79" y="100"/>
                        <a:pt x="84" y="97"/>
                      </a:cubicBezTo>
                      <a:cubicBezTo>
                        <a:pt x="88" y="94"/>
                        <a:pt x="83" y="92"/>
                        <a:pt x="83" y="82"/>
                      </a:cubicBezTo>
                      <a:cubicBezTo>
                        <a:pt x="83" y="72"/>
                        <a:pt x="84" y="73"/>
                        <a:pt x="84" y="69"/>
                      </a:cubicBezTo>
                      <a:cubicBezTo>
                        <a:pt x="84" y="64"/>
                        <a:pt x="83" y="61"/>
                        <a:pt x="82" y="57"/>
                      </a:cubicBezTo>
                      <a:cubicBezTo>
                        <a:pt x="80" y="52"/>
                        <a:pt x="83" y="50"/>
                        <a:pt x="84" y="48"/>
                      </a:cubicBezTo>
                      <a:cubicBezTo>
                        <a:pt x="85" y="47"/>
                        <a:pt x="85" y="43"/>
                        <a:pt x="83" y="42"/>
                      </a:cubicBezTo>
                      <a:cubicBezTo>
                        <a:pt x="81" y="41"/>
                        <a:pt x="75" y="38"/>
                        <a:pt x="75" y="34"/>
                      </a:cubicBezTo>
                      <a:cubicBezTo>
                        <a:pt x="74" y="29"/>
                        <a:pt x="72" y="33"/>
                        <a:pt x="67" y="34"/>
                      </a:cubicBezTo>
                      <a:cubicBezTo>
                        <a:pt x="61" y="34"/>
                        <a:pt x="59" y="31"/>
                        <a:pt x="57" y="28"/>
                      </a:cubicBezTo>
                      <a:cubicBezTo>
                        <a:pt x="55" y="26"/>
                        <a:pt x="55" y="30"/>
                        <a:pt x="51" y="33"/>
                      </a:cubicBezTo>
                      <a:cubicBezTo>
                        <a:pt x="46" y="35"/>
                        <a:pt x="46" y="41"/>
                        <a:pt x="45" y="49"/>
                      </a:cubicBezTo>
                      <a:cubicBezTo>
                        <a:pt x="44" y="56"/>
                        <a:pt x="43" y="60"/>
                        <a:pt x="40" y="66"/>
                      </a:cubicBezTo>
                      <a:cubicBezTo>
                        <a:pt x="37" y="72"/>
                        <a:pt x="42" y="72"/>
                        <a:pt x="42" y="77"/>
                      </a:cubicBezTo>
                      <a:cubicBezTo>
                        <a:pt x="43" y="82"/>
                        <a:pt x="46" y="84"/>
                        <a:pt x="52" y="92"/>
                      </a:cubicBezTo>
                      <a:cubicBezTo>
                        <a:pt x="58" y="100"/>
                        <a:pt x="51" y="98"/>
                        <a:pt x="59" y="106"/>
                      </a:cubicBezTo>
                      <a:cubicBezTo>
                        <a:pt x="66" y="115"/>
                        <a:pt x="67" y="122"/>
                        <a:pt x="65" y="127"/>
                      </a:cubicBezTo>
                      <a:cubicBezTo>
                        <a:pt x="63" y="132"/>
                        <a:pt x="67" y="132"/>
                        <a:pt x="68" y="141"/>
                      </a:cubicBezTo>
                      <a:cubicBezTo>
                        <a:pt x="69" y="151"/>
                        <a:pt x="76" y="148"/>
                        <a:pt x="76" y="157"/>
                      </a:cubicBezTo>
                      <a:cubicBezTo>
                        <a:pt x="76" y="166"/>
                        <a:pt x="77" y="161"/>
                        <a:pt x="81" y="165"/>
                      </a:cubicBezTo>
                      <a:cubicBezTo>
                        <a:pt x="84" y="168"/>
                        <a:pt x="82" y="170"/>
                        <a:pt x="84" y="180"/>
                      </a:cubicBezTo>
                      <a:cubicBezTo>
                        <a:pt x="86" y="189"/>
                        <a:pt x="85" y="187"/>
                        <a:pt x="86" y="193"/>
                      </a:cubicBezTo>
                      <a:cubicBezTo>
                        <a:pt x="87" y="199"/>
                        <a:pt x="88" y="199"/>
                        <a:pt x="88" y="205"/>
                      </a:cubicBezTo>
                      <a:cubicBezTo>
                        <a:pt x="88" y="210"/>
                        <a:pt x="91" y="210"/>
                        <a:pt x="94" y="214"/>
                      </a:cubicBezTo>
                      <a:cubicBezTo>
                        <a:pt x="96" y="218"/>
                        <a:pt x="90" y="217"/>
                        <a:pt x="90" y="217"/>
                      </a:cubicBezTo>
                      <a:cubicBezTo>
                        <a:pt x="90" y="217"/>
                        <a:pt x="90" y="222"/>
                        <a:pt x="89" y="225"/>
                      </a:cubicBezTo>
                      <a:cubicBezTo>
                        <a:pt x="87" y="228"/>
                        <a:pt x="88" y="231"/>
                        <a:pt x="91" y="236"/>
                      </a:cubicBezTo>
                      <a:cubicBezTo>
                        <a:pt x="94" y="242"/>
                        <a:pt x="97" y="236"/>
                        <a:pt x="98" y="234"/>
                      </a:cubicBezTo>
                      <a:cubicBezTo>
                        <a:pt x="99" y="231"/>
                        <a:pt x="98" y="234"/>
                        <a:pt x="106" y="238"/>
                      </a:cubicBezTo>
                      <a:cubicBezTo>
                        <a:pt x="113" y="242"/>
                        <a:pt x="110" y="237"/>
                        <a:pt x="110" y="244"/>
                      </a:cubicBezTo>
                      <a:cubicBezTo>
                        <a:pt x="110" y="250"/>
                        <a:pt x="110" y="250"/>
                        <a:pt x="114" y="256"/>
                      </a:cubicBezTo>
                      <a:cubicBezTo>
                        <a:pt x="117" y="261"/>
                        <a:pt x="115" y="261"/>
                        <a:pt x="114" y="265"/>
                      </a:cubicBezTo>
                      <a:cubicBezTo>
                        <a:pt x="112" y="269"/>
                        <a:pt x="110" y="271"/>
                        <a:pt x="106" y="274"/>
                      </a:cubicBezTo>
                      <a:cubicBezTo>
                        <a:pt x="101" y="276"/>
                        <a:pt x="100" y="274"/>
                        <a:pt x="96" y="274"/>
                      </a:cubicBezTo>
                      <a:cubicBezTo>
                        <a:pt x="93" y="274"/>
                        <a:pt x="97" y="267"/>
                        <a:pt x="96" y="263"/>
                      </a:cubicBezTo>
                      <a:cubicBezTo>
                        <a:pt x="96" y="259"/>
                        <a:pt x="91" y="256"/>
                        <a:pt x="88" y="252"/>
                      </a:cubicBezTo>
                      <a:cubicBezTo>
                        <a:pt x="85" y="248"/>
                        <a:pt x="76" y="244"/>
                        <a:pt x="73" y="238"/>
                      </a:cubicBezTo>
                      <a:cubicBezTo>
                        <a:pt x="71" y="233"/>
                        <a:pt x="64" y="229"/>
                        <a:pt x="60" y="226"/>
                      </a:cubicBezTo>
                      <a:cubicBezTo>
                        <a:pt x="56" y="223"/>
                        <a:pt x="54" y="219"/>
                        <a:pt x="54" y="216"/>
                      </a:cubicBezTo>
                      <a:cubicBezTo>
                        <a:pt x="54" y="213"/>
                        <a:pt x="57" y="208"/>
                        <a:pt x="61" y="203"/>
                      </a:cubicBezTo>
                      <a:cubicBezTo>
                        <a:pt x="65" y="198"/>
                        <a:pt x="64" y="193"/>
                        <a:pt x="63" y="188"/>
                      </a:cubicBezTo>
                      <a:cubicBezTo>
                        <a:pt x="63" y="183"/>
                        <a:pt x="58" y="181"/>
                        <a:pt x="55" y="179"/>
                      </a:cubicBezTo>
                      <a:cubicBezTo>
                        <a:pt x="52" y="177"/>
                        <a:pt x="48" y="173"/>
                        <a:pt x="44" y="168"/>
                      </a:cubicBezTo>
                      <a:cubicBezTo>
                        <a:pt x="40" y="163"/>
                        <a:pt x="37" y="169"/>
                        <a:pt x="34" y="168"/>
                      </a:cubicBezTo>
                      <a:cubicBezTo>
                        <a:pt x="30" y="167"/>
                        <a:pt x="29" y="160"/>
                        <a:pt x="26" y="159"/>
                      </a:cubicBezTo>
                      <a:cubicBezTo>
                        <a:pt x="24" y="157"/>
                        <a:pt x="19" y="153"/>
                        <a:pt x="19" y="147"/>
                      </a:cubicBezTo>
                      <a:cubicBezTo>
                        <a:pt x="19" y="141"/>
                        <a:pt x="16" y="152"/>
                        <a:pt x="8" y="143"/>
                      </a:cubicBezTo>
                      <a:cubicBezTo>
                        <a:pt x="0" y="134"/>
                        <a:pt x="17" y="139"/>
                        <a:pt x="19" y="137"/>
                      </a:cubicBezTo>
                      <a:cubicBezTo>
                        <a:pt x="21" y="135"/>
                        <a:pt x="24" y="137"/>
                        <a:pt x="29" y="139"/>
                      </a:cubicBezTo>
                      <a:cubicBezTo>
                        <a:pt x="34" y="141"/>
                        <a:pt x="30" y="134"/>
                        <a:pt x="30" y="132"/>
                      </a:cubicBezTo>
                      <a:cubicBezTo>
                        <a:pt x="30" y="130"/>
                        <a:pt x="35" y="125"/>
                        <a:pt x="36" y="121"/>
                      </a:cubicBezTo>
                      <a:cubicBezTo>
                        <a:pt x="37" y="118"/>
                        <a:pt x="32" y="112"/>
                        <a:pt x="31" y="106"/>
                      </a:cubicBezTo>
                      <a:cubicBezTo>
                        <a:pt x="29" y="101"/>
                        <a:pt x="23" y="96"/>
                        <a:pt x="20" y="92"/>
                      </a:cubicBezTo>
                      <a:cubicBezTo>
                        <a:pt x="17" y="88"/>
                        <a:pt x="14" y="87"/>
                        <a:pt x="11" y="84"/>
                      </a:cubicBezTo>
                      <a:cubicBezTo>
                        <a:pt x="8" y="80"/>
                        <a:pt x="10" y="76"/>
                        <a:pt x="10" y="73"/>
                      </a:cubicBezTo>
                      <a:cubicBezTo>
                        <a:pt x="11" y="70"/>
                        <a:pt x="10" y="64"/>
                        <a:pt x="10" y="61"/>
                      </a:cubicBezTo>
                      <a:cubicBezTo>
                        <a:pt x="10" y="58"/>
                        <a:pt x="8" y="54"/>
                        <a:pt x="7" y="49"/>
                      </a:cubicBezTo>
                      <a:cubicBezTo>
                        <a:pt x="6" y="45"/>
                        <a:pt x="6" y="43"/>
                        <a:pt x="7" y="41"/>
                      </a:cubicBezTo>
                      <a:cubicBezTo>
                        <a:pt x="8" y="38"/>
                        <a:pt x="7" y="32"/>
                        <a:pt x="7" y="28"/>
                      </a:cubicBezTo>
                      <a:cubicBezTo>
                        <a:pt x="7" y="24"/>
                        <a:pt x="7" y="22"/>
                        <a:pt x="3" y="19"/>
                      </a:cubicBezTo>
                      <a:cubicBezTo>
                        <a:pt x="1" y="17"/>
                        <a:pt x="3" y="10"/>
                        <a:pt x="3" y="5"/>
                      </a:cubicBezTo>
                      <a:cubicBezTo>
                        <a:pt x="6" y="5"/>
                        <a:pt x="10" y="4"/>
                        <a:pt x="13" y="4"/>
                      </a:cubicBezTo>
                      <a:cubicBezTo>
                        <a:pt x="16" y="4"/>
                        <a:pt x="23" y="2"/>
                        <a:pt x="29" y="2"/>
                      </a:cubicBezTo>
                      <a:cubicBezTo>
                        <a:pt x="35" y="2"/>
                        <a:pt x="40" y="0"/>
                        <a:pt x="48" y="0"/>
                      </a:cubicBezTo>
                      <a:cubicBezTo>
                        <a:pt x="55" y="0"/>
                        <a:pt x="62" y="0"/>
                        <a:pt x="62" y="2"/>
                      </a:cubicBezTo>
                      <a:cubicBezTo>
                        <a:pt x="62" y="5"/>
                        <a:pt x="56" y="5"/>
                        <a:pt x="62" y="8"/>
                      </a:cubicBezTo>
                      <a:cubicBezTo>
                        <a:pt x="68" y="10"/>
                        <a:pt x="66" y="11"/>
                        <a:pt x="72" y="12"/>
                      </a:cubicBezTo>
                      <a:cubicBezTo>
                        <a:pt x="77" y="14"/>
                        <a:pt x="79" y="13"/>
                        <a:pt x="84" y="16"/>
                      </a:cubicBezTo>
                      <a:cubicBezTo>
                        <a:pt x="89" y="19"/>
                        <a:pt x="101" y="22"/>
                        <a:pt x="104" y="24"/>
                      </a:cubicBezTo>
                      <a:cubicBezTo>
                        <a:pt x="107" y="26"/>
                        <a:pt x="112" y="28"/>
                        <a:pt x="119" y="31"/>
                      </a:cubicBezTo>
                      <a:cubicBezTo>
                        <a:pt x="126" y="34"/>
                        <a:pt x="135" y="37"/>
                        <a:pt x="139" y="39"/>
                      </a:cubicBezTo>
                      <a:cubicBezTo>
                        <a:pt x="144" y="41"/>
                        <a:pt x="159" y="39"/>
                        <a:pt x="161" y="39"/>
                      </a:cubicBezTo>
                      <a:cubicBezTo>
                        <a:pt x="164" y="40"/>
                        <a:pt x="173" y="38"/>
                        <a:pt x="181" y="38"/>
                      </a:cubicBezTo>
                      <a:cubicBezTo>
                        <a:pt x="189" y="38"/>
                        <a:pt x="196" y="41"/>
                        <a:pt x="200" y="38"/>
                      </a:cubicBezTo>
                      <a:cubicBezTo>
                        <a:pt x="203" y="36"/>
                        <a:pt x="202" y="29"/>
                        <a:pt x="210" y="26"/>
                      </a:cubicBezTo>
                      <a:cubicBezTo>
                        <a:pt x="217" y="23"/>
                        <a:pt x="247" y="25"/>
                        <a:pt x="248" y="26"/>
                      </a:cubicBezTo>
                      <a:cubicBezTo>
                        <a:pt x="249" y="26"/>
                        <a:pt x="255" y="35"/>
                        <a:pt x="260" y="40"/>
                      </a:cubicBezTo>
                      <a:cubicBezTo>
                        <a:pt x="264" y="45"/>
                        <a:pt x="275" y="54"/>
                        <a:pt x="275" y="57"/>
                      </a:cubicBezTo>
                      <a:cubicBezTo>
                        <a:pt x="276" y="60"/>
                        <a:pt x="274" y="78"/>
                        <a:pt x="278" y="84"/>
                      </a:cubicBezTo>
                      <a:cubicBezTo>
                        <a:pt x="283" y="91"/>
                        <a:pt x="286" y="93"/>
                        <a:pt x="290" y="96"/>
                      </a:cubicBezTo>
                      <a:cubicBezTo>
                        <a:pt x="294" y="99"/>
                        <a:pt x="306" y="105"/>
                        <a:pt x="308" y="102"/>
                      </a:cubicBezTo>
                      <a:cubicBezTo>
                        <a:pt x="311" y="98"/>
                        <a:pt x="317" y="86"/>
                        <a:pt x="321" y="84"/>
                      </a:cubicBezTo>
                      <a:cubicBezTo>
                        <a:pt x="326" y="82"/>
                        <a:pt x="330" y="80"/>
                        <a:pt x="335" y="80"/>
                      </a:cubicBezTo>
                      <a:cubicBezTo>
                        <a:pt x="340" y="80"/>
                        <a:pt x="351" y="79"/>
                        <a:pt x="355" y="84"/>
                      </a:cubicBezTo>
                      <a:cubicBezTo>
                        <a:pt x="359" y="90"/>
                        <a:pt x="363" y="92"/>
                        <a:pt x="365" y="102"/>
                      </a:cubicBezTo>
                      <a:cubicBezTo>
                        <a:pt x="367" y="112"/>
                        <a:pt x="368" y="116"/>
                        <a:pt x="371" y="124"/>
                      </a:cubicBezTo>
                      <a:cubicBezTo>
                        <a:pt x="374" y="132"/>
                        <a:pt x="378" y="141"/>
                        <a:pt x="380" y="143"/>
                      </a:cubicBezTo>
                      <a:cubicBezTo>
                        <a:pt x="382" y="146"/>
                        <a:pt x="385" y="147"/>
                        <a:pt x="383" y="152"/>
                      </a:cubicBezTo>
                      <a:cubicBezTo>
                        <a:pt x="381" y="157"/>
                        <a:pt x="380" y="154"/>
                        <a:pt x="382" y="161"/>
                      </a:cubicBezTo>
                      <a:cubicBezTo>
                        <a:pt x="383" y="168"/>
                        <a:pt x="384" y="172"/>
                        <a:pt x="386" y="174"/>
                      </a:cubicBezTo>
                      <a:cubicBezTo>
                        <a:pt x="388" y="176"/>
                        <a:pt x="390" y="177"/>
                        <a:pt x="393" y="179"/>
                      </a:cubicBezTo>
                      <a:cubicBezTo>
                        <a:pt x="397" y="181"/>
                        <a:pt x="401" y="185"/>
                        <a:pt x="405" y="186"/>
                      </a:cubicBezTo>
                      <a:cubicBezTo>
                        <a:pt x="409" y="187"/>
                        <a:pt x="414" y="185"/>
                        <a:pt x="417" y="189"/>
                      </a:cubicBezTo>
                      <a:cubicBezTo>
                        <a:pt x="420" y="192"/>
                        <a:pt x="427" y="191"/>
                        <a:pt x="429" y="188"/>
                      </a:cubicBezTo>
                      <a:cubicBezTo>
                        <a:pt x="429" y="188"/>
                        <a:pt x="429" y="188"/>
                        <a:pt x="429" y="189"/>
                      </a:cubicBezTo>
                      <a:cubicBezTo>
                        <a:pt x="433" y="194"/>
                        <a:pt x="430" y="193"/>
                        <a:pt x="423" y="198"/>
                      </a:cubicBezTo>
                      <a:cubicBezTo>
                        <a:pt x="416" y="204"/>
                        <a:pt x="420" y="204"/>
                        <a:pt x="417" y="209"/>
                      </a:cubicBezTo>
                      <a:cubicBezTo>
                        <a:pt x="414" y="215"/>
                        <a:pt x="416" y="215"/>
                        <a:pt x="407" y="226"/>
                      </a:cubicBezTo>
                      <a:cubicBezTo>
                        <a:pt x="398" y="237"/>
                        <a:pt x="408" y="236"/>
                        <a:pt x="404" y="241"/>
                      </a:cubicBezTo>
                      <a:cubicBezTo>
                        <a:pt x="400" y="246"/>
                        <a:pt x="400" y="252"/>
                        <a:pt x="399" y="257"/>
                      </a:cubicBezTo>
                      <a:cubicBezTo>
                        <a:pt x="398" y="262"/>
                        <a:pt x="399" y="268"/>
                        <a:pt x="397" y="274"/>
                      </a:cubicBezTo>
                      <a:cubicBezTo>
                        <a:pt x="394" y="280"/>
                        <a:pt x="398" y="279"/>
                        <a:pt x="396" y="288"/>
                      </a:cubicBezTo>
                      <a:cubicBezTo>
                        <a:pt x="393" y="296"/>
                        <a:pt x="394" y="296"/>
                        <a:pt x="397" y="304"/>
                      </a:cubicBezTo>
                      <a:cubicBezTo>
                        <a:pt x="400" y="312"/>
                        <a:pt x="398" y="306"/>
                        <a:pt x="399" y="314"/>
                      </a:cubicBezTo>
                      <a:cubicBezTo>
                        <a:pt x="399" y="321"/>
                        <a:pt x="396" y="321"/>
                        <a:pt x="396" y="325"/>
                      </a:cubicBezTo>
                      <a:cubicBezTo>
                        <a:pt x="396" y="328"/>
                        <a:pt x="401" y="335"/>
                        <a:pt x="403" y="338"/>
                      </a:cubicBezTo>
                      <a:cubicBezTo>
                        <a:pt x="405" y="341"/>
                        <a:pt x="409" y="350"/>
                        <a:pt x="410" y="353"/>
                      </a:cubicBezTo>
                      <a:cubicBezTo>
                        <a:pt x="411" y="356"/>
                        <a:pt x="411" y="363"/>
                        <a:pt x="413" y="371"/>
                      </a:cubicBezTo>
                      <a:cubicBezTo>
                        <a:pt x="416" y="380"/>
                        <a:pt x="417" y="378"/>
                        <a:pt x="422" y="384"/>
                      </a:cubicBezTo>
                      <a:cubicBezTo>
                        <a:pt x="426" y="390"/>
                        <a:pt x="426" y="393"/>
                        <a:pt x="432" y="393"/>
                      </a:cubicBezTo>
                      <a:cubicBezTo>
                        <a:pt x="438" y="393"/>
                        <a:pt x="436" y="396"/>
                        <a:pt x="440" y="393"/>
                      </a:cubicBezTo>
                      <a:cubicBezTo>
                        <a:pt x="444" y="391"/>
                        <a:pt x="445" y="396"/>
                        <a:pt x="447" y="396"/>
                      </a:cubicBezTo>
                      <a:cubicBezTo>
                        <a:pt x="450" y="396"/>
                        <a:pt x="452" y="403"/>
                        <a:pt x="459" y="407"/>
                      </a:cubicBezTo>
                      <a:cubicBezTo>
                        <a:pt x="467" y="411"/>
                        <a:pt x="464" y="407"/>
                        <a:pt x="467" y="406"/>
                      </a:cubicBezTo>
                      <a:cubicBezTo>
                        <a:pt x="470" y="406"/>
                        <a:pt x="480" y="403"/>
                        <a:pt x="486" y="401"/>
                      </a:cubicBezTo>
                      <a:cubicBezTo>
                        <a:pt x="492" y="399"/>
                        <a:pt x="495" y="397"/>
                        <a:pt x="500" y="394"/>
                      </a:cubicBezTo>
                      <a:cubicBezTo>
                        <a:pt x="505" y="392"/>
                        <a:pt x="508" y="394"/>
                        <a:pt x="519" y="394"/>
                      </a:cubicBezTo>
                      <a:cubicBezTo>
                        <a:pt x="530" y="394"/>
                        <a:pt x="525" y="398"/>
                        <a:pt x="530" y="398"/>
                      </a:cubicBezTo>
                      <a:cubicBezTo>
                        <a:pt x="534" y="398"/>
                        <a:pt x="534" y="394"/>
                        <a:pt x="534" y="391"/>
                      </a:cubicBezTo>
                      <a:cubicBezTo>
                        <a:pt x="534" y="388"/>
                        <a:pt x="538" y="386"/>
                        <a:pt x="539" y="383"/>
                      </a:cubicBezTo>
                      <a:cubicBezTo>
                        <a:pt x="540" y="380"/>
                        <a:pt x="547" y="374"/>
                        <a:pt x="548" y="370"/>
                      </a:cubicBezTo>
                      <a:cubicBezTo>
                        <a:pt x="550" y="366"/>
                        <a:pt x="557" y="362"/>
                        <a:pt x="558" y="358"/>
                      </a:cubicBezTo>
                      <a:cubicBezTo>
                        <a:pt x="559" y="354"/>
                        <a:pt x="561" y="349"/>
                        <a:pt x="561" y="345"/>
                      </a:cubicBezTo>
                      <a:cubicBezTo>
                        <a:pt x="561" y="341"/>
                        <a:pt x="566" y="337"/>
                        <a:pt x="568" y="330"/>
                      </a:cubicBezTo>
                      <a:cubicBezTo>
                        <a:pt x="569" y="324"/>
                        <a:pt x="575" y="323"/>
                        <a:pt x="579" y="322"/>
                      </a:cubicBezTo>
                      <a:cubicBezTo>
                        <a:pt x="583" y="321"/>
                        <a:pt x="591" y="321"/>
                        <a:pt x="596" y="320"/>
                      </a:cubicBezTo>
                      <a:cubicBezTo>
                        <a:pt x="600" y="319"/>
                        <a:pt x="606" y="317"/>
                        <a:pt x="611" y="314"/>
                      </a:cubicBezTo>
                      <a:cubicBezTo>
                        <a:pt x="616" y="311"/>
                        <a:pt x="620" y="312"/>
                        <a:pt x="623" y="311"/>
                      </a:cubicBezTo>
                      <a:cubicBezTo>
                        <a:pt x="627" y="310"/>
                        <a:pt x="631" y="314"/>
                        <a:pt x="638" y="315"/>
                      </a:cubicBezTo>
                      <a:cubicBezTo>
                        <a:pt x="645" y="316"/>
                        <a:pt x="643" y="316"/>
                        <a:pt x="648" y="313"/>
                      </a:cubicBezTo>
                      <a:cubicBezTo>
                        <a:pt x="652" y="309"/>
                        <a:pt x="657" y="315"/>
                        <a:pt x="658" y="320"/>
                      </a:cubicBezTo>
                      <a:cubicBezTo>
                        <a:pt x="658" y="324"/>
                        <a:pt x="658" y="329"/>
                        <a:pt x="654" y="333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2" name="Freeform 596">
                  <a:extLst>
                    <a:ext uri="{FF2B5EF4-FFF2-40B4-BE49-F238E27FC236}">
                      <a16:creationId xmlns:a16="http://schemas.microsoft.com/office/drawing/2014/main" id="{698C3431-810D-7AE0-496B-FF0F0A89BC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79550" y="3692526"/>
                  <a:ext cx="168275" cy="90488"/>
                </a:xfrm>
                <a:custGeom>
                  <a:avLst/>
                  <a:gdLst>
                    <a:gd name="T0" fmla="*/ 136 w 144"/>
                    <a:gd name="T1" fmla="*/ 59 h 77"/>
                    <a:gd name="T2" fmla="*/ 131 w 144"/>
                    <a:gd name="T3" fmla="*/ 59 h 77"/>
                    <a:gd name="T4" fmla="*/ 127 w 144"/>
                    <a:gd name="T5" fmla="*/ 66 h 77"/>
                    <a:gd name="T6" fmla="*/ 124 w 144"/>
                    <a:gd name="T7" fmla="*/ 73 h 77"/>
                    <a:gd name="T8" fmla="*/ 120 w 144"/>
                    <a:gd name="T9" fmla="*/ 69 h 77"/>
                    <a:gd name="T10" fmla="*/ 116 w 144"/>
                    <a:gd name="T11" fmla="*/ 59 h 77"/>
                    <a:gd name="T12" fmla="*/ 113 w 144"/>
                    <a:gd name="T13" fmla="*/ 46 h 77"/>
                    <a:gd name="T14" fmla="*/ 119 w 144"/>
                    <a:gd name="T15" fmla="*/ 39 h 77"/>
                    <a:gd name="T16" fmla="*/ 115 w 144"/>
                    <a:gd name="T17" fmla="*/ 37 h 77"/>
                    <a:gd name="T18" fmla="*/ 106 w 144"/>
                    <a:gd name="T19" fmla="*/ 28 h 77"/>
                    <a:gd name="T20" fmla="*/ 93 w 144"/>
                    <a:gd name="T21" fmla="*/ 24 h 77"/>
                    <a:gd name="T22" fmla="*/ 85 w 144"/>
                    <a:gd name="T23" fmla="*/ 26 h 77"/>
                    <a:gd name="T24" fmla="*/ 73 w 144"/>
                    <a:gd name="T25" fmla="*/ 40 h 77"/>
                    <a:gd name="T26" fmla="*/ 63 w 144"/>
                    <a:gd name="T27" fmla="*/ 44 h 77"/>
                    <a:gd name="T28" fmla="*/ 71 w 144"/>
                    <a:gd name="T29" fmla="*/ 60 h 77"/>
                    <a:gd name="T30" fmla="*/ 67 w 144"/>
                    <a:gd name="T31" fmla="*/ 65 h 77"/>
                    <a:gd name="T32" fmla="*/ 60 w 144"/>
                    <a:gd name="T33" fmla="*/ 72 h 77"/>
                    <a:gd name="T34" fmla="*/ 50 w 144"/>
                    <a:gd name="T35" fmla="*/ 68 h 77"/>
                    <a:gd name="T36" fmla="*/ 47 w 144"/>
                    <a:gd name="T37" fmla="*/ 55 h 77"/>
                    <a:gd name="T38" fmla="*/ 38 w 144"/>
                    <a:gd name="T39" fmla="*/ 59 h 77"/>
                    <a:gd name="T40" fmla="*/ 33 w 144"/>
                    <a:gd name="T41" fmla="*/ 51 h 77"/>
                    <a:gd name="T42" fmla="*/ 25 w 144"/>
                    <a:gd name="T43" fmla="*/ 44 h 77"/>
                    <a:gd name="T44" fmla="*/ 11 w 144"/>
                    <a:gd name="T45" fmla="*/ 42 h 77"/>
                    <a:gd name="T46" fmla="*/ 2 w 144"/>
                    <a:gd name="T47" fmla="*/ 46 h 77"/>
                    <a:gd name="T48" fmla="*/ 0 w 144"/>
                    <a:gd name="T49" fmla="*/ 42 h 77"/>
                    <a:gd name="T50" fmla="*/ 4 w 144"/>
                    <a:gd name="T51" fmla="*/ 37 h 77"/>
                    <a:gd name="T52" fmla="*/ 2 w 144"/>
                    <a:gd name="T53" fmla="*/ 26 h 77"/>
                    <a:gd name="T54" fmla="*/ 4 w 144"/>
                    <a:gd name="T55" fmla="*/ 21 h 77"/>
                    <a:gd name="T56" fmla="*/ 3 w 144"/>
                    <a:gd name="T57" fmla="*/ 10 h 77"/>
                    <a:gd name="T58" fmla="*/ 7 w 144"/>
                    <a:gd name="T59" fmla="*/ 5 h 77"/>
                    <a:gd name="T60" fmla="*/ 13 w 144"/>
                    <a:gd name="T61" fmla="*/ 6 h 77"/>
                    <a:gd name="T62" fmla="*/ 14 w 144"/>
                    <a:gd name="T63" fmla="*/ 5 h 77"/>
                    <a:gd name="T64" fmla="*/ 21 w 144"/>
                    <a:gd name="T65" fmla="*/ 9 h 77"/>
                    <a:gd name="T66" fmla="*/ 17 w 144"/>
                    <a:gd name="T67" fmla="*/ 12 h 77"/>
                    <a:gd name="T68" fmla="*/ 24 w 144"/>
                    <a:gd name="T69" fmla="*/ 24 h 77"/>
                    <a:gd name="T70" fmla="*/ 32 w 144"/>
                    <a:gd name="T71" fmla="*/ 22 h 77"/>
                    <a:gd name="T72" fmla="*/ 45 w 144"/>
                    <a:gd name="T73" fmla="*/ 26 h 77"/>
                    <a:gd name="T74" fmla="*/ 57 w 144"/>
                    <a:gd name="T75" fmla="*/ 22 h 77"/>
                    <a:gd name="T76" fmla="*/ 72 w 144"/>
                    <a:gd name="T77" fmla="*/ 14 h 77"/>
                    <a:gd name="T78" fmla="*/ 80 w 144"/>
                    <a:gd name="T79" fmla="*/ 7 h 77"/>
                    <a:gd name="T80" fmla="*/ 95 w 144"/>
                    <a:gd name="T81" fmla="*/ 6 h 77"/>
                    <a:gd name="T82" fmla="*/ 113 w 144"/>
                    <a:gd name="T83" fmla="*/ 10 h 77"/>
                    <a:gd name="T84" fmla="*/ 123 w 144"/>
                    <a:gd name="T85" fmla="*/ 17 h 77"/>
                    <a:gd name="T86" fmla="*/ 134 w 144"/>
                    <a:gd name="T87" fmla="*/ 23 h 77"/>
                    <a:gd name="T88" fmla="*/ 139 w 144"/>
                    <a:gd name="T89" fmla="*/ 28 h 77"/>
                    <a:gd name="T90" fmla="*/ 137 w 144"/>
                    <a:gd name="T91" fmla="*/ 31 h 77"/>
                    <a:gd name="T92" fmla="*/ 139 w 144"/>
                    <a:gd name="T93" fmla="*/ 38 h 77"/>
                    <a:gd name="T94" fmla="*/ 142 w 144"/>
                    <a:gd name="T95" fmla="*/ 47 h 77"/>
                    <a:gd name="T96" fmla="*/ 136 w 144"/>
                    <a:gd name="T97" fmla="*/ 59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44" h="77">
                      <a:moveTo>
                        <a:pt x="136" y="59"/>
                      </a:moveTo>
                      <a:cubicBezTo>
                        <a:pt x="134" y="63"/>
                        <a:pt x="133" y="61"/>
                        <a:pt x="131" y="59"/>
                      </a:cubicBezTo>
                      <a:cubicBezTo>
                        <a:pt x="129" y="58"/>
                        <a:pt x="129" y="63"/>
                        <a:pt x="127" y="66"/>
                      </a:cubicBezTo>
                      <a:cubicBezTo>
                        <a:pt x="126" y="68"/>
                        <a:pt x="125" y="71"/>
                        <a:pt x="124" y="73"/>
                      </a:cubicBezTo>
                      <a:cubicBezTo>
                        <a:pt x="123" y="72"/>
                        <a:pt x="122" y="71"/>
                        <a:pt x="120" y="69"/>
                      </a:cubicBezTo>
                      <a:cubicBezTo>
                        <a:pt x="113" y="60"/>
                        <a:pt x="119" y="63"/>
                        <a:pt x="116" y="59"/>
                      </a:cubicBezTo>
                      <a:cubicBezTo>
                        <a:pt x="113" y="56"/>
                        <a:pt x="112" y="49"/>
                        <a:pt x="113" y="46"/>
                      </a:cubicBezTo>
                      <a:cubicBezTo>
                        <a:pt x="113" y="43"/>
                        <a:pt x="117" y="43"/>
                        <a:pt x="119" y="39"/>
                      </a:cubicBezTo>
                      <a:cubicBezTo>
                        <a:pt x="122" y="35"/>
                        <a:pt x="118" y="37"/>
                        <a:pt x="115" y="37"/>
                      </a:cubicBezTo>
                      <a:cubicBezTo>
                        <a:pt x="112" y="37"/>
                        <a:pt x="109" y="34"/>
                        <a:pt x="106" y="28"/>
                      </a:cubicBezTo>
                      <a:cubicBezTo>
                        <a:pt x="102" y="22"/>
                        <a:pt x="102" y="26"/>
                        <a:pt x="93" y="24"/>
                      </a:cubicBezTo>
                      <a:cubicBezTo>
                        <a:pt x="85" y="21"/>
                        <a:pt x="86" y="23"/>
                        <a:pt x="85" y="26"/>
                      </a:cubicBezTo>
                      <a:cubicBezTo>
                        <a:pt x="83" y="30"/>
                        <a:pt x="77" y="32"/>
                        <a:pt x="73" y="40"/>
                      </a:cubicBezTo>
                      <a:cubicBezTo>
                        <a:pt x="69" y="47"/>
                        <a:pt x="68" y="43"/>
                        <a:pt x="63" y="44"/>
                      </a:cubicBezTo>
                      <a:cubicBezTo>
                        <a:pt x="58" y="46"/>
                        <a:pt x="68" y="54"/>
                        <a:pt x="71" y="60"/>
                      </a:cubicBezTo>
                      <a:cubicBezTo>
                        <a:pt x="75" y="66"/>
                        <a:pt x="71" y="64"/>
                        <a:pt x="67" y="65"/>
                      </a:cubicBezTo>
                      <a:cubicBezTo>
                        <a:pt x="64" y="66"/>
                        <a:pt x="65" y="66"/>
                        <a:pt x="60" y="72"/>
                      </a:cubicBezTo>
                      <a:cubicBezTo>
                        <a:pt x="54" y="77"/>
                        <a:pt x="52" y="71"/>
                        <a:pt x="50" y="68"/>
                      </a:cubicBezTo>
                      <a:cubicBezTo>
                        <a:pt x="49" y="66"/>
                        <a:pt x="48" y="59"/>
                        <a:pt x="47" y="55"/>
                      </a:cubicBezTo>
                      <a:cubicBezTo>
                        <a:pt x="45" y="51"/>
                        <a:pt x="43" y="59"/>
                        <a:pt x="38" y="59"/>
                      </a:cubicBezTo>
                      <a:cubicBezTo>
                        <a:pt x="34" y="59"/>
                        <a:pt x="35" y="56"/>
                        <a:pt x="33" y="51"/>
                      </a:cubicBezTo>
                      <a:cubicBezTo>
                        <a:pt x="32" y="45"/>
                        <a:pt x="30" y="47"/>
                        <a:pt x="25" y="44"/>
                      </a:cubicBezTo>
                      <a:cubicBezTo>
                        <a:pt x="21" y="41"/>
                        <a:pt x="15" y="42"/>
                        <a:pt x="11" y="42"/>
                      </a:cubicBezTo>
                      <a:cubicBezTo>
                        <a:pt x="8" y="42"/>
                        <a:pt x="6" y="44"/>
                        <a:pt x="2" y="46"/>
                      </a:cubicBezTo>
                      <a:cubicBezTo>
                        <a:pt x="1" y="45"/>
                        <a:pt x="0" y="43"/>
                        <a:pt x="0" y="42"/>
                      </a:cubicBezTo>
                      <a:cubicBezTo>
                        <a:pt x="0" y="40"/>
                        <a:pt x="4" y="40"/>
                        <a:pt x="4" y="37"/>
                      </a:cubicBezTo>
                      <a:cubicBezTo>
                        <a:pt x="5" y="33"/>
                        <a:pt x="0" y="29"/>
                        <a:pt x="2" y="26"/>
                      </a:cubicBezTo>
                      <a:cubicBezTo>
                        <a:pt x="5" y="24"/>
                        <a:pt x="7" y="23"/>
                        <a:pt x="4" y="21"/>
                      </a:cubicBezTo>
                      <a:cubicBezTo>
                        <a:pt x="2" y="19"/>
                        <a:pt x="3" y="13"/>
                        <a:pt x="3" y="10"/>
                      </a:cubicBezTo>
                      <a:cubicBezTo>
                        <a:pt x="3" y="8"/>
                        <a:pt x="5" y="4"/>
                        <a:pt x="7" y="5"/>
                      </a:cubicBezTo>
                      <a:cubicBezTo>
                        <a:pt x="9" y="6"/>
                        <a:pt x="11" y="7"/>
                        <a:pt x="13" y="6"/>
                      </a:cubicBezTo>
                      <a:cubicBezTo>
                        <a:pt x="13" y="6"/>
                        <a:pt x="14" y="5"/>
                        <a:pt x="14" y="5"/>
                      </a:cubicBezTo>
                      <a:cubicBezTo>
                        <a:pt x="16" y="6"/>
                        <a:pt x="18" y="7"/>
                        <a:pt x="21" y="9"/>
                      </a:cubicBezTo>
                      <a:cubicBezTo>
                        <a:pt x="29" y="16"/>
                        <a:pt x="21" y="9"/>
                        <a:pt x="17" y="12"/>
                      </a:cubicBezTo>
                      <a:cubicBezTo>
                        <a:pt x="12" y="15"/>
                        <a:pt x="17" y="17"/>
                        <a:pt x="24" y="24"/>
                      </a:cubicBezTo>
                      <a:cubicBezTo>
                        <a:pt x="31" y="31"/>
                        <a:pt x="27" y="17"/>
                        <a:pt x="32" y="22"/>
                      </a:cubicBezTo>
                      <a:cubicBezTo>
                        <a:pt x="37" y="27"/>
                        <a:pt x="37" y="28"/>
                        <a:pt x="45" y="26"/>
                      </a:cubicBezTo>
                      <a:cubicBezTo>
                        <a:pt x="53" y="25"/>
                        <a:pt x="51" y="25"/>
                        <a:pt x="57" y="22"/>
                      </a:cubicBezTo>
                      <a:cubicBezTo>
                        <a:pt x="64" y="19"/>
                        <a:pt x="65" y="17"/>
                        <a:pt x="72" y="14"/>
                      </a:cubicBezTo>
                      <a:cubicBezTo>
                        <a:pt x="79" y="12"/>
                        <a:pt x="75" y="15"/>
                        <a:pt x="80" y="7"/>
                      </a:cubicBezTo>
                      <a:cubicBezTo>
                        <a:pt x="85" y="0"/>
                        <a:pt x="86" y="6"/>
                        <a:pt x="95" y="6"/>
                      </a:cubicBezTo>
                      <a:cubicBezTo>
                        <a:pt x="105" y="5"/>
                        <a:pt x="101" y="8"/>
                        <a:pt x="113" y="10"/>
                      </a:cubicBezTo>
                      <a:cubicBezTo>
                        <a:pt x="125" y="12"/>
                        <a:pt x="119" y="14"/>
                        <a:pt x="123" y="17"/>
                      </a:cubicBezTo>
                      <a:cubicBezTo>
                        <a:pt x="128" y="20"/>
                        <a:pt x="131" y="20"/>
                        <a:pt x="134" y="23"/>
                      </a:cubicBezTo>
                      <a:cubicBezTo>
                        <a:pt x="136" y="24"/>
                        <a:pt x="138" y="26"/>
                        <a:pt x="139" y="28"/>
                      </a:cubicBezTo>
                      <a:cubicBezTo>
                        <a:pt x="138" y="29"/>
                        <a:pt x="137" y="30"/>
                        <a:pt x="137" y="31"/>
                      </a:cubicBezTo>
                      <a:cubicBezTo>
                        <a:pt x="137" y="32"/>
                        <a:pt x="138" y="35"/>
                        <a:pt x="139" y="38"/>
                      </a:cubicBezTo>
                      <a:cubicBezTo>
                        <a:pt x="140" y="41"/>
                        <a:pt x="141" y="44"/>
                        <a:pt x="142" y="47"/>
                      </a:cubicBezTo>
                      <a:cubicBezTo>
                        <a:pt x="144" y="51"/>
                        <a:pt x="138" y="55"/>
                        <a:pt x="136" y="59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3" name="Freeform 597">
                  <a:extLst>
                    <a:ext uri="{FF2B5EF4-FFF2-40B4-BE49-F238E27FC236}">
                      <a16:creationId xmlns:a16="http://schemas.microsoft.com/office/drawing/2014/main" id="{0909106E-1B10-D9BC-FEA1-B2D732295B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95413" y="3646489"/>
                  <a:ext cx="100013" cy="106363"/>
                </a:xfrm>
                <a:custGeom>
                  <a:avLst/>
                  <a:gdLst>
                    <a:gd name="T0" fmla="*/ 85 w 85"/>
                    <a:gd name="T1" fmla="*/ 44 h 90"/>
                    <a:gd name="T2" fmla="*/ 84 w 85"/>
                    <a:gd name="T3" fmla="*/ 45 h 90"/>
                    <a:gd name="T4" fmla="*/ 78 w 85"/>
                    <a:gd name="T5" fmla="*/ 44 h 90"/>
                    <a:gd name="T6" fmla="*/ 74 w 85"/>
                    <a:gd name="T7" fmla="*/ 49 h 90"/>
                    <a:gd name="T8" fmla="*/ 75 w 85"/>
                    <a:gd name="T9" fmla="*/ 60 h 90"/>
                    <a:gd name="T10" fmla="*/ 73 w 85"/>
                    <a:gd name="T11" fmla="*/ 65 h 90"/>
                    <a:gd name="T12" fmla="*/ 75 w 85"/>
                    <a:gd name="T13" fmla="*/ 76 h 90"/>
                    <a:gd name="T14" fmla="*/ 71 w 85"/>
                    <a:gd name="T15" fmla="*/ 81 h 90"/>
                    <a:gd name="T16" fmla="*/ 73 w 85"/>
                    <a:gd name="T17" fmla="*/ 85 h 90"/>
                    <a:gd name="T18" fmla="*/ 70 w 85"/>
                    <a:gd name="T19" fmla="*/ 87 h 90"/>
                    <a:gd name="T20" fmla="*/ 66 w 85"/>
                    <a:gd name="T21" fmla="*/ 74 h 90"/>
                    <a:gd name="T22" fmla="*/ 62 w 85"/>
                    <a:gd name="T23" fmla="*/ 79 h 90"/>
                    <a:gd name="T24" fmla="*/ 53 w 85"/>
                    <a:gd name="T25" fmla="*/ 74 h 90"/>
                    <a:gd name="T26" fmla="*/ 55 w 85"/>
                    <a:gd name="T27" fmla="*/ 62 h 90"/>
                    <a:gd name="T28" fmla="*/ 49 w 85"/>
                    <a:gd name="T29" fmla="*/ 54 h 90"/>
                    <a:gd name="T30" fmla="*/ 39 w 85"/>
                    <a:gd name="T31" fmla="*/ 46 h 90"/>
                    <a:gd name="T32" fmla="*/ 32 w 85"/>
                    <a:gd name="T33" fmla="*/ 41 h 90"/>
                    <a:gd name="T34" fmla="*/ 26 w 85"/>
                    <a:gd name="T35" fmla="*/ 32 h 90"/>
                    <a:gd name="T36" fmla="*/ 25 w 85"/>
                    <a:gd name="T37" fmla="*/ 37 h 90"/>
                    <a:gd name="T38" fmla="*/ 21 w 85"/>
                    <a:gd name="T39" fmla="*/ 44 h 90"/>
                    <a:gd name="T40" fmla="*/ 9 w 85"/>
                    <a:gd name="T41" fmla="*/ 37 h 90"/>
                    <a:gd name="T42" fmla="*/ 2 w 85"/>
                    <a:gd name="T43" fmla="*/ 27 h 90"/>
                    <a:gd name="T44" fmla="*/ 6 w 85"/>
                    <a:gd name="T45" fmla="*/ 17 h 90"/>
                    <a:gd name="T46" fmla="*/ 4 w 85"/>
                    <a:gd name="T47" fmla="*/ 12 h 90"/>
                    <a:gd name="T48" fmla="*/ 6 w 85"/>
                    <a:gd name="T49" fmla="*/ 6 h 90"/>
                    <a:gd name="T50" fmla="*/ 6 w 85"/>
                    <a:gd name="T51" fmla="*/ 1 h 90"/>
                    <a:gd name="T52" fmla="*/ 13 w 85"/>
                    <a:gd name="T53" fmla="*/ 0 h 90"/>
                    <a:gd name="T54" fmla="*/ 26 w 85"/>
                    <a:gd name="T55" fmla="*/ 3 h 90"/>
                    <a:gd name="T56" fmla="*/ 39 w 85"/>
                    <a:gd name="T57" fmla="*/ 5 h 90"/>
                    <a:gd name="T58" fmla="*/ 48 w 85"/>
                    <a:gd name="T59" fmla="*/ 12 h 90"/>
                    <a:gd name="T60" fmla="*/ 55 w 85"/>
                    <a:gd name="T61" fmla="*/ 10 h 90"/>
                    <a:gd name="T62" fmla="*/ 58 w 85"/>
                    <a:gd name="T63" fmla="*/ 7 h 90"/>
                    <a:gd name="T64" fmla="*/ 61 w 85"/>
                    <a:gd name="T65" fmla="*/ 15 h 90"/>
                    <a:gd name="T66" fmla="*/ 66 w 85"/>
                    <a:gd name="T67" fmla="*/ 23 h 90"/>
                    <a:gd name="T68" fmla="*/ 77 w 85"/>
                    <a:gd name="T69" fmla="*/ 37 h 90"/>
                    <a:gd name="T70" fmla="*/ 85 w 85"/>
                    <a:gd name="T71" fmla="*/ 44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5" h="90">
                      <a:moveTo>
                        <a:pt x="85" y="44"/>
                      </a:moveTo>
                      <a:cubicBezTo>
                        <a:pt x="85" y="44"/>
                        <a:pt x="84" y="45"/>
                        <a:pt x="84" y="45"/>
                      </a:cubicBezTo>
                      <a:cubicBezTo>
                        <a:pt x="82" y="46"/>
                        <a:pt x="80" y="45"/>
                        <a:pt x="78" y="44"/>
                      </a:cubicBezTo>
                      <a:cubicBezTo>
                        <a:pt x="76" y="43"/>
                        <a:pt x="74" y="47"/>
                        <a:pt x="74" y="49"/>
                      </a:cubicBezTo>
                      <a:cubicBezTo>
                        <a:pt x="74" y="52"/>
                        <a:pt x="73" y="58"/>
                        <a:pt x="75" y="60"/>
                      </a:cubicBezTo>
                      <a:cubicBezTo>
                        <a:pt x="78" y="62"/>
                        <a:pt x="76" y="63"/>
                        <a:pt x="73" y="65"/>
                      </a:cubicBezTo>
                      <a:cubicBezTo>
                        <a:pt x="71" y="68"/>
                        <a:pt x="76" y="72"/>
                        <a:pt x="75" y="76"/>
                      </a:cubicBezTo>
                      <a:cubicBezTo>
                        <a:pt x="75" y="79"/>
                        <a:pt x="71" y="79"/>
                        <a:pt x="71" y="81"/>
                      </a:cubicBezTo>
                      <a:cubicBezTo>
                        <a:pt x="71" y="82"/>
                        <a:pt x="72" y="84"/>
                        <a:pt x="73" y="85"/>
                      </a:cubicBezTo>
                      <a:cubicBezTo>
                        <a:pt x="72" y="86"/>
                        <a:pt x="71" y="86"/>
                        <a:pt x="70" y="87"/>
                      </a:cubicBezTo>
                      <a:cubicBezTo>
                        <a:pt x="63" y="90"/>
                        <a:pt x="68" y="77"/>
                        <a:pt x="66" y="74"/>
                      </a:cubicBezTo>
                      <a:cubicBezTo>
                        <a:pt x="64" y="71"/>
                        <a:pt x="62" y="73"/>
                        <a:pt x="62" y="79"/>
                      </a:cubicBezTo>
                      <a:cubicBezTo>
                        <a:pt x="62" y="85"/>
                        <a:pt x="56" y="77"/>
                        <a:pt x="53" y="74"/>
                      </a:cubicBezTo>
                      <a:cubicBezTo>
                        <a:pt x="50" y="71"/>
                        <a:pt x="55" y="67"/>
                        <a:pt x="55" y="62"/>
                      </a:cubicBezTo>
                      <a:cubicBezTo>
                        <a:pt x="56" y="57"/>
                        <a:pt x="54" y="59"/>
                        <a:pt x="49" y="54"/>
                      </a:cubicBezTo>
                      <a:cubicBezTo>
                        <a:pt x="43" y="49"/>
                        <a:pt x="43" y="47"/>
                        <a:pt x="39" y="46"/>
                      </a:cubicBezTo>
                      <a:cubicBezTo>
                        <a:pt x="34" y="46"/>
                        <a:pt x="32" y="45"/>
                        <a:pt x="32" y="41"/>
                      </a:cubicBezTo>
                      <a:cubicBezTo>
                        <a:pt x="32" y="37"/>
                        <a:pt x="30" y="34"/>
                        <a:pt x="26" y="32"/>
                      </a:cubicBezTo>
                      <a:cubicBezTo>
                        <a:pt x="23" y="30"/>
                        <a:pt x="24" y="34"/>
                        <a:pt x="25" y="37"/>
                      </a:cubicBezTo>
                      <a:cubicBezTo>
                        <a:pt x="25" y="40"/>
                        <a:pt x="24" y="44"/>
                        <a:pt x="21" y="44"/>
                      </a:cubicBezTo>
                      <a:cubicBezTo>
                        <a:pt x="18" y="44"/>
                        <a:pt x="13" y="40"/>
                        <a:pt x="9" y="37"/>
                      </a:cubicBezTo>
                      <a:cubicBezTo>
                        <a:pt x="5" y="34"/>
                        <a:pt x="5" y="30"/>
                        <a:pt x="2" y="27"/>
                      </a:cubicBezTo>
                      <a:cubicBezTo>
                        <a:pt x="0" y="24"/>
                        <a:pt x="4" y="20"/>
                        <a:pt x="6" y="17"/>
                      </a:cubicBezTo>
                      <a:cubicBezTo>
                        <a:pt x="9" y="14"/>
                        <a:pt x="5" y="13"/>
                        <a:pt x="4" y="12"/>
                      </a:cubicBezTo>
                      <a:cubicBezTo>
                        <a:pt x="2" y="10"/>
                        <a:pt x="5" y="9"/>
                        <a:pt x="6" y="6"/>
                      </a:cubicBezTo>
                      <a:cubicBezTo>
                        <a:pt x="6" y="4"/>
                        <a:pt x="6" y="3"/>
                        <a:pt x="6" y="1"/>
                      </a:cubicBezTo>
                      <a:cubicBezTo>
                        <a:pt x="8" y="1"/>
                        <a:pt x="10" y="0"/>
                        <a:pt x="13" y="0"/>
                      </a:cubicBezTo>
                      <a:cubicBezTo>
                        <a:pt x="16" y="1"/>
                        <a:pt x="22" y="2"/>
                        <a:pt x="26" y="3"/>
                      </a:cubicBezTo>
                      <a:cubicBezTo>
                        <a:pt x="31" y="3"/>
                        <a:pt x="36" y="2"/>
                        <a:pt x="39" y="5"/>
                      </a:cubicBezTo>
                      <a:cubicBezTo>
                        <a:pt x="41" y="8"/>
                        <a:pt x="45" y="12"/>
                        <a:pt x="48" y="12"/>
                      </a:cubicBezTo>
                      <a:cubicBezTo>
                        <a:pt x="51" y="12"/>
                        <a:pt x="53" y="12"/>
                        <a:pt x="55" y="10"/>
                      </a:cubicBezTo>
                      <a:cubicBezTo>
                        <a:pt x="56" y="9"/>
                        <a:pt x="57" y="8"/>
                        <a:pt x="58" y="7"/>
                      </a:cubicBezTo>
                      <a:cubicBezTo>
                        <a:pt x="58" y="8"/>
                        <a:pt x="59" y="9"/>
                        <a:pt x="61" y="15"/>
                      </a:cubicBezTo>
                      <a:cubicBezTo>
                        <a:pt x="65" y="26"/>
                        <a:pt x="63" y="19"/>
                        <a:pt x="66" y="23"/>
                      </a:cubicBezTo>
                      <a:cubicBezTo>
                        <a:pt x="70" y="27"/>
                        <a:pt x="71" y="29"/>
                        <a:pt x="77" y="37"/>
                      </a:cubicBezTo>
                      <a:cubicBezTo>
                        <a:pt x="81" y="42"/>
                        <a:pt x="82" y="42"/>
                        <a:pt x="85" y="44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4" name="Freeform 598">
                  <a:extLst>
                    <a:ext uri="{FF2B5EF4-FFF2-40B4-BE49-F238E27FC236}">
                      <a16:creationId xmlns:a16="http://schemas.microsoft.com/office/drawing/2014/main" id="{72740013-289D-EC6C-7777-345A5951D8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50963" y="3519489"/>
                  <a:ext cx="146050" cy="141288"/>
                </a:xfrm>
                <a:custGeom>
                  <a:avLst/>
                  <a:gdLst>
                    <a:gd name="T0" fmla="*/ 117 w 124"/>
                    <a:gd name="T1" fmla="*/ 15 h 120"/>
                    <a:gd name="T2" fmla="*/ 115 w 124"/>
                    <a:gd name="T3" fmla="*/ 25 h 120"/>
                    <a:gd name="T4" fmla="*/ 108 w 124"/>
                    <a:gd name="T5" fmla="*/ 41 h 120"/>
                    <a:gd name="T6" fmla="*/ 103 w 124"/>
                    <a:gd name="T7" fmla="*/ 63 h 120"/>
                    <a:gd name="T8" fmla="*/ 101 w 124"/>
                    <a:gd name="T9" fmla="*/ 73 h 120"/>
                    <a:gd name="T10" fmla="*/ 99 w 124"/>
                    <a:gd name="T11" fmla="*/ 86 h 120"/>
                    <a:gd name="T12" fmla="*/ 94 w 124"/>
                    <a:gd name="T13" fmla="*/ 101 h 120"/>
                    <a:gd name="T14" fmla="*/ 93 w 124"/>
                    <a:gd name="T15" fmla="*/ 110 h 120"/>
                    <a:gd name="T16" fmla="*/ 96 w 124"/>
                    <a:gd name="T17" fmla="*/ 115 h 120"/>
                    <a:gd name="T18" fmla="*/ 93 w 124"/>
                    <a:gd name="T19" fmla="*/ 118 h 120"/>
                    <a:gd name="T20" fmla="*/ 86 w 124"/>
                    <a:gd name="T21" fmla="*/ 120 h 120"/>
                    <a:gd name="T22" fmla="*/ 77 w 124"/>
                    <a:gd name="T23" fmla="*/ 113 h 120"/>
                    <a:gd name="T24" fmla="*/ 64 w 124"/>
                    <a:gd name="T25" fmla="*/ 111 h 120"/>
                    <a:gd name="T26" fmla="*/ 51 w 124"/>
                    <a:gd name="T27" fmla="*/ 108 h 120"/>
                    <a:gd name="T28" fmla="*/ 44 w 124"/>
                    <a:gd name="T29" fmla="*/ 109 h 120"/>
                    <a:gd name="T30" fmla="*/ 41 w 124"/>
                    <a:gd name="T31" fmla="*/ 105 h 120"/>
                    <a:gd name="T32" fmla="*/ 32 w 124"/>
                    <a:gd name="T33" fmla="*/ 92 h 120"/>
                    <a:gd name="T34" fmla="*/ 20 w 124"/>
                    <a:gd name="T35" fmla="*/ 83 h 120"/>
                    <a:gd name="T36" fmla="*/ 9 w 124"/>
                    <a:gd name="T37" fmla="*/ 72 h 120"/>
                    <a:gd name="T38" fmla="*/ 2 w 124"/>
                    <a:gd name="T39" fmla="*/ 59 h 120"/>
                    <a:gd name="T40" fmla="*/ 12 w 124"/>
                    <a:gd name="T41" fmla="*/ 59 h 120"/>
                    <a:gd name="T42" fmla="*/ 13 w 124"/>
                    <a:gd name="T43" fmla="*/ 58 h 120"/>
                    <a:gd name="T44" fmla="*/ 20 w 124"/>
                    <a:gd name="T45" fmla="*/ 52 h 120"/>
                    <a:gd name="T46" fmla="*/ 27 w 124"/>
                    <a:gd name="T47" fmla="*/ 44 h 120"/>
                    <a:gd name="T48" fmla="*/ 31 w 124"/>
                    <a:gd name="T49" fmla="*/ 34 h 120"/>
                    <a:gd name="T50" fmla="*/ 43 w 124"/>
                    <a:gd name="T51" fmla="*/ 29 h 120"/>
                    <a:gd name="T52" fmla="*/ 49 w 124"/>
                    <a:gd name="T53" fmla="*/ 29 h 120"/>
                    <a:gd name="T54" fmla="*/ 56 w 124"/>
                    <a:gd name="T55" fmla="*/ 27 h 120"/>
                    <a:gd name="T56" fmla="*/ 67 w 124"/>
                    <a:gd name="T57" fmla="*/ 17 h 120"/>
                    <a:gd name="T58" fmla="*/ 76 w 124"/>
                    <a:gd name="T59" fmla="*/ 6 h 120"/>
                    <a:gd name="T60" fmla="*/ 85 w 124"/>
                    <a:gd name="T61" fmla="*/ 10 h 120"/>
                    <a:gd name="T62" fmla="*/ 94 w 124"/>
                    <a:gd name="T63" fmla="*/ 8 h 120"/>
                    <a:gd name="T64" fmla="*/ 107 w 124"/>
                    <a:gd name="T65" fmla="*/ 2 h 120"/>
                    <a:gd name="T66" fmla="*/ 120 w 124"/>
                    <a:gd name="T67" fmla="*/ 0 h 120"/>
                    <a:gd name="T68" fmla="*/ 120 w 124"/>
                    <a:gd name="T69" fmla="*/ 0 h 120"/>
                    <a:gd name="T70" fmla="*/ 115 w 124"/>
                    <a:gd name="T71" fmla="*/ 5 h 120"/>
                    <a:gd name="T72" fmla="*/ 117 w 124"/>
                    <a:gd name="T73" fmla="*/ 15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24" h="120">
                      <a:moveTo>
                        <a:pt x="117" y="15"/>
                      </a:moveTo>
                      <a:cubicBezTo>
                        <a:pt x="120" y="22"/>
                        <a:pt x="119" y="17"/>
                        <a:pt x="115" y="25"/>
                      </a:cubicBezTo>
                      <a:cubicBezTo>
                        <a:pt x="111" y="34"/>
                        <a:pt x="113" y="33"/>
                        <a:pt x="108" y="41"/>
                      </a:cubicBezTo>
                      <a:cubicBezTo>
                        <a:pt x="103" y="48"/>
                        <a:pt x="109" y="55"/>
                        <a:pt x="103" y="63"/>
                      </a:cubicBezTo>
                      <a:cubicBezTo>
                        <a:pt x="97" y="70"/>
                        <a:pt x="103" y="69"/>
                        <a:pt x="101" y="73"/>
                      </a:cubicBezTo>
                      <a:cubicBezTo>
                        <a:pt x="98" y="77"/>
                        <a:pt x="96" y="79"/>
                        <a:pt x="99" y="86"/>
                      </a:cubicBezTo>
                      <a:cubicBezTo>
                        <a:pt x="102" y="92"/>
                        <a:pt x="100" y="96"/>
                        <a:pt x="94" y="101"/>
                      </a:cubicBezTo>
                      <a:cubicBezTo>
                        <a:pt x="88" y="106"/>
                        <a:pt x="90" y="105"/>
                        <a:pt x="93" y="110"/>
                      </a:cubicBezTo>
                      <a:cubicBezTo>
                        <a:pt x="95" y="113"/>
                        <a:pt x="95" y="114"/>
                        <a:pt x="96" y="115"/>
                      </a:cubicBezTo>
                      <a:cubicBezTo>
                        <a:pt x="95" y="116"/>
                        <a:pt x="94" y="117"/>
                        <a:pt x="93" y="118"/>
                      </a:cubicBezTo>
                      <a:cubicBezTo>
                        <a:pt x="91" y="120"/>
                        <a:pt x="89" y="120"/>
                        <a:pt x="86" y="120"/>
                      </a:cubicBezTo>
                      <a:cubicBezTo>
                        <a:pt x="83" y="120"/>
                        <a:pt x="79" y="116"/>
                        <a:pt x="77" y="113"/>
                      </a:cubicBezTo>
                      <a:cubicBezTo>
                        <a:pt x="74" y="110"/>
                        <a:pt x="69" y="111"/>
                        <a:pt x="64" y="111"/>
                      </a:cubicBezTo>
                      <a:cubicBezTo>
                        <a:pt x="60" y="110"/>
                        <a:pt x="54" y="109"/>
                        <a:pt x="51" y="108"/>
                      </a:cubicBezTo>
                      <a:cubicBezTo>
                        <a:pt x="48" y="108"/>
                        <a:pt x="46" y="109"/>
                        <a:pt x="44" y="109"/>
                      </a:cubicBezTo>
                      <a:cubicBezTo>
                        <a:pt x="43" y="108"/>
                        <a:pt x="42" y="107"/>
                        <a:pt x="41" y="105"/>
                      </a:cubicBezTo>
                      <a:cubicBezTo>
                        <a:pt x="40" y="103"/>
                        <a:pt x="35" y="98"/>
                        <a:pt x="32" y="92"/>
                      </a:cubicBezTo>
                      <a:cubicBezTo>
                        <a:pt x="29" y="87"/>
                        <a:pt x="23" y="87"/>
                        <a:pt x="20" y="83"/>
                      </a:cubicBezTo>
                      <a:cubicBezTo>
                        <a:pt x="17" y="78"/>
                        <a:pt x="14" y="75"/>
                        <a:pt x="9" y="72"/>
                      </a:cubicBezTo>
                      <a:cubicBezTo>
                        <a:pt x="4" y="69"/>
                        <a:pt x="4" y="66"/>
                        <a:pt x="2" y="59"/>
                      </a:cubicBezTo>
                      <a:cubicBezTo>
                        <a:pt x="0" y="52"/>
                        <a:pt x="8" y="58"/>
                        <a:pt x="12" y="59"/>
                      </a:cubicBezTo>
                      <a:cubicBezTo>
                        <a:pt x="14" y="59"/>
                        <a:pt x="14" y="59"/>
                        <a:pt x="13" y="58"/>
                      </a:cubicBezTo>
                      <a:cubicBezTo>
                        <a:pt x="17" y="57"/>
                        <a:pt x="18" y="56"/>
                        <a:pt x="20" y="52"/>
                      </a:cubicBezTo>
                      <a:cubicBezTo>
                        <a:pt x="23" y="48"/>
                        <a:pt x="27" y="47"/>
                        <a:pt x="27" y="44"/>
                      </a:cubicBezTo>
                      <a:cubicBezTo>
                        <a:pt x="27" y="40"/>
                        <a:pt x="27" y="33"/>
                        <a:pt x="31" y="34"/>
                      </a:cubicBezTo>
                      <a:cubicBezTo>
                        <a:pt x="35" y="34"/>
                        <a:pt x="41" y="30"/>
                        <a:pt x="43" y="29"/>
                      </a:cubicBezTo>
                      <a:cubicBezTo>
                        <a:pt x="45" y="28"/>
                        <a:pt x="46" y="26"/>
                        <a:pt x="49" y="29"/>
                      </a:cubicBezTo>
                      <a:cubicBezTo>
                        <a:pt x="52" y="31"/>
                        <a:pt x="53" y="31"/>
                        <a:pt x="56" y="27"/>
                      </a:cubicBezTo>
                      <a:cubicBezTo>
                        <a:pt x="59" y="24"/>
                        <a:pt x="62" y="22"/>
                        <a:pt x="67" y="17"/>
                      </a:cubicBezTo>
                      <a:cubicBezTo>
                        <a:pt x="72" y="12"/>
                        <a:pt x="72" y="4"/>
                        <a:pt x="76" y="6"/>
                      </a:cubicBezTo>
                      <a:cubicBezTo>
                        <a:pt x="79" y="8"/>
                        <a:pt x="80" y="10"/>
                        <a:pt x="85" y="10"/>
                      </a:cubicBezTo>
                      <a:cubicBezTo>
                        <a:pt x="90" y="11"/>
                        <a:pt x="86" y="9"/>
                        <a:pt x="94" y="8"/>
                      </a:cubicBezTo>
                      <a:cubicBezTo>
                        <a:pt x="102" y="6"/>
                        <a:pt x="104" y="3"/>
                        <a:pt x="107" y="2"/>
                      </a:cubicBezTo>
                      <a:cubicBezTo>
                        <a:pt x="110" y="2"/>
                        <a:pt x="116" y="1"/>
                        <a:pt x="120" y="0"/>
                      </a:cubicBezTo>
                      <a:cubicBezTo>
                        <a:pt x="120" y="0"/>
                        <a:pt x="120" y="0"/>
                        <a:pt x="120" y="0"/>
                      </a:cubicBezTo>
                      <a:cubicBezTo>
                        <a:pt x="124" y="4"/>
                        <a:pt x="120" y="3"/>
                        <a:pt x="115" y="5"/>
                      </a:cubicBezTo>
                      <a:cubicBezTo>
                        <a:pt x="111" y="7"/>
                        <a:pt x="114" y="7"/>
                        <a:pt x="117" y="15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5" name="Freeform 599">
                  <a:extLst>
                    <a:ext uri="{FF2B5EF4-FFF2-40B4-BE49-F238E27FC236}">
                      <a16:creationId xmlns:a16="http://schemas.microsoft.com/office/drawing/2014/main" id="{A50C84CB-97A3-12B2-128B-DA6F48291B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09688" y="3486151"/>
                  <a:ext cx="182563" cy="101600"/>
                </a:xfrm>
                <a:custGeom>
                  <a:avLst/>
                  <a:gdLst>
                    <a:gd name="T0" fmla="*/ 155 w 155"/>
                    <a:gd name="T1" fmla="*/ 28 h 86"/>
                    <a:gd name="T2" fmla="*/ 142 w 155"/>
                    <a:gd name="T3" fmla="*/ 30 h 86"/>
                    <a:gd name="T4" fmla="*/ 129 w 155"/>
                    <a:gd name="T5" fmla="*/ 36 h 86"/>
                    <a:gd name="T6" fmla="*/ 120 w 155"/>
                    <a:gd name="T7" fmla="*/ 38 h 86"/>
                    <a:gd name="T8" fmla="*/ 111 w 155"/>
                    <a:gd name="T9" fmla="*/ 34 h 86"/>
                    <a:gd name="T10" fmla="*/ 102 w 155"/>
                    <a:gd name="T11" fmla="*/ 45 h 86"/>
                    <a:gd name="T12" fmla="*/ 91 w 155"/>
                    <a:gd name="T13" fmla="*/ 55 h 86"/>
                    <a:gd name="T14" fmla="*/ 84 w 155"/>
                    <a:gd name="T15" fmla="*/ 57 h 86"/>
                    <a:gd name="T16" fmla="*/ 78 w 155"/>
                    <a:gd name="T17" fmla="*/ 57 h 86"/>
                    <a:gd name="T18" fmla="*/ 66 w 155"/>
                    <a:gd name="T19" fmla="*/ 62 h 86"/>
                    <a:gd name="T20" fmla="*/ 62 w 155"/>
                    <a:gd name="T21" fmla="*/ 72 h 86"/>
                    <a:gd name="T22" fmla="*/ 55 w 155"/>
                    <a:gd name="T23" fmla="*/ 80 h 86"/>
                    <a:gd name="T24" fmla="*/ 48 w 155"/>
                    <a:gd name="T25" fmla="*/ 86 h 86"/>
                    <a:gd name="T26" fmla="*/ 43 w 155"/>
                    <a:gd name="T27" fmla="*/ 77 h 86"/>
                    <a:gd name="T28" fmla="*/ 35 w 155"/>
                    <a:gd name="T29" fmla="*/ 74 h 86"/>
                    <a:gd name="T30" fmla="*/ 35 w 155"/>
                    <a:gd name="T31" fmla="*/ 71 h 86"/>
                    <a:gd name="T32" fmla="*/ 37 w 155"/>
                    <a:gd name="T33" fmla="*/ 62 h 86"/>
                    <a:gd name="T34" fmla="*/ 30 w 155"/>
                    <a:gd name="T35" fmla="*/ 59 h 86"/>
                    <a:gd name="T36" fmla="*/ 21 w 155"/>
                    <a:gd name="T37" fmla="*/ 59 h 86"/>
                    <a:gd name="T38" fmla="*/ 17 w 155"/>
                    <a:gd name="T39" fmla="*/ 57 h 86"/>
                    <a:gd name="T40" fmla="*/ 6 w 155"/>
                    <a:gd name="T41" fmla="*/ 48 h 86"/>
                    <a:gd name="T42" fmla="*/ 0 w 155"/>
                    <a:gd name="T43" fmla="*/ 44 h 86"/>
                    <a:gd name="T44" fmla="*/ 3 w 155"/>
                    <a:gd name="T45" fmla="*/ 41 h 86"/>
                    <a:gd name="T46" fmla="*/ 6 w 155"/>
                    <a:gd name="T47" fmla="*/ 28 h 86"/>
                    <a:gd name="T48" fmla="*/ 28 w 155"/>
                    <a:gd name="T49" fmla="*/ 10 h 86"/>
                    <a:gd name="T50" fmla="*/ 37 w 155"/>
                    <a:gd name="T51" fmla="*/ 4 h 86"/>
                    <a:gd name="T52" fmla="*/ 49 w 155"/>
                    <a:gd name="T53" fmla="*/ 5 h 86"/>
                    <a:gd name="T54" fmla="*/ 59 w 155"/>
                    <a:gd name="T55" fmla="*/ 6 h 86"/>
                    <a:gd name="T56" fmla="*/ 68 w 155"/>
                    <a:gd name="T57" fmla="*/ 9 h 86"/>
                    <a:gd name="T58" fmla="*/ 81 w 155"/>
                    <a:gd name="T59" fmla="*/ 3 h 86"/>
                    <a:gd name="T60" fmla="*/ 100 w 155"/>
                    <a:gd name="T61" fmla="*/ 2 h 86"/>
                    <a:gd name="T62" fmla="*/ 116 w 155"/>
                    <a:gd name="T63" fmla="*/ 1 h 86"/>
                    <a:gd name="T64" fmla="*/ 132 w 155"/>
                    <a:gd name="T65" fmla="*/ 8 h 86"/>
                    <a:gd name="T66" fmla="*/ 136 w 155"/>
                    <a:gd name="T67" fmla="*/ 16 h 86"/>
                    <a:gd name="T68" fmla="*/ 143 w 155"/>
                    <a:gd name="T69" fmla="*/ 18 h 86"/>
                    <a:gd name="T70" fmla="*/ 155 w 155"/>
                    <a:gd name="T71" fmla="*/ 28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55" h="86">
                      <a:moveTo>
                        <a:pt x="155" y="28"/>
                      </a:moveTo>
                      <a:cubicBezTo>
                        <a:pt x="151" y="29"/>
                        <a:pt x="145" y="30"/>
                        <a:pt x="142" y="30"/>
                      </a:cubicBezTo>
                      <a:cubicBezTo>
                        <a:pt x="139" y="31"/>
                        <a:pt x="137" y="34"/>
                        <a:pt x="129" y="36"/>
                      </a:cubicBezTo>
                      <a:cubicBezTo>
                        <a:pt x="121" y="37"/>
                        <a:pt x="125" y="39"/>
                        <a:pt x="120" y="38"/>
                      </a:cubicBezTo>
                      <a:cubicBezTo>
                        <a:pt x="115" y="38"/>
                        <a:pt x="114" y="36"/>
                        <a:pt x="111" y="34"/>
                      </a:cubicBezTo>
                      <a:cubicBezTo>
                        <a:pt x="107" y="32"/>
                        <a:pt x="107" y="40"/>
                        <a:pt x="102" y="45"/>
                      </a:cubicBezTo>
                      <a:cubicBezTo>
                        <a:pt x="97" y="50"/>
                        <a:pt x="94" y="52"/>
                        <a:pt x="91" y="55"/>
                      </a:cubicBezTo>
                      <a:cubicBezTo>
                        <a:pt x="88" y="59"/>
                        <a:pt x="87" y="59"/>
                        <a:pt x="84" y="57"/>
                      </a:cubicBezTo>
                      <a:cubicBezTo>
                        <a:pt x="81" y="54"/>
                        <a:pt x="80" y="56"/>
                        <a:pt x="78" y="57"/>
                      </a:cubicBezTo>
                      <a:cubicBezTo>
                        <a:pt x="76" y="58"/>
                        <a:pt x="70" y="62"/>
                        <a:pt x="66" y="62"/>
                      </a:cubicBezTo>
                      <a:cubicBezTo>
                        <a:pt x="62" y="61"/>
                        <a:pt x="62" y="68"/>
                        <a:pt x="62" y="72"/>
                      </a:cubicBezTo>
                      <a:cubicBezTo>
                        <a:pt x="62" y="75"/>
                        <a:pt x="58" y="76"/>
                        <a:pt x="55" y="80"/>
                      </a:cubicBezTo>
                      <a:cubicBezTo>
                        <a:pt x="54" y="84"/>
                        <a:pt x="51" y="85"/>
                        <a:pt x="48" y="86"/>
                      </a:cubicBezTo>
                      <a:cubicBezTo>
                        <a:pt x="47" y="83"/>
                        <a:pt x="43" y="80"/>
                        <a:pt x="43" y="77"/>
                      </a:cubicBezTo>
                      <a:cubicBezTo>
                        <a:pt x="41" y="72"/>
                        <a:pt x="39" y="77"/>
                        <a:pt x="35" y="74"/>
                      </a:cubicBezTo>
                      <a:cubicBezTo>
                        <a:pt x="35" y="73"/>
                        <a:pt x="35" y="71"/>
                        <a:pt x="35" y="71"/>
                      </a:cubicBezTo>
                      <a:cubicBezTo>
                        <a:pt x="35" y="70"/>
                        <a:pt x="37" y="66"/>
                        <a:pt x="37" y="62"/>
                      </a:cubicBezTo>
                      <a:cubicBezTo>
                        <a:pt x="37" y="57"/>
                        <a:pt x="31" y="60"/>
                        <a:pt x="30" y="59"/>
                      </a:cubicBezTo>
                      <a:cubicBezTo>
                        <a:pt x="30" y="57"/>
                        <a:pt x="24" y="59"/>
                        <a:pt x="21" y="59"/>
                      </a:cubicBezTo>
                      <a:cubicBezTo>
                        <a:pt x="19" y="60"/>
                        <a:pt x="19" y="59"/>
                        <a:pt x="17" y="57"/>
                      </a:cubicBezTo>
                      <a:cubicBezTo>
                        <a:pt x="16" y="54"/>
                        <a:pt x="10" y="52"/>
                        <a:pt x="6" y="48"/>
                      </a:cubicBezTo>
                      <a:cubicBezTo>
                        <a:pt x="3" y="45"/>
                        <a:pt x="2" y="44"/>
                        <a:pt x="0" y="44"/>
                      </a:cubicBezTo>
                      <a:cubicBezTo>
                        <a:pt x="2" y="43"/>
                        <a:pt x="2" y="41"/>
                        <a:pt x="3" y="41"/>
                      </a:cubicBezTo>
                      <a:cubicBezTo>
                        <a:pt x="4" y="40"/>
                        <a:pt x="4" y="29"/>
                        <a:pt x="6" y="28"/>
                      </a:cubicBezTo>
                      <a:cubicBezTo>
                        <a:pt x="7" y="26"/>
                        <a:pt x="26" y="11"/>
                        <a:pt x="28" y="10"/>
                      </a:cubicBezTo>
                      <a:cubicBezTo>
                        <a:pt x="30" y="9"/>
                        <a:pt x="34" y="6"/>
                        <a:pt x="37" y="4"/>
                      </a:cubicBezTo>
                      <a:cubicBezTo>
                        <a:pt x="40" y="3"/>
                        <a:pt x="40" y="5"/>
                        <a:pt x="49" y="5"/>
                      </a:cubicBezTo>
                      <a:cubicBezTo>
                        <a:pt x="58" y="5"/>
                        <a:pt x="53" y="4"/>
                        <a:pt x="59" y="6"/>
                      </a:cubicBezTo>
                      <a:cubicBezTo>
                        <a:pt x="65" y="9"/>
                        <a:pt x="65" y="9"/>
                        <a:pt x="68" y="9"/>
                      </a:cubicBezTo>
                      <a:cubicBezTo>
                        <a:pt x="72" y="8"/>
                        <a:pt x="78" y="5"/>
                        <a:pt x="81" y="3"/>
                      </a:cubicBezTo>
                      <a:cubicBezTo>
                        <a:pt x="85" y="2"/>
                        <a:pt x="95" y="3"/>
                        <a:pt x="100" y="2"/>
                      </a:cubicBezTo>
                      <a:cubicBezTo>
                        <a:pt x="105" y="0"/>
                        <a:pt x="110" y="2"/>
                        <a:pt x="116" y="1"/>
                      </a:cubicBezTo>
                      <a:cubicBezTo>
                        <a:pt x="121" y="0"/>
                        <a:pt x="123" y="7"/>
                        <a:pt x="132" y="8"/>
                      </a:cubicBezTo>
                      <a:cubicBezTo>
                        <a:pt x="141" y="9"/>
                        <a:pt x="136" y="13"/>
                        <a:pt x="136" y="16"/>
                      </a:cubicBezTo>
                      <a:cubicBezTo>
                        <a:pt x="136" y="20"/>
                        <a:pt x="139" y="19"/>
                        <a:pt x="143" y="18"/>
                      </a:cubicBezTo>
                      <a:cubicBezTo>
                        <a:pt x="147" y="17"/>
                        <a:pt x="151" y="24"/>
                        <a:pt x="155" y="28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6" name="Freeform 600">
                  <a:extLst>
                    <a:ext uri="{FF2B5EF4-FFF2-40B4-BE49-F238E27FC236}">
                      <a16:creationId xmlns:a16="http://schemas.microsoft.com/office/drawing/2014/main" id="{E0303F58-E2C6-27EF-ED0D-8505475310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82700" y="3538539"/>
                  <a:ext cx="69850" cy="46038"/>
                </a:xfrm>
                <a:custGeom>
                  <a:avLst/>
                  <a:gdLst>
                    <a:gd name="T0" fmla="*/ 58 w 60"/>
                    <a:gd name="T1" fmla="*/ 27 h 39"/>
                    <a:gd name="T2" fmla="*/ 58 w 60"/>
                    <a:gd name="T3" fmla="*/ 30 h 39"/>
                    <a:gd name="T4" fmla="*/ 58 w 60"/>
                    <a:gd name="T5" fmla="*/ 29 h 39"/>
                    <a:gd name="T6" fmla="*/ 57 w 60"/>
                    <a:gd name="T7" fmla="*/ 34 h 39"/>
                    <a:gd name="T8" fmla="*/ 41 w 60"/>
                    <a:gd name="T9" fmla="*/ 36 h 39"/>
                    <a:gd name="T10" fmla="*/ 28 w 60"/>
                    <a:gd name="T11" fmla="*/ 31 h 39"/>
                    <a:gd name="T12" fmla="*/ 7 w 60"/>
                    <a:gd name="T13" fmla="*/ 25 h 39"/>
                    <a:gd name="T14" fmla="*/ 0 w 60"/>
                    <a:gd name="T15" fmla="*/ 22 h 39"/>
                    <a:gd name="T16" fmla="*/ 3 w 60"/>
                    <a:gd name="T17" fmla="*/ 15 h 39"/>
                    <a:gd name="T18" fmla="*/ 16 w 60"/>
                    <a:gd name="T19" fmla="*/ 6 h 39"/>
                    <a:gd name="T20" fmla="*/ 19 w 60"/>
                    <a:gd name="T21" fmla="*/ 2 h 39"/>
                    <a:gd name="T22" fmla="*/ 23 w 60"/>
                    <a:gd name="T23" fmla="*/ 0 h 39"/>
                    <a:gd name="T24" fmla="*/ 29 w 60"/>
                    <a:gd name="T25" fmla="*/ 4 h 39"/>
                    <a:gd name="T26" fmla="*/ 40 w 60"/>
                    <a:gd name="T27" fmla="*/ 13 h 39"/>
                    <a:gd name="T28" fmla="*/ 44 w 60"/>
                    <a:gd name="T29" fmla="*/ 15 h 39"/>
                    <a:gd name="T30" fmla="*/ 53 w 60"/>
                    <a:gd name="T31" fmla="*/ 15 h 39"/>
                    <a:gd name="T32" fmla="*/ 60 w 60"/>
                    <a:gd name="T33" fmla="*/ 18 h 39"/>
                    <a:gd name="T34" fmla="*/ 58 w 60"/>
                    <a:gd name="T35" fmla="*/ 27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60" h="39">
                      <a:moveTo>
                        <a:pt x="58" y="27"/>
                      </a:moveTo>
                      <a:cubicBezTo>
                        <a:pt x="58" y="27"/>
                        <a:pt x="58" y="29"/>
                        <a:pt x="58" y="30"/>
                      </a:cubicBezTo>
                      <a:cubicBezTo>
                        <a:pt x="58" y="30"/>
                        <a:pt x="58" y="30"/>
                        <a:pt x="58" y="29"/>
                      </a:cubicBezTo>
                      <a:cubicBezTo>
                        <a:pt x="54" y="25"/>
                        <a:pt x="58" y="29"/>
                        <a:pt x="57" y="34"/>
                      </a:cubicBezTo>
                      <a:cubicBezTo>
                        <a:pt x="57" y="39"/>
                        <a:pt x="46" y="34"/>
                        <a:pt x="41" y="36"/>
                      </a:cubicBezTo>
                      <a:cubicBezTo>
                        <a:pt x="36" y="37"/>
                        <a:pt x="35" y="35"/>
                        <a:pt x="28" y="31"/>
                      </a:cubicBezTo>
                      <a:cubicBezTo>
                        <a:pt x="21" y="26"/>
                        <a:pt x="17" y="27"/>
                        <a:pt x="7" y="25"/>
                      </a:cubicBezTo>
                      <a:cubicBezTo>
                        <a:pt x="2" y="24"/>
                        <a:pt x="1" y="23"/>
                        <a:pt x="0" y="22"/>
                      </a:cubicBezTo>
                      <a:cubicBezTo>
                        <a:pt x="1" y="19"/>
                        <a:pt x="2" y="15"/>
                        <a:pt x="3" y="15"/>
                      </a:cubicBezTo>
                      <a:cubicBezTo>
                        <a:pt x="4" y="14"/>
                        <a:pt x="16" y="10"/>
                        <a:pt x="16" y="6"/>
                      </a:cubicBezTo>
                      <a:cubicBezTo>
                        <a:pt x="16" y="3"/>
                        <a:pt x="16" y="2"/>
                        <a:pt x="19" y="2"/>
                      </a:cubicBezTo>
                      <a:cubicBezTo>
                        <a:pt x="21" y="2"/>
                        <a:pt x="22" y="1"/>
                        <a:pt x="23" y="0"/>
                      </a:cubicBezTo>
                      <a:cubicBezTo>
                        <a:pt x="25" y="0"/>
                        <a:pt x="26" y="1"/>
                        <a:pt x="29" y="4"/>
                      </a:cubicBezTo>
                      <a:cubicBezTo>
                        <a:pt x="33" y="8"/>
                        <a:pt x="39" y="10"/>
                        <a:pt x="40" y="13"/>
                      </a:cubicBezTo>
                      <a:cubicBezTo>
                        <a:pt x="42" y="15"/>
                        <a:pt x="42" y="16"/>
                        <a:pt x="44" y="15"/>
                      </a:cubicBezTo>
                      <a:cubicBezTo>
                        <a:pt x="47" y="15"/>
                        <a:pt x="53" y="13"/>
                        <a:pt x="53" y="15"/>
                      </a:cubicBezTo>
                      <a:cubicBezTo>
                        <a:pt x="54" y="16"/>
                        <a:pt x="60" y="13"/>
                        <a:pt x="60" y="18"/>
                      </a:cubicBezTo>
                      <a:cubicBezTo>
                        <a:pt x="60" y="22"/>
                        <a:pt x="58" y="26"/>
                        <a:pt x="58" y="27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7" name="Freeform 601">
                  <a:extLst>
                    <a:ext uri="{FF2B5EF4-FFF2-40B4-BE49-F238E27FC236}">
                      <a16:creationId xmlns:a16="http://schemas.microsoft.com/office/drawing/2014/main" id="{D228E685-B003-47B9-3098-FF35F42F06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5550" y="3425826"/>
                  <a:ext cx="127000" cy="138113"/>
                </a:xfrm>
                <a:custGeom>
                  <a:avLst/>
                  <a:gdLst>
                    <a:gd name="T0" fmla="*/ 108 w 108"/>
                    <a:gd name="T1" fmla="*/ 56 h 117"/>
                    <a:gd name="T2" fmla="*/ 100 w 108"/>
                    <a:gd name="T3" fmla="*/ 61 h 117"/>
                    <a:gd name="T4" fmla="*/ 78 w 108"/>
                    <a:gd name="T5" fmla="*/ 79 h 117"/>
                    <a:gd name="T6" fmla="*/ 75 w 108"/>
                    <a:gd name="T7" fmla="*/ 92 h 117"/>
                    <a:gd name="T8" fmla="*/ 72 w 108"/>
                    <a:gd name="T9" fmla="*/ 95 h 117"/>
                    <a:gd name="T10" fmla="*/ 68 w 108"/>
                    <a:gd name="T11" fmla="*/ 97 h 117"/>
                    <a:gd name="T12" fmla="*/ 65 w 108"/>
                    <a:gd name="T13" fmla="*/ 101 h 117"/>
                    <a:gd name="T14" fmla="*/ 52 w 108"/>
                    <a:gd name="T15" fmla="*/ 110 h 117"/>
                    <a:gd name="T16" fmla="*/ 49 w 108"/>
                    <a:gd name="T17" fmla="*/ 117 h 117"/>
                    <a:gd name="T18" fmla="*/ 47 w 108"/>
                    <a:gd name="T19" fmla="*/ 113 h 117"/>
                    <a:gd name="T20" fmla="*/ 19 w 108"/>
                    <a:gd name="T21" fmla="*/ 108 h 117"/>
                    <a:gd name="T22" fmla="*/ 8 w 108"/>
                    <a:gd name="T23" fmla="*/ 102 h 117"/>
                    <a:gd name="T24" fmla="*/ 0 w 108"/>
                    <a:gd name="T25" fmla="*/ 93 h 117"/>
                    <a:gd name="T26" fmla="*/ 2 w 108"/>
                    <a:gd name="T27" fmla="*/ 83 h 117"/>
                    <a:gd name="T28" fmla="*/ 5 w 108"/>
                    <a:gd name="T29" fmla="*/ 75 h 117"/>
                    <a:gd name="T30" fmla="*/ 7 w 108"/>
                    <a:gd name="T31" fmla="*/ 65 h 117"/>
                    <a:gd name="T32" fmla="*/ 18 w 108"/>
                    <a:gd name="T33" fmla="*/ 50 h 117"/>
                    <a:gd name="T34" fmla="*/ 48 w 108"/>
                    <a:gd name="T35" fmla="*/ 50 h 117"/>
                    <a:gd name="T36" fmla="*/ 48 w 108"/>
                    <a:gd name="T37" fmla="*/ 46 h 117"/>
                    <a:gd name="T38" fmla="*/ 51 w 108"/>
                    <a:gd name="T39" fmla="*/ 38 h 117"/>
                    <a:gd name="T40" fmla="*/ 30 w 108"/>
                    <a:gd name="T41" fmla="*/ 17 h 117"/>
                    <a:gd name="T42" fmla="*/ 41 w 108"/>
                    <a:gd name="T43" fmla="*/ 13 h 117"/>
                    <a:gd name="T44" fmla="*/ 46 w 108"/>
                    <a:gd name="T45" fmla="*/ 0 h 117"/>
                    <a:gd name="T46" fmla="*/ 87 w 108"/>
                    <a:gd name="T47" fmla="*/ 1 h 117"/>
                    <a:gd name="T48" fmla="*/ 87 w 108"/>
                    <a:gd name="T49" fmla="*/ 11 h 117"/>
                    <a:gd name="T50" fmla="*/ 84 w 108"/>
                    <a:gd name="T51" fmla="*/ 22 h 117"/>
                    <a:gd name="T52" fmla="*/ 83 w 108"/>
                    <a:gd name="T53" fmla="*/ 31 h 117"/>
                    <a:gd name="T54" fmla="*/ 81 w 108"/>
                    <a:gd name="T55" fmla="*/ 41 h 117"/>
                    <a:gd name="T56" fmla="*/ 81 w 108"/>
                    <a:gd name="T57" fmla="*/ 55 h 117"/>
                    <a:gd name="T58" fmla="*/ 89 w 108"/>
                    <a:gd name="T59" fmla="*/ 56 h 117"/>
                    <a:gd name="T60" fmla="*/ 99 w 108"/>
                    <a:gd name="T61" fmla="*/ 57 h 117"/>
                    <a:gd name="T62" fmla="*/ 108 w 108"/>
                    <a:gd name="T63" fmla="*/ 55 h 117"/>
                    <a:gd name="T64" fmla="*/ 108 w 108"/>
                    <a:gd name="T65" fmla="*/ 56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08" h="117">
                      <a:moveTo>
                        <a:pt x="108" y="56"/>
                      </a:moveTo>
                      <a:cubicBezTo>
                        <a:pt x="105" y="58"/>
                        <a:pt x="102" y="60"/>
                        <a:pt x="100" y="61"/>
                      </a:cubicBezTo>
                      <a:cubicBezTo>
                        <a:pt x="98" y="62"/>
                        <a:pt x="79" y="77"/>
                        <a:pt x="78" y="79"/>
                      </a:cubicBezTo>
                      <a:cubicBezTo>
                        <a:pt x="76" y="80"/>
                        <a:pt x="76" y="91"/>
                        <a:pt x="75" y="92"/>
                      </a:cubicBezTo>
                      <a:cubicBezTo>
                        <a:pt x="74" y="92"/>
                        <a:pt x="74" y="94"/>
                        <a:pt x="72" y="95"/>
                      </a:cubicBezTo>
                      <a:cubicBezTo>
                        <a:pt x="71" y="96"/>
                        <a:pt x="70" y="97"/>
                        <a:pt x="68" y="97"/>
                      </a:cubicBezTo>
                      <a:cubicBezTo>
                        <a:pt x="65" y="97"/>
                        <a:pt x="65" y="98"/>
                        <a:pt x="65" y="101"/>
                      </a:cubicBezTo>
                      <a:cubicBezTo>
                        <a:pt x="65" y="105"/>
                        <a:pt x="53" y="109"/>
                        <a:pt x="52" y="110"/>
                      </a:cubicBezTo>
                      <a:cubicBezTo>
                        <a:pt x="51" y="110"/>
                        <a:pt x="50" y="114"/>
                        <a:pt x="49" y="117"/>
                      </a:cubicBezTo>
                      <a:cubicBezTo>
                        <a:pt x="49" y="116"/>
                        <a:pt x="48" y="115"/>
                        <a:pt x="47" y="113"/>
                      </a:cubicBezTo>
                      <a:cubicBezTo>
                        <a:pt x="43" y="109"/>
                        <a:pt x="28" y="109"/>
                        <a:pt x="19" y="108"/>
                      </a:cubicBezTo>
                      <a:cubicBezTo>
                        <a:pt x="10" y="107"/>
                        <a:pt x="11" y="106"/>
                        <a:pt x="8" y="102"/>
                      </a:cubicBezTo>
                      <a:cubicBezTo>
                        <a:pt x="5" y="100"/>
                        <a:pt x="3" y="96"/>
                        <a:pt x="0" y="93"/>
                      </a:cubicBezTo>
                      <a:cubicBezTo>
                        <a:pt x="1" y="90"/>
                        <a:pt x="1" y="86"/>
                        <a:pt x="2" y="83"/>
                      </a:cubicBezTo>
                      <a:cubicBezTo>
                        <a:pt x="2" y="83"/>
                        <a:pt x="5" y="78"/>
                        <a:pt x="5" y="75"/>
                      </a:cubicBezTo>
                      <a:cubicBezTo>
                        <a:pt x="5" y="72"/>
                        <a:pt x="4" y="69"/>
                        <a:pt x="7" y="65"/>
                      </a:cubicBezTo>
                      <a:cubicBezTo>
                        <a:pt x="9" y="61"/>
                        <a:pt x="16" y="50"/>
                        <a:pt x="18" y="50"/>
                      </a:cubicBezTo>
                      <a:cubicBezTo>
                        <a:pt x="20" y="50"/>
                        <a:pt x="48" y="52"/>
                        <a:pt x="48" y="50"/>
                      </a:cubicBezTo>
                      <a:cubicBezTo>
                        <a:pt x="48" y="50"/>
                        <a:pt x="46" y="46"/>
                        <a:pt x="48" y="46"/>
                      </a:cubicBezTo>
                      <a:cubicBezTo>
                        <a:pt x="51" y="45"/>
                        <a:pt x="53" y="39"/>
                        <a:pt x="51" y="38"/>
                      </a:cubicBezTo>
                      <a:cubicBezTo>
                        <a:pt x="49" y="37"/>
                        <a:pt x="27" y="17"/>
                        <a:pt x="30" y="17"/>
                      </a:cubicBezTo>
                      <a:cubicBezTo>
                        <a:pt x="33" y="17"/>
                        <a:pt x="39" y="16"/>
                        <a:pt x="41" y="13"/>
                      </a:cubicBezTo>
                      <a:cubicBezTo>
                        <a:pt x="42" y="10"/>
                        <a:pt x="42" y="0"/>
                        <a:pt x="46" y="0"/>
                      </a:cubicBezTo>
                      <a:cubicBezTo>
                        <a:pt x="50" y="0"/>
                        <a:pt x="85" y="1"/>
                        <a:pt x="87" y="1"/>
                      </a:cubicBezTo>
                      <a:cubicBezTo>
                        <a:pt x="87" y="5"/>
                        <a:pt x="89" y="9"/>
                        <a:pt x="87" y="11"/>
                      </a:cubicBezTo>
                      <a:cubicBezTo>
                        <a:pt x="85" y="14"/>
                        <a:pt x="84" y="19"/>
                        <a:pt x="84" y="22"/>
                      </a:cubicBezTo>
                      <a:cubicBezTo>
                        <a:pt x="84" y="25"/>
                        <a:pt x="83" y="29"/>
                        <a:pt x="83" y="31"/>
                      </a:cubicBezTo>
                      <a:cubicBezTo>
                        <a:pt x="83" y="33"/>
                        <a:pt x="81" y="36"/>
                        <a:pt x="81" y="41"/>
                      </a:cubicBezTo>
                      <a:cubicBezTo>
                        <a:pt x="81" y="45"/>
                        <a:pt x="78" y="54"/>
                        <a:pt x="81" y="55"/>
                      </a:cubicBezTo>
                      <a:cubicBezTo>
                        <a:pt x="84" y="56"/>
                        <a:pt x="87" y="56"/>
                        <a:pt x="89" y="56"/>
                      </a:cubicBezTo>
                      <a:cubicBezTo>
                        <a:pt x="88" y="60"/>
                        <a:pt x="93" y="56"/>
                        <a:pt x="99" y="57"/>
                      </a:cubicBezTo>
                      <a:cubicBezTo>
                        <a:pt x="106" y="57"/>
                        <a:pt x="103" y="57"/>
                        <a:pt x="108" y="55"/>
                      </a:cubicBezTo>
                      <a:cubicBezTo>
                        <a:pt x="108" y="55"/>
                        <a:pt x="107" y="56"/>
                        <a:pt x="108" y="56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48" name="Freeform 602">
                  <a:extLst>
                    <a:ext uri="{FF2B5EF4-FFF2-40B4-BE49-F238E27FC236}">
                      <a16:creationId xmlns:a16="http://schemas.microsoft.com/office/drawing/2014/main" id="{0AAAB70D-00F9-C68C-572D-0B18979B15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16038" y="3403601"/>
                  <a:ext cx="44450" cy="88900"/>
                </a:xfrm>
                <a:custGeom>
                  <a:avLst/>
                  <a:gdLst>
                    <a:gd name="T0" fmla="*/ 30 w 37"/>
                    <a:gd name="T1" fmla="*/ 30 h 76"/>
                    <a:gd name="T2" fmla="*/ 30 w 37"/>
                    <a:gd name="T3" fmla="*/ 50 h 76"/>
                    <a:gd name="T4" fmla="*/ 20 w 37"/>
                    <a:gd name="T5" fmla="*/ 63 h 76"/>
                    <a:gd name="T6" fmla="*/ 12 w 37"/>
                    <a:gd name="T7" fmla="*/ 74 h 76"/>
                    <a:gd name="T8" fmla="*/ 11 w 37"/>
                    <a:gd name="T9" fmla="*/ 76 h 76"/>
                    <a:gd name="T10" fmla="*/ 3 w 37"/>
                    <a:gd name="T11" fmla="*/ 75 h 76"/>
                    <a:gd name="T12" fmla="*/ 3 w 37"/>
                    <a:gd name="T13" fmla="*/ 61 h 76"/>
                    <a:gd name="T14" fmla="*/ 5 w 37"/>
                    <a:gd name="T15" fmla="*/ 51 h 76"/>
                    <a:gd name="T16" fmla="*/ 6 w 37"/>
                    <a:gd name="T17" fmla="*/ 42 h 76"/>
                    <a:gd name="T18" fmla="*/ 9 w 37"/>
                    <a:gd name="T19" fmla="*/ 31 h 76"/>
                    <a:gd name="T20" fmla="*/ 9 w 37"/>
                    <a:gd name="T21" fmla="*/ 21 h 76"/>
                    <a:gd name="T22" fmla="*/ 21 w 37"/>
                    <a:gd name="T23" fmla="*/ 15 h 76"/>
                    <a:gd name="T24" fmla="*/ 32 w 37"/>
                    <a:gd name="T25" fmla="*/ 2 h 76"/>
                    <a:gd name="T26" fmla="*/ 36 w 37"/>
                    <a:gd name="T27" fmla="*/ 12 h 76"/>
                    <a:gd name="T28" fmla="*/ 30 w 37"/>
                    <a:gd name="T29" fmla="*/ 3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7" h="76">
                      <a:moveTo>
                        <a:pt x="30" y="30"/>
                      </a:moveTo>
                      <a:cubicBezTo>
                        <a:pt x="24" y="40"/>
                        <a:pt x="30" y="44"/>
                        <a:pt x="30" y="50"/>
                      </a:cubicBezTo>
                      <a:cubicBezTo>
                        <a:pt x="30" y="56"/>
                        <a:pt x="26" y="59"/>
                        <a:pt x="20" y="63"/>
                      </a:cubicBezTo>
                      <a:cubicBezTo>
                        <a:pt x="13" y="67"/>
                        <a:pt x="14" y="67"/>
                        <a:pt x="12" y="74"/>
                      </a:cubicBezTo>
                      <a:cubicBezTo>
                        <a:pt x="11" y="75"/>
                        <a:pt x="11" y="75"/>
                        <a:pt x="11" y="76"/>
                      </a:cubicBezTo>
                      <a:cubicBezTo>
                        <a:pt x="9" y="76"/>
                        <a:pt x="6" y="76"/>
                        <a:pt x="3" y="75"/>
                      </a:cubicBezTo>
                      <a:cubicBezTo>
                        <a:pt x="0" y="74"/>
                        <a:pt x="3" y="65"/>
                        <a:pt x="3" y="61"/>
                      </a:cubicBezTo>
                      <a:cubicBezTo>
                        <a:pt x="3" y="56"/>
                        <a:pt x="5" y="53"/>
                        <a:pt x="5" y="51"/>
                      </a:cubicBezTo>
                      <a:cubicBezTo>
                        <a:pt x="5" y="49"/>
                        <a:pt x="6" y="45"/>
                        <a:pt x="6" y="42"/>
                      </a:cubicBezTo>
                      <a:cubicBezTo>
                        <a:pt x="6" y="39"/>
                        <a:pt x="7" y="34"/>
                        <a:pt x="9" y="31"/>
                      </a:cubicBezTo>
                      <a:cubicBezTo>
                        <a:pt x="11" y="29"/>
                        <a:pt x="9" y="25"/>
                        <a:pt x="9" y="21"/>
                      </a:cubicBezTo>
                      <a:cubicBezTo>
                        <a:pt x="12" y="21"/>
                        <a:pt x="19" y="20"/>
                        <a:pt x="21" y="15"/>
                      </a:cubicBezTo>
                      <a:cubicBezTo>
                        <a:pt x="22" y="10"/>
                        <a:pt x="30" y="0"/>
                        <a:pt x="32" y="2"/>
                      </a:cubicBezTo>
                      <a:cubicBezTo>
                        <a:pt x="30" y="4"/>
                        <a:pt x="35" y="7"/>
                        <a:pt x="36" y="12"/>
                      </a:cubicBezTo>
                      <a:cubicBezTo>
                        <a:pt x="37" y="16"/>
                        <a:pt x="36" y="21"/>
                        <a:pt x="30" y="30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4" name="Gruppieren 383">
                <a:extLst>
                  <a:ext uri="{FF2B5EF4-FFF2-40B4-BE49-F238E27FC236}">
                    <a16:creationId xmlns:a16="http://schemas.microsoft.com/office/drawing/2014/main" id="{29BFF900-C858-CEDE-A50B-93ECB6C6ED92}"/>
                  </a:ext>
                </a:extLst>
              </p:cNvPr>
              <p:cNvGrpSpPr/>
              <p:nvPr/>
            </p:nvGrpSpPr>
            <p:grpSpPr>
              <a:xfrm>
                <a:off x="1263154" y="3611700"/>
                <a:ext cx="1659496" cy="2227263"/>
                <a:chOff x="1263154" y="3611700"/>
                <a:chExt cx="1659496" cy="2227263"/>
              </a:xfrm>
              <a:grpFill/>
            </p:grpSpPr>
            <p:sp>
              <p:nvSpPr>
                <p:cNvPr id="419" name="Freeform 581">
                  <a:extLst>
                    <a:ext uri="{FF2B5EF4-FFF2-40B4-BE49-F238E27FC236}">
                      <a16:creationId xmlns:a16="http://schemas.microsoft.com/office/drawing/2014/main" id="{2C01273D-65B7-2D2C-3BE6-0B3804D750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86137" y="3843475"/>
                  <a:ext cx="1136513" cy="1287463"/>
                </a:xfrm>
                <a:custGeom>
                  <a:avLst/>
                  <a:gdLst>
                    <a:gd name="T0" fmla="*/ 935 w 982"/>
                    <a:gd name="T1" fmla="*/ 448 h 1095"/>
                    <a:gd name="T2" fmla="*/ 883 w 982"/>
                    <a:gd name="T3" fmla="*/ 519 h 1095"/>
                    <a:gd name="T4" fmla="*/ 883 w 982"/>
                    <a:gd name="T5" fmla="*/ 619 h 1095"/>
                    <a:gd name="T6" fmla="*/ 874 w 982"/>
                    <a:gd name="T7" fmla="*/ 694 h 1095"/>
                    <a:gd name="T8" fmla="*/ 848 w 982"/>
                    <a:gd name="T9" fmla="*/ 751 h 1095"/>
                    <a:gd name="T10" fmla="*/ 802 w 982"/>
                    <a:gd name="T11" fmla="*/ 788 h 1095"/>
                    <a:gd name="T12" fmla="*/ 758 w 982"/>
                    <a:gd name="T13" fmla="*/ 806 h 1095"/>
                    <a:gd name="T14" fmla="*/ 697 w 982"/>
                    <a:gd name="T15" fmla="*/ 842 h 1095"/>
                    <a:gd name="T16" fmla="*/ 680 w 982"/>
                    <a:gd name="T17" fmla="*/ 910 h 1095"/>
                    <a:gd name="T18" fmla="*/ 651 w 982"/>
                    <a:gd name="T19" fmla="*/ 1001 h 1095"/>
                    <a:gd name="T20" fmla="*/ 620 w 982"/>
                    <a:gd name="T21" fmla="*/ 1041 h 1095"/>
                    <a:gd name="T22" fmla="*/ 627 w 982"/>
                    <a:gd name="T23" fmla="*/ 1012 h 1095"/>
                    <a:gd name="T24" fmla="*/ 611 w 982"/>
                    <a:gd name="T25" fmla="*/ 1071 h 1095"/>
                    <a:gd name="T26" fmla="*/ 586 w 982"/>
                    <a:gd name="T27" fmla="*/ 1056 h 1095"/>
                    <a:gd name="T28" fmla="*/ 518 w 982"/>
                    <a:gd name="T29" fmla="*/ 1016 h 1095"/>
                    <a:gd name="T30" fmla="*/ 490 w 982"/>
                    <a:gd name="T31" fmla="*/ 974 h 1095"/>
                    <a:gd name="T32" fmla="*/ 551 w 982"/>
                    <a:gd name="T33" fmla="*/ 902 h 1095"/>
                    <a:gd name="T34" fmla="*/ 530 w 982"/>
                    <a:gd name="T35" fmla="*/ 844 h 1095"/>
                    <a:gd name="T36" fmla="*/ 490 w 982"/>
                    <a:gd name="T37" fmla="*/ 778 h 1095"/>
                    <a:gd name="T38" fmla="*/ 432 w 982"/>
                    <a:gd name="T39" fmla="*/ 736 h 1095"/>
                    <a:gd name="T40" fmla="*/ 432 w 982"/>
                    <a:gd name="T41" fmla="*/ 655 h 1095"/>
                    <a:gd name="T42" fmla="*/ 364 w 982"/>
                    <a:gd name="T43" fmla="*/ 603 h 1095"/>
                    <a:gd name="T44" fmla="*/ 343 w 982"/>
                    <a:gd name="T45" fmla="*/ 533 h 1095"/>
                    <a:gd name="T46" fmla="*/ 247 w 982"/>
                    <a:gd name="T47" fmla="*/ 492 h 1095"/>
                    <a:gd name="T48" fmla="*/ 198 w 982"/>
                    <a:gd name="T49" fmla="*/ 425 h 1095"/>
                    <a:gd name="T50" fmla="*/ 109 w 982"/>
                    <a:gd name="T51" fmla="*/ 455 h 1095"/>
                    <a:gd name="T52" fmla="*/ 29 w 982"/>
                    <a:gd name="T53" fmla="*/ 415 h 1095"/>
                    <a:gd name="T54" fmla="*/ 20 w 982"/>
                    <a:gd name="T55" fmla="*/ 332 h 1095"/>
                    <a:gd name="T56" fmla="*/ 68 w 982"/>
                    <a:gd name="T57" fmla="*/ 271 h 1095"/>
                    <a:gd name="T58" fmla="*/ 103 w 982"/>
                    <a:gd name="T59" fmla="*/ 253 h 1095"/>
                    <a:gd name="T60" fmla="*/ 104 w 982"/>
                    <a:gd name="T61" fmla="*/ 162 h 1095"/>
                    <a:gd name="T62" fmla="*/ 99 w 982"/>
                    <a:gd name="T63" fmla="*/ 114 h 1095"/>
                    <a:gd name="T64" fmla="*/ 164 w 982"/>
                    <a:gd name="T65" fmla="*/ 90 h 1095"/>
                    <a:gd name="T66" fmla="*/ 196 w 982"/>
                    <a:gd name="T67" fmla="*/ 126 h 1095"/>
                    <a:gd name="T68" fmla="*/ 243 w 982"/>
                    <a:gd name="T69" fmla="*/ 100 h 1095"/>
                    <a:gd name="T70" fmla="*/ 240 w 982"/>
                    <a:gd name="T71" fmla="*/ 47 h 1095"/>
                    <a:gd name="T72" fmla="*/ 271 w 982"/>
                    <a:gd name="T73" fmla="*/ 44 h 1095"/>
                    <a:gd name="T74" fmla="*/ 331 w 982"/>
                    <a:gd name="T75" fmla="*/ 14 h 1095"/>
                    <a:gd name="T76" fmla="*/ 355 w 982"/>
                    <a:gd name="T77" fmla="*/ 27 h 1095"/>
                    <a:gd name="T78" fmla="*/ 354 w 982"/>
                    <a:gd name="T79" fmla="*/ 91 h 1095"/>
                    <a:gd name="T80" fmla="*/ 405 w 982"/>
                    <a:gd name="T81" fmla="*/ 99 h 1095"/>
                    <a:gd name="T82" fmla="*/ 444 w 982"/>
                    <a:gd name="T83" fmla="*/ 83 h 1095"/>
                    <a:gd name="T84" fmla="*/ 512 w 982"/>
                    <a:gd name="T85" fmla="*/ 85 h 1095"/>
                    <a:gd name="T86" fmla="*/ 558 w 982"/>
                    <a:gd name="T87" fmla="*/ 31 h 1095"/>
                    <a:gd name="T88" fmla="*/ 601 w 982"/>
                    <a:gd name="T89" fmla="*/ 112 h 1095"/>
                    <a:gd name="T90" fmla="*/ 565 w 982"/>
                    <a:gd name="T91" fmla="*/ 173 h 1095"/>
                    <a:gd name="T92" fmla="*/ 634 w 982"/>
                    <a:gd name="T93" fmla="*/ 155 h 1095"/>
                    <a:gd name="T94" fmla="*/ 624 w 982"/>
                    <a:gd name="T95" fmla="*/ 198 h 1095"/>
                    <a:gd name="T96" fmla="*/ 666 w 982"/>
                    <a:gd name="T97" fmla="*/ 168 h 1095"/>
                    <a:gd name="T98" fmla="*/ 712 w 982"/>
                    <a:gd name="T99" fmla="*/ 190 h 1095"/>
                    <a:gd name="T100" fmla="*/ 738 w 982"/>
                    <a:gd name="T101" fmla="*/ 217 h 1095"/>
                    <a:gd name="T102" fmla="*/ 825 w 982"/>
                    <a:gd name="T103" fmla="*/ 228 h 1095"/>
                    <a:gd name="T104" fmla="*/ 936 w 982"/>
                    <a:gd name="T105" fmla="*/ 293 h 1095"/>
                    <a:gd name="T106" fmla="*/ 979 w 982"/>
                    <a:gd name="T107" fmla="*/ 370 h 10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982" h="1095">
                      <a:moveTo>
                        <a:pt x="979" y="370"/>
                      </a:moveTo>
                      <a:cubicBezTo>
                        <a:pt x="979" y="373"/>
                        <a:pt x="980" y="386"/>
                        <a:pt x="977" y="392"/>
                      </a:cubicBezTo>
                      <a:cubicBezTo>
                        <a:pt x="974" y="398"/>
                        <a:pt x="972" y="404"/>
                        <a:pt x="965" y="411"/>
                      </a:cubicBezTo>
                      <a:cubicBezTo>
                        <a:pt x="959" y="418"/>
                        <a:pt x="962" y="417"/>
                        <a:pt x="955" y="427"/>
                      </a:cubicBezTo>
                      <a:cubicBezTo>
                        <a:pt x="948" y="436"/>
                        <a:pt x="953" y="432"/>
                        <a:pt x="949" y="438"/>
                      </a:cubicBezTo>
                      <a:cubicBezTo>
                        <a:pt x="945" y="443"/>
                        <a:pt x="939" y="448"/>
                        <a:pt x="935" y="448"/>
                      </a:cubicBezTo>
                      <a:cubicBezTo>
                        <a:pt x="931" y="449"/>
                        <a:pt x="929" y="456"/>
                        <a:pt x="924" y="461"/>
                      </a:cubicBezTo>
                      <a:cubicBezTo>
                        <a:pt x="920" y="465"/>
                        <a:pt x="921" y="470"/>
                        <a:pt x="917" y="476"/>
                      </a:cubicBezTo>
                      <a:cubicBezTo>
                        <a:pt x="913" y="482"/>
                        <a:pt x="914" y="489"/>
                        <a:pt x="910" y="495"/>
                      </a:cubicBezTo>
                      <a:cubicBezTo>
                        <a:pt x="907" y="501"/>
                        <a:pt x="904" y="503"/>
                        <a:pt x="901" y="511"/>
                      </a:cubicBezTo>
                      <a:cubicBezTo>
                        <a:pt x="898" y="520"/>
                        <a:pt x="894" y="512"/>
                        <a:pt x="889" y="506"/>
                      </a:cubicBezTo>
                      <a:cubicBezTo>
                        <a:pt x="883" y="500"/>
                        <a:pt x="888" y="516"/>
                        <a:pt x="883" y="519"/>
                      </a:cubicBezTo>
                      <a:cubicBezTo>
                        <a:pt x="878" y="521"/>
                        <a:pt x="881" y="526"/>
                        <a:pt x="881" y="531"/>
                      </a:cubicBezTo>
                      <a:cubicBezTo>
                        <a:pt x="880" y="537"/>
                        <a:pt x="883" y="538"/>
                        <a:pt x="884" y="545"/>
                      </a:cubicBezTo>
                      <a:cubicBezTo>
                        <a:pt x="885" y="553"/>
                        <a:pt x="883" y="553"/>
                        <a:pt x="882" y="561"/>
                      </a:cubicBezTo>
                      <a:cubicBezTo>
                        <a:pt x="881" y="569"/>
                        <a:pt x="883" y="568"/>
                        <a:pt x="885" y="578"/>
                      </a:cubicBezTo>
                      <a:cubicBezTo>
                        <a:pt x="887" y="588"/>
                        <a:pt x="889" y="601"/>
                        <a:pt x="889" y="605"/>
                      </a:cubicBezTo>
                      <a:cubicBezTo>
                        <a:pt x="888" y="608"/>
                        <a:pt x="887" y="614"/>
                        <a:pt x="883" y="619"/>
                      </a:cubicBezTo>
                      <a:cubicBezTo>
                        <a:pt x="879" y="624"/>
                        <a:pt x="882" y="624"/>
                        <a:pt x="881" y="629"/>
                      </a:cubicBezTo>
                      <a:cubicBezTo>
                        <a:pt x="880" y="634"/>
                        <a:pt x="883" y="637"/>
                        <a:pt x="883" y="642"/>
                      </a:cubicBezTo>
                      <a:cubicBezTo>
                        <a:pt x="883" y="648"/>
                        <a:pt x="883" y="648"/>
                        <a:pt x="879" y="654"/>
                      </a:cubicBezTo>
                      <a:cubicBezTo>
                        <a:pt x="874" y="660"/>
                        <a:pt x="876" y="660"/>
                        <a:pt x="873" y="666"/>
                      </a:cubicBezTo>
                      <a:cubicBezTo>
                        <a:pt x="870" y="671"/>
                        <a:pt x="872" y="673"/>
                        <a:pt x="874" y="684"/>
                      </a:cubicBezTo>
                      <a:cubicBezTo>
                        <a:pt x="876" y="695"/>
                        <a:pt x="874" y="690"/>
                        <a:pt x="874" y="694"/>
                      </a:cubicBezTo>
                      <a:cubicBezTo>
                        <a:pt x="874" y="698"/>
                        <a:pt x="871" y="700"/>
                        <a:pt x="868" y="704"/>
                      </a:cubicBezTo>
                      <a:cubicBezTo>
                        <a:pt x="865" y="708"/>
                        <a:pt x="868" y="708"/>
                        <a:pt x="865" y="713"/>
                      </a:cubicBezTo>
                      <a:cubicBezTo>
                        <a:pt x="862" y="718"/>
                        <a:pt x="863" y="718"/>
                        <a:pt x="863" y="723"/>
                      </a:cubicBezTo>
                      <a:cubicBezTo>
                        <a:pt x="863" y="728"/>
                        <a:pt x="862" y="726"/>
                        <a:pt x="857" y="730"/>
                      </a:cubicBezTo>
                      <a:cubicBezTo>
                        <a:pt x="851" y="733"/>
                        <a:pt x="854" y="734"/>
                        <a:pt x="850" y="739"/>
                      </a:cubicBezTo>
                      <a:cubicBezTo>
                        <a:pt x="846" y="743"/>
                        <a:pt x="848" y="745"/>
                        <a:pt x="848" y="751"/>
                      </a:cubicBezTo>
                      <a:cubicBezTo>
                        <a:pt x="847" y="756"/>
                        <a:pt x="846" y="757"/>
                        <a:pt x="850" y="761"/>
                      </a:cubicBezTo>
                      <a:cubicBezTo>
                        <a:pt x="853" y="765"/>
                        <a:pt x="842" y="769"/>
                        <a:pt x="839" y="770"/>
                      </a:cubicBezTo>
                      <a:cubicBezTo>
                        <a:pt x="836" y="771"/>
                        <a:pt x="838" y="772"/>
                        <a:pt x="829" y="777"/>
                      </a:cubicBezTo>
                      <a:cubicBezTo>
                        <a:pt x="821" y="782"/>
                        <a:pt x="828" y="780"/>
                        <a:pt x="826" y="788"/>
                      </a:cubicBezTo>
                      <a:cubicBezTo>
                        <a:pt x="824" y="796"/>
                        <a:pt x="817" y="792"/>
                        <a:pt x="813" y="792"/>
                      </a:cubicBezTo>
                      <a:cubicBezTo>
                        <a:pt x="809" y="793"/>
                        <a:pt x="803" y="790"/>
                        <a:pt x="802" y="788"/>
                      </a:cubicBezTo>
                      <a:cubicBezTo>
                        <a:pt x="801" y="786"/>
                        <a:pt x="798" y="792"/>
                        <a:pt x="795" y="795"/>
                      </a:cubicBezTo>
                      <a:cubicBezTo>
                        <a:pt x="793" y="798"/>
                        <a:pt x="782" y="798"/>
                        <a:pt x="778" y="797"/>
                      </a:cubicBezTo>
                      <a:cubicBezTo>
                        <a:pt x="774" y="796"/>
                        <a:pt x="784" y="795"/>
                        <a:pt x="778" y="792"/>
                      </a:cubicBezTo>
                      <a:cubicBezTo>
                        <a:pt x="772" y="790"/>
                        <a:pt x="769" y="792"/>
                        <a:pt x="763" y="792"/>
                      </a:cubicBezTo>
                      <a:cubicBezTo>
                        <a:pt x="757" y="792"/>
                        <a:pt x="763" y="795"/>
                        <a:pt x="766" y="800"/>
                      </a:cubicBezTo>
                      <a:cubicBezTo>
                        <a:pt x="768" y="805"/>
                        <a:pt x="766" y="804"/>
                        <a:pt x="758" y="806"/>
                      </a:cubicBezTo>
                      <a:cubicBezTo>
                        <a:pt x="749" y="808"/>
                        <a:pt x="749" y="808"/>
                        <a:pt x="748" y="811"/>
                      </a:cubicBezTo>
                      <a:cubicBezTo>
                        <a:pt x="746" y="813"/>
                        <a:pt x="750" y="816"/>
                        <a:pt x="749" y="820"/>
                      </a:cubicBezTo>
                      <a:cubicBezTo>
                        <a:pt x="749" y="824"/>
                        <a:pt x="744" y="823"/>
                        <a:pt x="737" y="815"/>
                      </a:cubicBezTo>
                      <a:cubicBezTo>
                        <a:pt x="731" y="807"/>
                        <a:pt x="726" y="821"/>
                        <a:pt x="718" y="824"/>
                      </a:cubicBezTo>
                      <a:cubicBezTo>
                        <a:pt x="709" y="827"/>
                        <a:pt x="716" y="828"/>
                        <a:pt x="710" y="832"/>
                      </a:cubicBezTo>
                      <a:cubicBezTo>
                        <a:pt x="704" y="837"/>
                        <a:pt x="706" y="836"/>
                        <a:pt x="697" y="842"/>
                      </a:cubicBezTo>
                      <a:cubicBezTo>
                        <a:pt x="688" y="848"/>
                        <a:pt x="691" y="847"/>
                        <a:pt x="686" y="852"/>
                      </a:cubicBezTo>
                      <a:cubicBezTo>
                        <a:pt x="681" y="856"/>
                        <a:pt x="682" y="860"/>
                        <a:pt x="677" y="861"/>
                      </a:cubicBezTo>
                      <a:cubicBezTo>
                        <a:pt x="673" y="862"/>
                        <a:pt x="679" y="869"/>
                        <a:pt x="677" y="873"/>
                      </a:cubicBezTo>
                      <a:cubicBezTo>
                        <a:pt x="676" y="877"/>
                        <a:pt x="673" y="882"/>
                        <a:pt x="675" y="888"/>
                      </a:cubicBezTo>
                      <a:cubicBezTo>
                        <a:pt x="677" y="893"/>
                        <a:pt x="677" y="895"/>
                        <a:pt x="679" y="900"/>
                      </a:cubicBezTo>
                      <a:cubicBezTo>
                        <a:pt x="681" y="904"/>
                        <a:pt x="679" y="904"/>
                        <a:pt x="680" y="910"/>
                      </a:cubicBezTo>
                      <a:cubicBezTo>
                        <a:pt x="681" y="916"/>
                        <a:pt x="680" y="922"/>
                        <a:pt x="683" y="928"/>
                      </a:cubicBezTo>
                      <a:cubicBezTo>
                        <a:pt x="686" y="935"/>
                        <a:pt x="683" y="935"/>
                        <a:pt x="681" y="946"/>
                      </a:cubicBezTo>
                      <a:cubicBezTo>
                        <a:pt x="679" y="957"/>
                        <a:pt x="675" y="954"/>
                        <a:pt x="673" y="956"/>
                      </a:cubicBezTo>
                      <a:cubicBezTo>
                        <a:pt x="670" y="958"/>
                        <a:pt x="668" y="962"/>
                        <a:pt x="663" y="967"/>
                      </a:cubicBezTo>
                      <a:cubicBezTo>
                        <a:pt x="659" y="972"/>
                        <a:pt x="659" y="980"/>
                        <a:pt x="655" y="986"/>
                      </a:cubicBezTo>
                      <a:cubicBezTo>
                        <a:pt x="652" y="992"/>
                        <a:pt x="655" y="993"/>
                        <a:pt x="651" y="1001"/>
                      </a:cubicBezTo>
                      <a:cubicBezTo>
                        <a:pt x="648" y="1010"/>
                        <a:pt x="651" y="1013"/>
                        <a:pt x="645" y="1019"/>
                      </a:cubicBezTo>
                      <a:cubicBezTo>
                        <a:pt x="639" y="1025"/>
                        <a:pt x="642" y="1024"/>
                        <a:pt x="639" y="1026"/>
                      </a:cubicBezTo>
                      <a:cubicBezTo>
                        <a:pt x="637" y="1028"/>
                        <a:pt x="635" y="1031"/>
                        <a:pt x="632" y="1036"/>
                      </a:cubicBezTo>
                      <a:cubicBezTo>
                        <a:pt x="629" y="1040"/>
                        <a:pt x="629" y="1042"/>
                        <a:pt x="626" y="1046"/>
                      </a:cubicBezTo>
                      <a:cubicBezTo>
                        <a:pt x="622" y="1050"/>
                        <a:pt x="622" y="1050"/>
                        <a:pt x="619" y="1049"/>
                      </a:cubicBezTo>
                      <a:cubicBezTo>
                        <a:pt x="615" y="1047"/>
                        <a:pt x="618" y="1045"/>
                        <a:pt x="620" y="1041"/>
                      </a:cubicBezTo>
                      <a:cubicBezTo>
                        <a:pt x="622" y="1037"/>
                        <a:pt x="626" y="1035"/>
                        <a:pt x="630" y="1028"/>
                      </a:cubicBezTo>
                      <a:cubicBezTo>
                        <a:pt x="634" y="1022"/>
                        <a:pt x="636" y="1023"/>
                        <a:pt x="638" y="1019"/>
                      </a:cubicBezTo>
                      <a:cubicBezTo>
                        <a:pt x="640" y="1014"/>
                        <a:pt x="643" y="1006"/>
                        <a:pt x="643" y="1002"/>
                      </a:cubicBezTo>
                      <a:cubicBezTo>
                        <a:pt x="643" y="998"/>
                        <a:pt x="640" y="1001"/>
                        <a:pt x="636" y="998"/>
                      </a:cubicBezTo>
                      <a:cubicBezTo>
                        <a:pt x="632" y="995"/>
                        <a:pt x="631" y="996"/>
                        <a:pt x="629" y="1000"/>
                      </a:cubicBezTo>
                      <a:cubicBezTo>
                        <a:pt x="628" y="1005"/>
                        <a:pt x="630" y="1007"/>
                        <a:pt x="627" y="1012"/>
                      </a:cubicBezTo>
                      <a:cubicBezTo>
                        <a:pt x="625" y="1017"/>
                        <a:pt x="627" y="1017"/>
                        <a:pt x="623" y="1022"/>
                      </a:cubicBezTo>
                      <a:cubicBezTo>
                        <a:pt x="619" y="1026"/>
                        <a:pt x="620" y="1025"/>
                        <a:pt x="618" y="1027"/>
                      </a:cubicBezTo>
                      <a:cubicBezTo>
                        <a:pt x="616" y="1029"/>
                        <a:pt x="616" y="1034"/>
                        <a:pt x="613" y="1039"/>
                      </a:cubicBezTo>
                      <a:cubicBezTo>
                        <a:pt x="610" y="1043"/>
                        <a:pt x="612" y="1044"/>
                        <a:pt x="614" y="1047"/>
                      </a:cubicBezTo>
                      <a:cubicBezTo>
                        <a:pt x="617" y="1051"/>
                        <a:pt x="617" y="1054"/>
                        <a:pt x="613" y="1058"/>
                      </a:cubicBezTo>
                      <a:cubicBezTo>
                        <a:pt x="609" y="1063"/>
                        <a:pt x="611" y="1064"/>
                        <a:pt x="611" y="1071"/>
                      </a:cubicBezTo>
                      <a:cubicBezTo>
                        <a:pt x="611" y="1079"/>
                        <a:pt x="610" y="1076"/>
                        <a:pt x="607" y="1080"/>
                      </a:cubicBezTo>
                      <a:cubicBezTo>
                        <a:pt x="605" y="1084"/>
                        <a:pt x="606" y="1083"/>
                        <a:pt x="603" y="1087"/>
                      </a:cubicBezTo>
                      <a:cubicBezTo>
                        <a:pt x="599" y="1091"/>
                        <a:pt x="599" y="1091"/>
                        <a:pt x="596" y="1095"/>
                      </a:cubicBezTo>
                      <a:cubicBezTo>
                        <a:pt x="593" y="1091"/>
                        <a:pt x="588" y="1086"/>
                        <a:pt x="588" y="1082"/>
                      </a:cubicBezTo>
                      <a:cubicBezTo>
                        <a:pt x="588" y="1078"/>
                        <a:pt x="593" y="1071"/>
                        <a:pt x="595" y="1066"/>
                      </a:cubicBezTo>
                      <a:cubicBezTo>
                        <a:pt x="596" y="1062"/>
                        <a:pt x="589" y="1061"/>
                        <a:pt x="586" y="1056"/>
                      </a:cubicBezTo>
                      <a:cubicBezTo>
                        <a:pt x="582" y="1051"/>
                        <a:pt x="577" y="1049"/>
                        <a:pt x="572" y="1045"/>
                      </a:cubicBezTo>
                      <a:cubicBezTo>
                        <a:pt x="567" y="1042"/>
                        <a:pt x="568" y="1042"/>
                        <a:pt x="560" y="1036"/>
                      </a:cubicBezTo>
                      <a:cubicBezTo>
                        <a:pt x="552" y="1030"/>
                        <a:pt x="554" y="1029"/>
                        <a:pt x="545" y="1027"/>
                      </a:cubicBezTo>
                      <a:cubicBezTo>
                        <a:pt x="537" y="1025"/>
                        <a:pt x="538" y="1024"/>
                        <a:pt x="533" y="1018"/>
                      </a:cubicBezTo>
                      <a:cubicBezTo>
                        <a:pt x="528" y="1012"/>
                        <a:pt x="526" y="1013"/>
                        <a:pt x="526" y="1016"/>
                      </a:cubicBezTo>
                      <a:cubicBezTo>
                        <a:pt x="526" y="1020"/>
                        <a:pt x="521" y="1021"/>
                        <a:pt x="518" y="1016"/>
                      </a:cubicBezTo>
                      <a:cubicBezTo>
                        <a:pt x="515" y="1012"/>
                        <a:pt x="515" y="1011"/>
                        <a:pt x="513" y="1007"/>
                      </a:cubicBezTo>
                      <a:cubicBezTo>
                        <a:pt x="510" y="1003"/>
                        <a:pt x="499" y="997"/>
                        <a:pt x="495" y="993"/>
                      </a:cubicBezTo>
                      <a:cubicBezTo>
                        <a:pt x="492" y="990"/>
                        <a:pt x="482" y="997"/>
                        <a:pt x="477" y="997"/>
                      </a:cubicBezTo>
                      <a:cubicBezTo>
                        <a:pt x="476" y="997"/>
                        <a:pt x="475" y="997"/>
                        <a:pt x="475" y="997"/>
                      </a:cubicBezTo>
                      <a:cubicBezTo>
                        <a:pt x="473" y="996"/>
                        <a:pt x="477" y="991"/>
                        <a:pt x="482" y="986"/>
                      </a:cubicBezTo>
                      <a:cubicBezTo>
                        <a:pt x="487" y="979"/>
                        <a:pt x="490" y="978"/>
                        <a:pt x="490" y="974"/>
                      </a:cubicBezTo>
                      <a:cubicBezTo>
                        <a:pt x="490" y="970"/>
                        <a:pt x="492" y="965"/>
                        <a:pt x="499" y="957"/>
                      </a:cubicBezTo>
                      <a:cubicBezTo>
                        <a:pt x="506" y="948"/>
                        <a:pt x="505" y="952"/>
                        <a:pt x="507" y="947"/>
                      </a:cubicBezTo>
                      <a:cubicBezTo>
                        <a:pt x="508" y="942"/>
                        <a:pt x="510" y="940"/>
                        <a:pt x="516" y="934"/>
                      </a:cubicBezTo>
                      <a:cubicBezTo>
                        <a:pt x="522" y="928"/>
                        <a:pt x="522" y="928"/>
                        <a:pt x="529" y="924"/>
                      </a:cubicBezTo>
                      <a:cubicBezTo>
                        <a:pt x="536" y="920"/>
                        <a:pt x="540" y="917"/>
                        <a:pt x="545" y="913"/>
                      </a:cubicBezTo>
                      <a:cubicBezTo>
                        <a:pt x="551" y="910"/>
                        <a:pt x="548" y="910"/>
                        <a:pt x="551" y="902"/>
                      </a:cubicBezTo>
                      <a:cubicBezTo>
                        <a:pt x="554" y="894"/>
                        <a:pt x="552" y="893"/>
                        <a:pt x="551" y="884"/>
                      </a:cubicBezTo>
                      <a:cubicBezTo>
                        <a:pt x="550" y="875"/>
                        <a:pt x="551" y="878"/>
                        <a:pt x="548" y="873"/>
                      </a:cubicBezTo>
                      <a:cubicBezTo>
                        <a:pt x="544" y="867"/>
                        <a:pt x="542" y="866"/>
                        <a:pt x="536" y="864"/>
                      </a:cubicBezTo>
                      <a:cubicBezTo>
                        <a:pt x="530" y="863"/>
                        <a:pt x="529" y="869"/>
                        <a:pt x="527" y="864"/>
                      </a:cubicBezTo>
                      <a:cubicBezTo>
                        <a:pt x="527" y="864"/>
                        <a:pt x="527" y="863"/>
                        <a:pt x="527" y="862"/>
                      </a:cubicBezTo>
                      <a:cubicBezTo>
                        <a:pt x="524" y="854"/>
                        <a:pt x="527" y="852"/>
                        <a:pt x="530" y="844"/>
                      </a:cubicBezTo>
                      <a:cubicBezTo>
                        <a:pt x="534" y="836"/>
                        <a:pt x="529" y="834"/>
                        <a:pt x="530" y="827"/>
                      </a:cubicBezTo>
                      <a:cubicBezTo>
                        <a:pt x="531" y="820"/>
                        <a:pt x="529" y="821"/>
                        <a:pt x="524" y="818"/>
                      </a:cubicBezTo>
                      <a:cubicBezTo>
                        <a:pt x="520" y="815"/>
                        <a:pt x="520" y="821"/>
                        <a:pt x="506" y="820"/>
                      </a:cubicBezTo>
                      <a:cubicBezTo>
                        <a:pt x="493" y="819"/>
                        <a:pt x="501" y="817"/>
                        <a:pt x="499" y="811"/>
                      </a:cubicBezTo>
                      <a:cubicBezTo>
                        <a:pt x="497" y="804"/>
                        <a:pt x="495" y="805"/>
                        <a:pt x="495" y="794"/>
                      </a:cubicBezTo>
                      <a:cubicBezTo>
                        <a:pt x="495" y="782"/>
                        <a:pt x="493" y="787"/>
                        <a:pt x="490" y="778"/>
                      </a:cubicBezTo>
                      <a:cubicBezTo>
                        <a:pt x="486" y="768"/>
                        <a:pt x="479" y="772"/>
                        <a:pt x="475" y="768"/>
                      </a:cubicBezTo>
                      <a:cubicBezTo>
                        <a:pt x="471" y="764"/>
                        <a:pt x="466" y="771"/>
                        <a:pt x="466" y="771"/>
                      </a:cubicBezTo>
                      <a:cubicBezTo>
                        <a:pt x="466" y="771"/>
                        <a:pt x="456" y="773"/>
                        <a:pt x="450" y="773"/>
                      </a:cubicBezTo>
                      <a:cubicBezTo>
                        <a:pt x="445" y="773"/>
                        <a:pt x="446" y="769"/>
                        <a:pt x="438" y="767"/>
                      </a:cubicBezTo>
                      <a:cubicBezTo>
                        <a:pt x="431" y="765"/>
                        <a:pt x="433" y="764"/>
                        <a:pt x="433" y="757"/>
                      </a:cubicBezTo>
                      <a:cubicBezTo>
                        <a:pt x="433" y="750"/>
                        <a:pt x="433" y="743"/>
                        <a:pt x="432" y="736"/>
                      </a:cubicBezTo>
                      <a:cubicBezTo>
                        <a:pt x="431" y="730"/>
                        <a:pt x="426" y="724"/>
                        <a:pt x="425" y="717"/>
                      </a:cubicBezTo>
                      <a:cubicBezTo>
                        <a:pt x="425" y="717"/>
                        <a:pt x="425" y="717"/>
                        <a:pt x="425" y="717"/>
                      </a:cubicBezTo>
                      <a:cubicBezTo>
                        <a:pt x="424" y="711"/>
                        <a:pt x="431" y="710"/>
                        <a:pt x="428" y="707"/>
                      </a:cubicBezTo>
                      <a:cubicBezTo>
                        <a:pt x="426" y="704"/>
                        <a:pt x="425" y="697"/>
                        <a:pt x="426" y="693"/>
                      </a:cubicBezTo>
                      <a:cubicBezTo>
                        <a:pt x="428" y="689"/>
                        <a:pt x="428" y="683"/>
                        <a:pt x="432" y="675"/>
                      </a:cubicBezTo>
                      <a:cubicBezTo>
                        <a:pt x="437" y="667"/>
                        <a:pt x="435" y="664"/>
                        <a:pt x="432" y="655"/>
                      </a:cubicBezTo>
                      <a:cubicBezTo>
                        <a:pt x="430" y="646"/>
                        <a:pt x="426" y="652"/>
                        <a:pt x="425" y="644"/>
                      </a:cubicBezTo>
                      <a:cubicBezTo>
                        <a:pt x="423" y="635"/>
                        <a:pt x="418" y="639"/>
                        <a:pt x="412" y="635"/>
                      </a:cubicBezTo>
                      <a:cubicBezTo>
                        <a:pt x="406" y="631"/>
                        <a:pt x="408" y="630"/>
                        <a:pt x="408" y="625"/>
                      </a:cubicBezTo>
                      <a:cubicBezTo>
                        <a:pt x="409" y="620"/>
                        <a:pt x="407" y="615"/>
                        <a:pt x="408" y="609"/>
                      </a:cubicBezTo>
                      <a:cubicBezTo>
                        <a:pt x="410" y="603"/>
                        <a:pt x="393" y="606"/>
                        <a:pt x="383" y="605"/>
                      </a:cubicBezTo>
                      <a:cubicBezTo>
                        <a:pt x="373" y="604"/>
                        <a:pt x="371" y="604"/>
                        <a:pt x="364" y="603"/>
                      </a:cubicBezTo>
                      <a:cubicBezTo>
                        <a:pt x="356" y="602"/>
                        <a:pt x="361" y="596"/>
                        <a:pt x="361" y="591"/>
                      </a:cubicBezTo>
                      <a:cubicBezTo>
                        <a:pt x="361" y="587"/>
                        <a:pt x="359" y="586"/>
                        <a:pt x="354" y="581"/>
                      </a:cubicBezTo>
                      <a:cubicBezTo>
                        <a:pt x="348" y="575"/>
                        <a:pt x="356" y="571"/>
                        <a:pt x="357" y="570"/>
                      </a:cubicBezTo>
                      <a:cubicBezTo>
                        <a:pt x="357" y="569"/>
                        <a:pt x="357" y="563"/>
                        <a:pt x="357" y="559"/>
                      </a:cubicBezTo>
                      <a:cubicBezTo>
                        <a:pt x="356" y="555"/>
                        <a:pt x="351" y="550"/>
                        <a:pt x="350" y="545"/>
                      </a:cubicBezTo>
                      <a:cubicBezTo>
                        <a:pt x="348" y="539"/>
                        <a:pt x="348" y="538"/>
                        <a:pt x="343" y="533"/>
                      </a:cubicBezTo>
                      <a:cubicBezTo>
                        <a:pt x="339" y="528"/>
                        <a:pt x="336" y="529"/>
                        <a:pt x="327" y="529"/>
                      </a:cubicBezTo>
                      <a:cubicBezTo>
                        <a:pt x="318" y="529"/>
                        <a:pt x="321" y="530"/>
                        <a:pt x="315" y="525"/>
                      </a:cubicBezTo>
                      <a:cubicBezTo>
                        <a:pt x="309" y="521"/>
                        <a:pt x="303" y="521"/>
                        <a:pt x="295" y="515"/>
                      </a:cubicBezTo>
                      <a:cubicBezTo>
                        <a:pt x="286" y="509"/>
                        <a:pt x="288" y="511"/>
                        <a:pt x="280" y="505"/>
                      </a:cubicBezTo>
                      <a:cubicBezTo>
                        <a:pt x="272" y="498"/>
                        <a:pt x="273" y="500"/>
                        <a:pt x="264" y="499"/>
                      </a:cubicBezTo>
                      <a:cubicBezTo>
                        <a:pt x="255" y="499"/>
                        <a:pt x="252" y="496"/>
                        <a:pt x="247" y="492"/>
                      </a:cubicBezTo>
                      <a:cubicBezTo>
                        <a:pt x="242" y="489"/>
                        <a:pt x="238" y="487"/>
                        <a:pt x="232" y="482"/>
                      </a:cubicBezTo>
                      <a:cubicBezTo>
                        <a:pt x="227" y="478"/>
                        <a:pt x="229" y="476"/>
                        <a:pt x="223" y="468"/>
                      </a:cubicBezTo>
                      <a:cubicBezTo>
                        <a:pt x="217" y="460"/>
                        <a:pt x="224" y="458"/>
                        <a:pt x="223" y="452"/>
                      </a:cubicBezTo>
                      <a:cubicBezTo>
                        <a:pt x="222" y="446"/>
                        <a:pt x="220" y="446"/>
                        <a:pt x="221" y="441"/>
                      </a:cubicBezTo>
                      <a:cubicBezTo>
                        <a:pt x="222" y="437"/>
                        <a:pt x="222" y="430"/>
                        <a:pt x="221" y="425"/>
                      </a:cubicBezTo>
                      <a:cubicBezTo>
                        <a:pt x="220" y="421"/>
                        <a:pt x="207" y="424"/>
                        <a:pt x="198" y="425"/>
                      </a:cubicBezTo>
                      <a:cubicBezTo>
                        <a:pt x="189" y="426"/>
                        <a:pt x="187" y="427"/>
                        <a:pt x="183" y="429"/>
                      </a:cubicBezTo>
                      <a:cubicBezTo>
                        <a:pt x="179" y="431"/>
                        <a:pt x="169" y="439"/>
                        <a:pt x="168" y="441"/>
                      </a:cubicBezTo>
                      <a:cubicBezTo>
                        <a:pt x="167" y="444"/>
                        <a:pt x="157" y="444"/>
                        <a:pt x="153" y="448"/>
                      </a:cubicBezTo>
                      <a:cubicBezTo>
                        <a:pt x="149" y="452"/>
                        <a:pt x="143" y="460"/>
                        <a:pt x="135" y="456"/>
                      </a:cubicBezTo>
                      <a:cubicBezTo>
                        <a:pt x="129" y="453"/>
                        <a:pt x="124" y="454"/>
                        <a:pt x="117" y="455"/>
                      </a:cubicBezTo>
                      <a:cubicBezTo>
                        <a:pt x="114" y="455"/>
                        <a:pt x="112" y="455"/>
                        <a:pt x="109" y="455"/>
                      </a:cubicBezTo>
                      <a:cubicBezTo>
                        <a:pt x="99" y="455"/>
                        <a:pt x="98" y="458"/>
                        <a:pt x="93" y="454"/>
                      </a:cubicBezTo>
                      <a:cubicBezTo>
                        <a:pt x="87" y="449"/>
                        <a:pt x="89" y="427"/>
                        <a:pt x="91" y="417"/>
                      </a:cubicBezTo>
                      <a:cubicBezTo>
                        <a:pt x="93" y="407"/>
                        <a:pt x="80" y="420"/>
                        <a:pt x="73" y="428"/>
                      </a:cubicBezTo>
                      <a:cubicBezTo>
                        <a:pt x="67" y="435"/>
                        <a:pt x="58" y="429"/>
                        <a:pt x="54" y="429"/>
                      </a:cubicBezTo>
                      <a:cubicBezTo>
                        <a:pt x="51" y="429"/>
                        <a:pt x="51" y="424"/>
                        <a:pt x="46" y="418"/>
                      </a:cubicBezTo>
                      <a:cubicBezTo>
                        <a:pt x="42" y="413"/>
                        <a:pt x="36" y="415"/>
                        <a:pt x="29" y="415"/>
                      </a:cubicBezTo>
                      <a:cubicBezTo>
                        <a:pt x="22" y="415"/>
                        <a:pt x="27" y="411"/>
                        <a:pt x="27" y="403"/>
                      </a:cubicBezTo>
                      <a:cubicBezTo>
                        <a:pt x="26" y="396"/>
                        <a:pt x="22" y="393"/>
                        <a:pt x="18" y="389"/>
                      </a:cubicBezTo>
                      <a:cubicBezTo>
                        <a:pt x="14" y="385"/>
                        <a:pt x="16" y="384"/>
                        <a:pt x="12" y="376"/>
                      </a:cubicBezTo>
                      <a:cubicBezTo>
                        <a:pt x="9" y="368"/>
                        <a:pt x="7" y="367"/>
                        <a:pt x="3" y="360"/>
                      </a:cubicBezTo>
                      <a:cubicBezTo>
                        <a:pt x="0" y="354"/>
                        <a:pt x="9" y="352"/>
                        <a:pt x="8" y="347"/>
                      </a:cubicBezTo>
                      <a:cubicBezTo>
                        <a:pt x="8" y="342"/>
                        <a:pt x="16" y="335"/>
                        <a:pt x="20" y="332"/>
                      </a:cubicBezTo>
                      <a:cubicBezTo>
                        <a:pt x="25" y="329"/>
                        <a:pt x="21" y="326"/>
                        <a:pt x="20" y="324"/>
                      </a:cubicBezTo>
                      <a:cubicBezTo>
                        <a:pt x="18" y="322"/>
                        <a:pt x="19" y="317"/>
                        <a:pt x="22" y="312"/>
                      </a:cubicBezTo>
                      <a:cubicBezTo>
                        <a:pt x="25" y="307"/>
                        <a:pt x="25" y="302"/>
                        <a:pt x="27" y="296"/>
                      </a:cubicBezTo>
                      <a:cubicBezTo>
                        <a:pt x="28" y="289"/>
                        <a:pt x="32" y="290"/>
                        <a:pt x="36" y="286"/>
                      </a:cubicBezTo>
                      <a:cubicBezTo>
                        <a:pt x="40" y="281"/>
                        <a:pt x="44" y="282"/>
                        <a:pt x="51" y="277"/>
                      </a:cubicBezTo>
                      <a:cubicBezTo>
                        <a:pt x="57" y="273"/>
                        <a:pt x="59" y="273"/>
                        <a:pt x="68" y="271"/>
                      </a:cubicBezTo>
                      <a:cubicBezTo>
                        <a:pt x="77" y="269"/>
                        <a:pt x="74" y="271"/>
                        <a:pt x="76" y="267"/>
                      </a:cubicBezTo>
                      <a:cubicBezTo>
                        <a:pt x="78" y="262"/>
                        <a:pt x="89" y="266"/>
                        <a:pt x="92" y="269"/>
                      </a:cubicBezTo>
                      <a:cubicBezTo>
                        <a:pt x="96" y="273"/>
                        <a:pt x="97" y="270"/>
                        <a:pt x="99" y="269"/>
                      </a:cubicBezTo>
                      <a:cubicBezTo>
                        <a:pt x="99" y="269"/>
                        <a:pt x="99" y="267"/>
                        <a:pt x="98" y="266"/>
                      </a:cubicBezTo>
                      <a:cubicBezTo>
                        <a:pt x="99" y="266"/>
                        <a:pt x="100" y="266"/>
                        <a:pt x="100" y="263"/>
                      </a:cubicBezTo>
                      <a:cubicBezTo>
                        <a:pt x="101" y="260"/>
                        <a:pt x="102" y="257"/>
                        <a:pt x="103" y="253"/>
                      </a:cubicBezTo>
                      <a:cubicBezTo>
                        <a:pt x="103" y="249"/>
                        <a:pt x="104" y="244"/>
                        <a:pt x="104" y="239"/>
                      </a:cubicBezTo>
                      <a:cubicBezTo>
                        <a:pt x="105" y="234"/>
                        <a:pt x="103" y="228"/>
                        <a:pt x="104" y="224"/>
                      </a:cubicBezTo>
                      <a:cubicBezTo>
                        <a:pt x="105" y="220"/>
                        <a:pt x="105" y="209"/>
                        <a:pt x="108" y="202"/>
                      </a:cubicBezTo>
                      <a:cubicBezTo>
                        <a:pt x="110" y="195"/>
                        <a:pt x="111" y="194"/>
                        <a:pt x="112" y="188"/>
                      </a:cubicBezTo>
                      <a:cubicBezTo>
                        <a:pt x="113" y="182"/>
                        <a:pt x="113" y="178"/>
                        <a:pt x="110" y="175"/>
                      </a:cubicBezTo>
                      <a:cubicBezTo>
                        <a:pt x="106" y="171"/>
                        <a:pt x="107" y="166"/>
                        <a:pt x="104" y="162"/>
                      </a:cubicBezTo>
                      <a:cubicBezTo>
                        <a:pt x="101" y="158"/>
                        <a:pt x="91" y="157"/>
                        <a:pt x="92" y="149"/>
                      </a:cubicBezTo>
                      <a:cubicBezTo>
                        <a:pt x="93" y="142"/>
                        <a:pt x="95" y="135"/>
                        <a:pt x="97" y="133"/>
                      </a:cubicBezTo>
                      <a:cubicBezTo>
                        <a:pt x="99" y="130"/>
                        <a:pt x="99" y="127"/>
                        <a:pt x="107" y="128"/>
                      </a:cubicBezTo>
                      <a:cubicBezTo>
                        <a:pt x="114" y="130"/>
                        <a:pt x="119" y="131"/>
                        <a:pt x="118" y="126"/>
                      </a:cubicBezTo>
                      <a:cubicBezTo>
                        <a:pt x="116" y="121"/>
                        <a:pt x="117" y="122"/>
                        <a:pt x="112" y="120"/>
                      </a:cubicBezTo>
                      <a:cubicBezTo>
                        <a:pt x="107" y="119"/>
                        <a:pt x="99" y="117"/>
                        <a:pt x="99" y="114"/>
                      </a:cubicBezTo>
                      <a:cubicBezTo>
                        <a:pt x="99" y="112"/>
                        <a:pt x="97" y="102"/>
                        <a:pt x="101" y="101"/>
                      </a:cubicBezTo>
                      <a:cubicBezTo>
                        <a:pt x="104" y="100"/>
                        <a:pt x="140" y="102"/>
                        <a:pt x="140" y="98"/>
                      </a:cubicBezTo>
                      <a:cubicBezTo>
                        <a:pt x="141" y="95"/>
                        <a:pt x="143" y="91"/>
                        <a:pt x="144" y="93"/>
                      </a:cubicBezTo>
                      <a:cubicBezTo>
                        <a:pt x="146" y="96"/>
                        <a:pt x="144" y="101"/>
                        <a:pt x="147" y="100"/>
                      </a:cubicBezTo>
                      <a:cubicBezTo>
                        <a:pt x="151" y="99"/>
                        <a:pt x="155" y="93"/>
                        <a:pt x="157" y="91"/>
                      </a:cubicBezTo>
                      <a:cubicBezTo>
                        <a:pt x="160" y="90"/>
                        <a:pt x="162" y="87"/>
                        <a:pt x="164" y="90"/>
                      </a:cubicBezTo>
                      <a:cubicBezTo>
                        <a:pt x="165" y="92"/>
                        <a:pt x="166" y="92"/>
                        <a:pt x="167" y="92"/>
                      </a:cubicBezTo>
                      <a:cubicBezTo>
                        <a:pt x="166" y="92"/>
                        <a:pt x="166" y="94"/>
                        <a:pt x="168" y="96"/>
                      </a:cubicBezTo>
                      <a:cubicBezTo>
                        <a:pt x="171" y="101"/>
                        <a:pt x="170" y="98"/>
                        <a:pt x="170" y="105"/>
                      </a:cubicBezTo>
                      <a:cubicBezTo>
                        <a:pt x="171" y="111"/>
                        <a:pt x="169" y="111"/>
                        <a:pt x="175" y="116"/>
                      </a:cubicBezTo>
                      <a:cubicBezTo>
                        <a:pt x="181" y="122"/>
                        <a:pt x="179" y="125"/>
                        <a:pt x="187" y="126"/>
                      </a:cubicBezTo>
                      <a:cubicBezTo>
                        <a:pt x="194" y="127"/>
                        <a:pt x="191" y="130"/>
                        <a:pt x="196" y="126"/>
                      </a:cubicBezTo>
                      <a:cubicBezTo>
                        <a:pt x="200" y="123"/>
                        <a:pt x="206" y="117"/>
                        <a:pt x="206" y="121"/>
                      </a:cubicBezTo>
                      <a:cubicBezTo>
                        <a:pt x="207" y="124"/>
                        <a:pt x="206" y="128"/>
                        <a:pt x="208" y="128"/>
                      </a:cubicBezTo>
                      <a:cubicBezTo>
                        <a:pt x="210" y="129"/>
                        <a:pt x="212" y="125"/>
                        <a:pt x="217" y="122"/>
                      </a:cubicBezTo>
                      <a:cubicBezTo>
                        <a:pt x="222" y="118"/>
                        <a:pt x="222" y="115"/>
                        <a:pt x="229" y="113"/>
                      </a:cubicBezTo>
                      <a:cubicBezTo>
                        <a:pt x="235" y="110"/>
                        <a:pt x="235" y="113"/>
                        <a:pt x="238" y="109"/>
                      </a:cubicBezTo>
                      <a:cubicBezTo>
                        <a:pt x="241" y="105"/>
                        <a:pt x="243" y="103"/>
                        <a:pt x="243" y="100"/>
                      </a:cubicBezTo>
                      <a:cubicBezTo>
                        <a:pt x="243" y="97"/>
                        <a:pt x="245" y="93"/>
                        <a:pt x="252" y="92"/>
                      </a:cubicBezTo>
                      <a:cubicBezTo>
                        <a:pt x="260" y="92"/>
                        <a:pt x="263" y="90"/>
                        <a:pt x="263" y="87"/>
                      </a:cubicBezTo>
                      <a:cubicBezTo>
                        <a:pt x="263" y="85"/>
                        <a:pt x="266" y="81"/>
                        <a:pt x="262" y="81"/>
                      </a:cubicBezTo>
                      <a:cubicBezTo>
                        <a:pt x="257" y="81"/>
                        <a:pt x="247" y="80"/>
                        <a:pt x="247" y="78"/>
                      </a:cubicBezTo>
                      <a:cubicBezTo>
                        <a:pt x="247" y="76"/>
                        <a:pt x="241" y="68"/>
                        <a:pt x="241" y="61"/>
                      </a:cubicBezTo>
                      <a:cubicBezTo>
                        <a:pt x="242" y="54"/>
                        <a:pt x="243" y="52"/>
                        <a:pt x="240" y="47"/>
                      </a:cubicBezTo>
                      <a:cubicBezTo>
                        <a:pt x="237" y="42"/>
                        <a:pt x="234" y="40"/>
                        <a:pt x="232" y="36"/>
                      </a:cubicBezTo>
                      <a:cubicBezTo>
                        <a:pt x="230" y="32"/>
                        <a:pt x="229" y="27"/>
                        <a:pt x="232" y="29"/>
                      </a:cubicBezTo>
                      <a:cubicBezTo>
                        <a:pt x="235" y="30"/>
                        <a:pt x="241" y="33"/>
                        <a:pt x="246" y="34"/>
                      </a:cubicBezTo>
                      <a:cubicBezTo>
                        <a:pt x="250" y="35"/>
                        <a:pt x="250" y="36"/>
                        <a:pt x="253" y="37"/>
                      </a:cubicBezTo>
                      <a:cubicBezTo>
                        <a:pt x="256" y="38"/>
                        <a:pt x="259" y="39"/>
                        <a:pt x="264" y="39"/>
                      </a:cubicBezTo>
                      <a:cubicBezTo>
                        <a:pt x="269" y="40"/>
                        <a:pt x="268" y="40"/>
                        <a:pt x="271" y="44"/>
                      </a:cubicBezTo>
                      <a:cubicBezTo>
                        <a:pt x="273" y="48"/>
                        <a:pt x="273" y="49"/>
                        <a:pt x="278" y="48"/>
                      </a:cubicBezTo>
                      <a:cubicBezTo>
                        <a:pt x="283" y="48"/>
                        <a:pt x="278" y="38"/>
                        <a:pt x="280" y="36"/>
                      </a:cubicBezTo>
                      <a:cubicBezTo>
                        <a:pt x="283" y="34"/>
                        <a:pt x="284" y="33"/>
                        <a:pt x="291" y="33"/>
                      </a:cubicBezTo>
                      <a:cubicBezTo>
                        <a:pt x="297" y="33"/>
                        <a:pt x="299" y="31"/>
                        <a:pt x="306" y="28"/>
                      </a:cubicBezTo>
                      <a:cubicBezTo>
                        <a:pt x="313" y="26"/>
                        <a:pt x="312" y="23"/>
                        <a:pt x="320" y="21"/>
                      </a:cubicBezTo>
                      <a:cubicBezTo>
                        <a:pt x="327" y="19"/>
                        <a:pt x="331" y="17"/>
                        <a:pt x="331" y="14"/>
                      </a:cubicBezTo>
                      <a:cubicBezTo>
                        <a:pt x="332" y="11"/>
                        <a:pt x="334" y="6"/>
                        <a:pt x="333" y="3"/>
                      </a:cubicBezTo>
                      <a:cubicBezTo>
                        <a:pt x="336" y="3"/>
                        <a:pt x="341" y="3"/>
                        <a:pt x="342" y="3"/>
                      </a:cubicBezTo>
                      <a:cubicBezTo>
                        <a:pt x="343" y="3"/>
                        <a:pt x="346" y="0"/>
                        <a:pt x="347" y="3"/>
                      </a:cubicBezTo>
                      <a:cubicBezTo>
                        <a:pt x="348" y="6"/>
                        <a:pt x="352" y="5"/>
                        <a:pt x="347" y="12"/>
                      </a:cubicBezTo>
                      <a:cubicBezTo>
                        <a:pt x="341" y="19"/>
                        <a:pt x="344" y="21"/>
                        <a:pt x="348" y="22"/>
                      </a:cubicBezTo>
                      <a:cubicBezTo>
                        <a:pt x="352" y="23"/>
                        <a:pt x="355" y="23"/>
                        <a:pt x="355" y="27"/>
                      </a:cubicBezTo>
                      <a:cubicBezTo>
                        <a:pt x="356" y="31"/>
                        <a:pt x="359" y="31"/>
                        <a:pt x="358" y="36"/>
                      </a:cubicBezTo>
                      <a:cubicBezTo>
                        <a:pt x="358" y="42"/>
                        <a:pt x="357" y="40"/>
                        <a:pt x="354" y="45"/>
                      </a:cubicBezTo>
                      <a:cubicBezTo>
                        <a:pt x="351" y="50"/>
                        <a:pt x="352" y="48"/>
                        <a:pt x="351" y="55"/>
                      </a:cubicBezTo>
                      <a:cubicBezTo>
                        <a:pt x="350" y="62"/>
                        <a:pt x="347" y="59"/>
                        <a:pt x="347" y="66"/>
                      </a:cubicBezTo>
                      <a:cubicBezTo>
                        <a:pt x="347" y="73"/>
                        <a:pt x="344" y="76"/>
                        <a:pt x="348" y="80"/>
                      </a:cubicBezTo>
                      <a:cubicBezTo>
                        <a:pt x="352" y="84"/>
                        <a:pt x="353" y="85"/>
                        <a:pt x="354" y="91"/>
                      </a:cubicBezTo>
                      <a:cubicBezTo>
                        <a:pt x="356" y="96"/>
                        <a:pt x="351" y="98"/>
                        <a:pt x="355" y="101"/>
                      </a:cubicBezTo>
                      <a:cubicBezTo>
                        <a:pt x="359" y="104"/>
                        <a:pt x="361" y="104"/>
                        <a:pt x="366" y="109"/>
                      </a:cubicBezTo>
                      <a:cubicBezTo>
                        <a:pt x="370" y="114"/>
                        <a:pt x="375" y="116"/>
                        <a:pt x="378" y="114"/>
                      </a:cubicBezTo>
                      <a:cubicBezTo>
                        <a:pt x="381" y="113"/>
                        <a:pt x="384" y="110"/>
                        <a:pt x="387" y="108"/>
                      </a:cubicBezTo>
                      <a:cubicBezTo>
                        <a:pt x="389" y="106"/>
                        <a:pt x="390" y="105"/>
                        <a:pt x="393" y="104"/>
                      </a:cubicBezTo>
                      <a:cubicBezTo>
                        <a:pt x="397" y="102"/>
                        <a:pt x="399" y="100"/>
                        <a:pt x="405" y="99"/>
                      </a:cubicBezTo>
                      <a:cubicBezTo>
                        <a:pt x="411" y="97"/>
                        <a:pt x="414" y="92"/>
                        <a:pt x="419" y="94"/>
                      </a:cubicBezTo>
                      <a:cubicBezTo>
                        <a:pt x="423" y="95"/>
                        <a:pt x="429" y="96"/>
                        <a:pt x="429" y="97"/>
                      </a:cubicBezTo>
                      <a:cubicBezTo>
                        <a:pt x="430" y="97"/>
                        <a:pt x="432" y="97"/>
                        <a:pt x="435" y="97"/>
                      </a:cubicBezTo>
                      <a:cubicBezTo>
                        <a:pt x="438" y="96"/>
                        <a:pt x="441" y="96"/>
                        <a:pt x="442" y="97"/>
                      </a:cubicBezTo>
                      <a:cubicBezTo>
                        <a:pt x="446" y="98"/>
                        <a:pt x="451" y="97"/>
                        <a:pt x="450" y="93"/>
                      </a:cubicBezTo>
                      <a:cubicBezTo>
                        <a:pt x="449" y="89"/>
                        <a:pt x="437" y="85"/>
                        <a:pt x="444" y="83"/>
                      </a:cubicBezTo>
                      <a:cubicBezTo>
                        <a:pt x="451" y="81"/>
                        <a:pt x="454" y="81"/>
                        <a:pt x="457" y="81"/>
                      </a:cubicBezTo>
                      <a:cubicBezTo>
                        <a:pt x="460" y="81"/>
                        <a:pt x="468" y="76"/>
                        <a:pt x="472" y="79"/>
                      </a:cubicBezTo>
                      <a:cubicBezTo>
                        <a:pt x="476" y="81"/>
                        <a:pt x="477" y="81"/>
                        <a:pt x="482" y="85"/>
                      </a:cubicBezTo>
                      <a:cubicBezTo>
                        <a:pt x="482" y="85"/>
                        <a:pt x="482" y="85"/>
                        <a:pt x="483" y="85"/>
                      </a:cubicBezTo>
                      <a:cubicBezTo>
                        <a:pt x="488" y="89"/>
                        <a:pt x="491" y="92"/>
                        <a:pt x="495" y="89"/>
                      </a:cubicBezTo>
                      <a:cubicBezTo>
                        <a:pt x="500" y="87"/>
                        <a:pt x="507" y="83"/>
                        <a:pt x="512" y="85"/>
                      </a:cubicBezTo>
                      <a:cubicBezTo>
                        <a:pt x="516" y="86"/>
                        <a:pt x="522" y="89"/>
                        <a:pt x="527" y="86"/>
                      </a:cubicBezTo>
                      <a:cubicBezTo>
                        <a:pt x="531" y="83"/>
                        <a:pt x="536" y="74"/>
                        <a:pt x="538" y="67"/>
                      </a:cubicBezTo>
                      <a:cubicBezTo>
                        <a:pt x="540" y="61"/>
                        <a:pt x="545" y="50"/>
                        <a:pt x="547" y="46"/>
                      </a:cubicBezTo>
                      <a:cubicBezTo>
                        <a:pt x="549" y="42"/>
                        <a:pt x="556" y="34"/>
                        <a:pt x="556" y="34"/>
                      </a:cubicBezTo>
                      <a:cubicBezTo>
                        <a:pt x="556" y="31"/>
                        <a:pt x="556" y="31"/>
                        <a:pt x="556" y="31"/>
                      </a:cubicBezTo>
                      <a:cubicBezTo>
                        <a:pt x="557" y="32"/>
                        <a:pt x="558" y="33"/>
                        <a:pt x="558" y="31"/>
                      </a:cubicBezTo>
                      <a:cubicBezTo>
                        <a:pt x="558" y="28"/>
                        <a:pt x="568" y="35"/>
                        <a:pt x="569" y="41"/>
                      </a:cubicBezTo>
                      <a:cubicBezTo>
                        <a:pt x="570" y="47"/>
                        <a:pt x="571" y="52"/>
                        <a:pt x="572" y="61"/>
                      </a:cubicBezTo>
                      <a:cubicBezTo>
                        <a:pt x="573" y="70"/>
                        <a:pt x="578" y="71"/>
                        <a:pt x="579" y="84"/>
                      </a:cubicBezTo>
                      <a:cubicBezTo>
                        <a:pt x="581" y="97"/>
                        <a:pt x="584" y="87"/>
                        <a:pt x="587" y="94"/>
                      </a:cubicBezTo>
                      <a:cubicBezTo>
                        <a:pt x="590" y="102"/>
                        <a:pt x="594" y="97"/>
                        <a:pt x="597" y="100"/>
                      </a:cubicBezTo>
                      <a:cubicBezTo>
                        <a:pt x="601" y="104"/>
                        <a:pt x="603" y="107"/>
                        <a:pt x="601" y="112"/>
                      </a:cubicBezTo>
                      <a:cubicBezTo>
                        <a:pt x="599" y="116"/>
                        <a:pt x="604" y="120"/>
                        <a:pt x="599" y="122"/>
                      </a:cubicBezTo>
                      <a:cubicBezTo>
                        <a:pt x="595" y="124"/>
                        <a:pt x="597" y="133"/>
                        <a:pt x="593" y="133"/>
                      </a:cubicBezTo>
                      <a:cubicBezTo>
                        <a:pt x="589" y="134"/>
                        <a:pt x="592" y="138"/>
                        <a:pt x="583" y="140"/>
                      </a:cubicBezTo>
                      <a:cubicBezTo>
                        <a:pt x="574" y="141"/>
                        <a:pt x="580" y="142"/>
                        <a:pt x="567" y="152"/>
                      </a:cubicBezTo>
                      <a:cubicBezTo>
                        <a:pt x="554" y="162"/>
                        <a:pt x="568" y="157"/>
                        <a:pt x="570" y="161"/>
                      </a:cubicBezTo>
                      <a:cubicBezTo>
                        <a:pt x="572" y="165"/>
                        <a:pt x="569" y="166"/>
                        <a:pt x="565" y="173"/>
                      </a:cubicBezTo>
                      <a:cubicBezTo>
                        <a:pt x="560" y="180"/>
                        <a:pt x="561" y="181"/>
                        <a:pt x="566" y="181"/>
                      </a:cubicBezTo>
                      <a:cubicBezTo>
                        <a:pt x="571" y="181"/>
                        <a:pt x="572" y="173"/>
                        <a:pt x="573" y="167"/>
                      </a:cubicBezTo>
                      <a:cubicBezTo>
                        <a:pt x="574" y="161"/>
                        <a:pt x="576" y="160"/>
                        <a:pt x="583" y="152"/>
                      </a:cubicBezTo>
                      <a:cubicBezTo>
                        <a:pt x="591" y="144"/>
                        <a:pt x="597" y="152"/>
                        <a:pt x="603" y="153"/>
                      </a:cubicBezTo>
                      <a:cubicBezTo>
                        <a:pt x="608" y="154"/>
                        <a:pt x="609" y="156"/>
                        <a:pt x="616" y="151"/>
                      </a:cubicBezTo>
                      <a:cubicBezTo>
                        <a:pt x="624" y="147"/>
                        <a:pt x="625" y="154"/>
                        <a:pt x="634" y="155"/>
                      </a:cubicBezTo>
                      <a:cubicBezTo>
                        <a:pt x="643" y="157"/>
                        <a:pt x="638" y="158"/>
                        <a:pt x="633" y="166"/>
                      </a:cubicBezTo>
                      <a:cubicBezTo>
                        <a:pt x="628" y="174"/>
                        <a:pt x="627" y="173"/>
                        <a:pt x="627" y="184"/>
                      </a:cubicBezTo>
                      <a:cubicBezTo>
                        <a:pt x="626" y="195"/>
                        <a:pt x="624" y="190"/>
                        <a:pt x="614" y="194"/>
                      </a:cubicBezTo>
                      <a:cubicBezTo>
                        <a:pt x="603" y="198"/>
                        <a:pt x="596" y="195"/>
                        <a:pt x="582" y="196"/>
                      </a:cubicBezTo>
                      <a:cubicBezTo>
                        <a:pt x="569" y="196"/>
                        <a:pt x="592" y="201"/>
                        <a:pt x="601" y="201"/>
                      </a:cubicBezTo>
                      <a:cubicBezTo>
                        <a:pt x="611" y="201"/>
                        <a:pt x="619" y="203"/>
                        <a:pt x="624" y="198"/>
                      </a:cubicBezTo>
                      <a:cubicBezTo>
                        <a:pt x="630" y="193"/>
                        <a:pt x="632" y="196"/>
                        <a:pt x="634" y="195"/>
                      </a:cubicBezTo>
                      <a:cubicBezTo>
                        <a:pt x="636" y="194"/>
                        <a:pt x="635" y="188"/>
                        <a:pt x="635" y="184"/>
                      </a:cubicBezTo>
                      <a:cubicBezTo>
                        <a:pt x="636" y="179"/>
                        <a:pt x="639" y="178"/>
                        <a:pt x="641" y="173"/>
                      </a:cubicBezTo>
                      <a:cubicBezTo>
                        <a:pt x="642" y="168"/>
                        <a:pt x="648" y="173"/>
                        <a:pt x="648" y="169"/>
                      </a:cubicBezTo>
                      <a:cubicBezTo>
                        <a:pt x="649" y="165"/>
                        <a:pt x="655" y="170"/>
                        <a:pt x="657" y="166"/>
                      </a:cubicBezTo>
                      <a:cubicBezTo>
                        <a:pt x="659" y="162"/>
                        <a:pt x="664" y="168"/>
                        <a:pt x="666" y="168"/>
                      </a:cubicBezTo>
                      <a:cubicBezTo>
                        <a:pt x="669" y="167"/>
                        <a:pt x="671" y="171"/>
                        <a:pt x="674" y="168"/>
                      </a:cubicBezTo>
                      <a:cubicBezTo>
                        <a:pt x="676" y="165"/>
                        <a:pt x="679" y="176"/>
                        <a:pt x="684" y="176"/>
                      </a:cubicBezTo>
                      <a:cubicBezTo>
                        <a:pt x="689" y="175"/>
                        <a:pt x="688" y="181"/>
                        <a:pt x="690" y="181"/>
                      </a:cubicBezTo>
                      <a:cubicBezTo>
                        <a:pt x="692" y="181"/>
                        <a:pt x="693" y="186"/>
                        <a:pt x="699" y="181"/>
                      </a:cubicBezTo>
                      <a:cubicBezTo>
                        <a:pt x="706" y="176"/>
                        <a:pt x="703" y="184"/>
                        <a:pt x="707" y="184"/>
                      </a:cubicBezTo>
                      <a:cubicBezTo>
                        <a:pt x="711" y="184"/>
                        <a:pt x="712" y="186"/>
                        <a:pt x="712" y="190"/>
                      </a:cubicBezTo>
                      <a:cubicBezTo>
                        <a:pt x="712" y="195"/>
                        <a:pt x="713" y="196"/>
                        <a:pt x="715" y="193"/>
                      </a:cubicBezTo>
                      <a:cubicBezTo>
                        <a:pt x="717" y="191"/>
                        <a:pt x="723" y="195"/>
                        <a:pt x="724" y="195"/>
                      </a:cubicBezTo>
                      <a:cubicBezTo>
                        <a:pt x="725" y="195"/>
                        <a:pt x="731" y="199"/>
                        <a:pt x="732" y="204"/>
                      </a:cubicBezTo>
                      <a:cubicBezTo>
                        <a:pt x="733" y="209"/>
                        <a:pt x="735" y="208"/>
                        <a:pt x="734" y="213"/>
                      </a:cubicBezTo>
                      <a:cubicBezTo>
                        <a:pt x="732" y="217"/>
                        <a:pt x="731" y="223"/>
                        <a:pt x="733" y="231"/>
                      </a:cubicBezTo>
                      <a:cubicBezTo>
                        <a:pt x="735" y="240"/>
                        <a:pt x="736" y="221"/>
                        <a:pt x="738" y="217"/>
                      </a:cubicBezTo>
                      <a:cubicBezTo>
                        <a:pt x="740" y="214"/>
                        <a:pt x="745" y="226"/>
                        <a:pt x="748" y="221"/>
                      </a:cubicBezTo>
                      <a:cubicBezTo>
                        <a:pt x="751" y="217"/>
                        <a:pt x="755" y="217"/>
                        <a:pt x="760" y="215"/>
                      </a:cubicBezTo>
                      <a:cubicBezTo>
                        <a:pt x="765" y="214"/>
                        <a:pt x="770" y="218"/>
                        <a:pt x="776" y="221"/>
                      </a:cubicBezTo>
                      <a:cubicBezTo>
                        <a:pt x="781" y="225"/>
                        <a:pt x="783" y="226"/>
                        <a:pt x="797" y="228"/>
                      </a:cubicBezTo>
                      <a:cubicBezTo>
                        <a:pt x="811" y="230"/>
                        <a:pt x="807" y="230"/>
                        <a:pt x="808" y="232"/>
                      </a:cubicBezTo>
                      <a:cubicBezTo>
                        <a:pt x="810" y="234"/>
                        <a:pt x="821" y="229"/>
                        <a:pt x="825" y="228"/>
                      </a:cubicBezTo>
                      <a:cubicBezTo>
                        <a:pt x="830" y="227"/>
                        <a:pt x="837" y="229"/>
                        <a:pt x="847" y="229"/>
                      </a:cubicBezTo>
                      <a:cubicBezTo>
                        <a:pt x="857" y="229"/>
                        <a:pt x="856" y="232"/>
                        <a:pt x="862" y="235"/>
                      </a:cubicBezTo>
                      <a:cubicBezTo>
                        <a:pt x="868" y="238"/>
                        <a:pt x="869" y="243"/>
                        <a:pt x="881" y="248"/>
                      </a:cubicBezTo>
                      <a:cubicBezTo>
                        <a:pt x="892" y="254"/>
                        <a:pt x="887" y="256"/>
                        <a:pt x="893" y="263"/>
                      </a:cubicBezTo>
                      <a:cubicBezTo>
                        <a:pt x="898" y="270"/>
                        <a:pt x="901" y="276"/>
                        <a:pt x="913" y="284"/>
                      </a:cubicBezTo>
                      <a:cubicBezTo>
                        <a:pt x="925" y="293"/>
                        <a:pt x="931" y="292"/>
                        <a:pt x="936" y="293"/>
                      </a:cubicBezTo>
                      <a:cubicBezTo>
                        <a:pt x="941" y="294"/>
                        <a:pt x="948" y="292"/>
                        <a:pt x="953" y="290"/>
                      </a:cubicBezTo>
                      <a:cubicBezTo>
                        <a:pt x="958" y="287"/>
                        <a:pt x="958" y="295"/>
                        <a:pt x="965" y="297"/>
                      </a:cubicBezTo>
                      <a:cubicBezTo>
                        <a:pt x="972" y="300"/>
                        <a:pt x="968" y="311"/>
                        <a:pt x="969" y="315"/>
                      </a:cubicBezTo>
                      <a:cubicBezTo>
                        <a:pt x="970" y="320"/>
                        <a:pt x="973" y="325"/>
                        <a:pt x="975" y="333"/>
                      </a:cubicBezTo>
                      <a:cubicBezTo>
                        <a:pt x="978" y="341"/>
                        <a:pt x="979" y="344"/>
                        <a:pt x="980" y="355"/>
                      </a:cubicBezTo>
                      <a:cubicBezTo>
                        <a:pt x="982" y="365"/>
                        <a:pt x="979" y="368"/>
                        <a:pt x="979" y="370"/>
                      </a:cubicBezTo>
                      <a:close/>
                    </a:path>
                  </a:pathLst>
                </a:custGeom>
                <a:solidFill>
                  <a:srgbClr val="00AEEF"/>
                </a:solidFill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20" name="Freeform 583">
                  <a:extLst>
                    <a:ext uri="{FF2B5EF4-FFF2-40B4-BE49-F238E27FC236}">
                      <a16:creationId xmlns:a16="http://schemas.microsoft.com/office/drawing/2014/main" id="{DBD38E5B-862F-A1E0-5776-D4D1621CC5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82841" y="4727713"/>
                  <a:ext cx="444927" cy="1006475"/>
                </a:xfrm>
                <a:custGeom>
                  <a:avLst/>
                  <a:gdLst>
                    <a:gd name="T0" fmla="*/ 346 w 384"/>
                    <a:gd name="T1" fmla="*/ 182 h 856"/>
                    <a:gd name="T2" fmla="*/ 312 w 384"/>
                    <a:gd name="T3" fmla="*/ 234 h 856"/>
                    <a:gd name="T4" fmla="*/ 302 w 384"/>
                    <a:gd name="T5" fmla="*/ 266 h 856"/>
                    <a:gd name="T6" fmla="*/ 303 w 384"/>
                    <a:gd name="T7" fmla="*/ 306 h 856"/>
                    <a:gd name="T8" fmla="*/ 309 w 384"/>
                    <a:gd name="T9" fmla="*/ 351 h 856"/>
                    <a:gd name="T10" fmla="*/ 323 w 384"/>
                    <a:gd name="T11" fmla="*/ 372 h 856"/>
                    <a:gd name="T12" fmla="*/ 345 w 384"/>
                    <a:gd name="T13" fmla="*/ 406 h 856"/>
                    <a:gd name="T14" fmla="*/ 369 w 384"/>
                    <a:gd name="T15" fmla="*/ 428 h 856"/>
                    <a:gd name="T16" fmla="*/ 344 w 384"/>
                    <a:gd name="T17" fmla="*/ 474 h 856"/>
                    <a:gd name="T18" fmla="*/ 284 w 384"/>
                    <a:gd name="T19" fmla="*/ 490 h 856"/>
                    <a:gd name="T20" fmla="*/ 262 w 384"/>
                    <a:gd name="T21" fmla="*/ 502 h 856"/>
                    <a:gd name="T22" fmla="*/ 268 w 384"/>
                    <a:gd name="T23" fmla="*/ 539 h 856"/>
                    <a:gd name="T24" fmla="*/ 215 w 384"/>
                    <a:gd name="T25" fmla="*/ 538 h 856"/>
                    <a:gd name="T26" fmla="*/ 213 w 384"/>
                    <a:gd name="T27" fmla="*/ 571 h 856"/>
                    <a:gd name="T28" fmla="*/ 241 w 384"/>
                    <a:gd name="T29" fmla="*/ 583 h 856"/>
                    <a:gd name="T30" fmla="*/ 254 w 384"/>
                    <a:gd name="T31" fmla="*/ 594 h 856"/>
                    <a:gd name="T32" fmla="*/ 230 w 384"/>
                    <a:gd name="T33" fmla="*/ 587 h 856"/>
                    <a:gd name="T34" fmla="*/ 236 w 384"/>
                    <a:gd name="T35" fmla="*/ 604 h 856"/>
                    <a:gd name="T36" fmla="*/ 233 w 384"/>
                    <a:gd name="T37" fmla="*/ 639 h 856"/>
                    <a:gd name="T38" fmla="*/ 219 w 384"/>
                    <a:gd name="T39" fmla="*/ 656 h 856"/>
                    <a:gd name="T40" fmla="*/ 205 w 384"/>
                    <a:gd name="T41" fmla="*/ 693 h 856"/>
                    <a:gd name="T42" fmla="*/ 247 w 384"/>
                    <a:gd name="T43" fmla="*/ 712 h 856"/>
                    <a:gd name="T44" fmla="*/ 258 w 384"/>
                    <a:gd name="T45" fmla="*/ 735 h 856"/>
                    <a:gd name="T46" fmla="*/ 238 w 384"/>
                    <a:gd name="T47" fmla="*/ 756 h 856"/>
                    <a:gd name="T48" fmla="*/ 227 w 384"/>
                    <a:gd name="T49" fmla="*/ 796 h 856"/>
                    <a:gd name="T50" fmla="*/ 231 w 384"/>
                    <a:gd name="T51" fmla="*/ 834 h 856"/>
                    <a:gd name="T52" fmla="*/ 239 w 384"/>
                    <a:gd name="T53" fmla="*/ 851 h 856"/>
                    <a:gd name="T54" fmla="*/ 159 w 384"/>
                    <a:gd name="T55" fmla="*/ 834 h 856"/>
                    <a:gd name="T56" fmla="*/ 128 w 384"/>
                    <a:gd name="T57" fmla="*/ 809 h 856"/>
                    <a:gd name="T58" fmla="*/ 112 w 384"/>
                    <a:gd name="T59" fmla="*/ 771 h 856"/>
                    <a:gd name="T60" fmla="*/ 112 w 384"/>
                    <a:gd name="T61" fmla="*/ 732 h 856"/>
                    <a:gd name="T62" fmla="*/ 113 w 384"/>
                    <a:gd name="T63" fmla="*/ 696 h 856"/>
                    <a:gd name="T64" fmla="*/ 106 w 384"/>
                    <a:gd name="T65" fmla="*/ 660 h 856"/>
                    <a:gd name="T66" fmla="*/ 103 w 384"/>
                    <a:gd name="T67" fmla="*/ 641 h 856"/>
                    <a:gd name="T68" fmla="*/ 75 w 384"/>
                    <a:gd name="T69" fmla="*/ 615 h 856"/>
                    <a:gd name="T70" fmla="*/ 58 w 384"/>
                    <a:gd name="T71" fmla="*/ 583 h 856"/>
                    <a:gd name="T72" fmla="*/ 51 w 384"/>
                    <a:gd name="T73" fmla="*/ 551 h 856"/>
                    <a:gd name="T74" fmla="*/ 43 w 384"/>
                    <a:gd name="T75" fmla="*/ 515 h 856"/>
                    <a:gd name="T76" fmla="*/ 50 w 384"/>
                    <a:gd name="T77" fmla="*/ 479 h 856"/>
                    <a:gd name="T78" fmla="*/ 30 w 384"/>
                    <a:gd name="T79" fmla="*/ 434 h 856"/>
                    <a:gd name="T80" fmla="*/ 31 w 384"/>
                    <a:gd name="T81" fmla="*/ 386 h 856"/>
                    <a:gd name="T82" fmla="*/ 34 w 384"/>
                    <a:gd name="T83" fmla="*/ 348 h 856"/>
                    <a:gd name="T84" fmla="*/ 20 w 384"/>
                    <a:gd name="T85" fmla="*/ 311 h 856"/>
                    <a:gd name="T86" fmla="*/ 1 w 384"/>
                    <a:gd name="T87" fmla="*/ 276 h 856"/>
                    <a:gd name="T88" fmla="*/ 8 w 384"/>
                    <a:gd name="T89" fmla="*/ 236 h 856"/>
                    <a:gd name="T90" fmla="*/ 6 w 384"/>
                    <a:gd name="T91" fmla="*/ 192 h 856"/>
                    <a:gd name="T92" fmla="*/ 24 w 384"/>
                    <a:gd name="T93" fmla="*/ 156 h 856"/>
                    <a:gd name="T94" fmla="*/ 19 w 384"/>
                    <a:gd name="T95" fmla="*/ 116 h 856"/>
                    <a:gd name="T96" fmla="*/ 16 w 384"/>
                    <a:gd name="T97" fmla="*/ 85 h 856"/>
                    <a:gd name="T98" fmla="*/ 44 w 384"/>
                    <a:gd name="T99" fmla="*/ 39 h 856"/>
                    <a:gd name="T100" fmla="*/ 65 w 384"/>
                    <a:gd name="T101" fmla="*/ 6 h 856"/>
                    <a:gd name="T102" fmla="*/ 116 w 384"/>
                    <a:gd name="T103" fmla="*/ 17 h 856"/>
                    <a:gd name="T104" fmla="*/ 150 w 384"/>
                    <a:gd name="T105" fmla="*/ 19 h 856"/>
                    <a:gd name="T106" fmla="*/ 199 w 384"/>
                    <a:gd name="T107" fmla="*/ 66 h 856"/>
                    <a:gd name="T108" fmla="*/ 261 w 384"/>
                    <a:gd name="T109" fmla="*/ 93 h 856"/>
                    <a:gd name="T110" fmla="*/ 279 w 384"/>
                    <a:gd name="T111" fmla="*/ 128 h 856"/>
                    <a:gd name="T112" fmla="*/ 266 w 384"/>
                    <a:gd name="T113" fmla="*/ 162 h 856"/>
                    <a:gd name="T114" fmla="*/ 319 w 384"/>
                    <a:gd name="T115" fmla="*/ 167 h 856"/>
                    <a:gd name="T116" fmla="*/ 349 w 384"/>
                    <a:gd name="T117" fmla="*/ 149 h 856"/>
                    <a:gd name="T118" fmla="*/ 357 w 384"/>
                    <a:gd name="T119" fmla="*/ 112 h 856"/>
                    <a:gd name="T120" fmla="*/ 381 w 384"/>
                    <a:gd name="T121" fmla="*/ 15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84" h="856">
                      <a:moveTo>
                        <a:pt x="381" y="150"/>
                      </a:moveTo>
                      <a:cubicBezTo>
                        <a:pt x="378" y="158"/>
                        <a:pt x="381" y="158"/>
                        <a:pt x="375" y="161"/>
                      </a:cubicBezTo>
                      <a:cubicBezTo>
                        <a:pt x="370" y="165"/>
                        <a:pt x="366" y="168"/>
                        <a:pt x="359" y="172"/>
                      </a:cubicBezTo>
                      <a:cubicBezTo>
                        <a:pt x="352" y="176"/>
                        <a:pt x="352" y="176"/>
                        <a:pt x="346" y="182"/>
                      </a:cubicBezTo>
                      <a:cubicBezTo>
                        <a:pt x="340" y="188"/>
                        <a:pt x="338" y="190"/>
                        <a:pt x="337" y="195"/>
                      </a:cubicBezTo>
                      <a:cubicBezTo>
                        <a:pt x="335" y="200"/>
                        <a:pt x="336" y="196"/>
                        <a:pt x="329" y="205"/>
                      </a:cubicBezTo>
                      <a:cubicBezTo>
                        <a:pt x="322" y="213"/>
                        <a:pt x="320" y="218"/>
                        <a:pt x="320" y="222"/>
                      </a:cubicBezTo>
                      <a:cubicBezTo>
                        <a:pt x="320" y="226"/>
                        <a:pt x="317" y="227"/>
                        <a:pt x="312" y="234"/>
                      </a:cubicBezTo>
                      <a:cubicBezTo>
                        <a:pt x="307" y="239"/>
                        <a:pt x="303" y="244"/>
                        <a:pt x="305" y="245"/>
                      </a:cubicBezTo>
                      <a:cubicBezTo>
                        <a:pt x="304" y="246"/>
                        <a:pt x="302" y="248"/>
                        <a:pt x="301" y="249"/>
                      </a:cubicBezTo>
                      <a:cubicBezTo>
                        <a:pt x="298" y="252"/>
                        <a:pt x="302" y="253"/>
                        <a:pt x="302" y="255"/>
                      </a:cubicBezTo>
                      <a:cubicBezTo>
                        <a:pt x="303" y="256"/>
                        <a:pt x="303" y="262"/>
                        <a:pt x="302" y="266"/>
                      </a:cubicBezTo>
                      <a:cubicBezTo>
                        <a:pt x="300" y="270"/>
                        <a:pt x="302" y="271"/>
                        <a:pt x="303" y="276"/>
                      </a:cubicBezTo>
                      <a:cubicBezTo>
                        <a:pt x="304" y="281"/>
                        <a:pt x="303" y="285"/>
                        <a:pt x="302" y="289"/>
                      </a:cubicBezTo>
                      <a:cubicBezTo>
                        <a:pt x="301" y="294"/>
                        <a:pt x="300" y="293"/>
                        <a:pt x="302" y="298"/>
                      </a:cubicBezTo>
                      <a:cubicBezTo>
                        <a:pt x="304" y="303"/>
                        <a:pt x="303" y="302"/>
                        <a:pt x="303" y="306"/>
                      </a:cubicBezTo>
                      <a:cubicBezTo>
                        <a:pt x="303" y="309"/>
                        <a:pt x="305" y="313"/>
                        <a:pt x="309" y="317"/>
                      </a:cubicBezTo>
                      <a:cubicBezTo>
                        <a:pt x="313" y="322"/>
                        <a:pt x="307" y="323"/>
                        <a:pt x="305" y="326"/>
                      </a:cubicBezTo>
                      <a:cubicBezTo>
                        <a:pt x="303" y="329"/>
                        <a:pt x="302" y="331"/>
                        <a:pt x="304" y="338"/>
                      </a:cubicBezTo>
                      <a:cubicBezTo>
                        <a:pt x="305" y="345"/>
                        <a:pt x="306" y="345"/>
                        <a:pt x="309" y="351"/>
                      </a:cubicBezTo>
                      <a:cubicBezTo>
                        <a:pt x="310" y="352"/>
                        <a:pt x="310" y="353"/>
                        <a:pt x="310" y="354"/>
                      </a:cubicBezTo>
                      <a:cubicBezTo>
                        <a:pt x="310" y="354"/>
                        <a:pt x="309" y="355"/>
                        <a:pt x="309" y="356"/>
                      </a:cubicBezTo>
                      <a:cubicBezTo>
                        <a:pt x="307" y="359"/>
                        <a:pt x="310" y="362"/>
                        <a:pt x="314" y="366"/>
                      </a:cubicBezTo>
                      <a:cubicBezTo>
                        <a:pt x="318" y="371"/>
                        <a:pt x="319" y="370"/>
                        <a:pt x="323" y="372"/>
                      </a:cubicBezTo>
                      <a:cubicBezTo>
                        <a:pt x="327" y="374"/>
                        <a:pt x="332" y="379"/>
                        <a:pt x="340" y="381"/>
                      </a:cubicBezTo>
                      <a:cubicBezTo>
                        <a:pt x="348" y="383"/>
                        <a:pt x="342" y="382"/>
                        <a:pt x="346" y="385"/>
                      </a:cubicBezTo>
                      <a:cubicBezTo>
                        <a:pt x="350" y="389"/>
                        <a:pt x="346" y="393"/>
                        <a:pt x="344" y="397"/>
                      </a:cubicBezTo>
                      <a:cubicBezTo>
                        <a:pt x="342" y="402"/>
                        <a:pt x="344" y="401"/>
                        <a:pt x="345" y="406"/>
                      </a:cubicBezTo>
                      <a:cubicBezTo>
                        <a:pt x="346" y="411"/>
                        <a:pt x="347" y="410"/>
                        <a:pt x="352" y="414"/>
                      </a:cubicBezTo>
                      <a:cubicBezTo>
                        <a:pt x="357" y="417"/>
                        <a:pt x="358" y="414"/>
                        <a:pt x="362" y="414"/>
                      </a:cubicBezTo>
                      <a:cubicBezTo>
                        <a:pt x="366" y="414"/>
                        <a:pt x="364" y="416"/>
                        <a:pt x="366" y="422"/>
                      </a:cubicBezTo>
                      <a:cubicBezTo>
                        <a:pt x="368" y="428"/>
                        <a:pt x="369" y="424"/>
                        <a:pt x="369" y="428"/>
                      </a:cubicBezTo>
                      <a:cubicBezTo>
                        <a:pt x="369" y="431"/>
                        <a:pt x="367" y="437"/>
                        <a:pt x="365" y="442"/>
                      </a:cubicBezTo>
                      <a:cubicBezTo>
                        <a:pt x="362" y="448"/>
                        <a:pt x="360" y="449"/>
                        <a:pt x="357" y="454"/>
                      </a:cubicBezTo>
                      <a:cubicBezTo>
                        <a:pt x="355" y="458"/>
                        <a:pt x="356" y="461"/>
                        <a:pt x="355" y="466"/>
                      </a:cubicBezTo>
                      <a:cubicBezTo>
                        <a:pt x="354" y="471"/>
                        <a:pt x="351" y="472"/>
                        <a:pt x="344" y="474"/>
                      </a:cubicBezTo>
                      <a:cubicBezTo>
                        <a:pt x="337" y="477"/>
                        <a:pt x="338" y="478"/>
                        <a:pt x="327" y="480"/>
                      </a:cubicBezTo>
                      <a:cubicBezTo>
                        <a:pt x="316" y="483"/>
                        <a:pt x="323" y="480"/>
                        <a:pt x="315" y="484"/>
                      </a:cubicBezTo>
                      <a:cubicBezTo>
                        <a:pt x="307" y="488"/>
                        <a:pt x="308" y="486"/>
                        <a:pt x="297" y="487"/>
                      </a:cubicBezTo>
                      <a:cubicBezTo>
                        <a:pt x="286" y="489"/>
                        <a:pt x="288" y="489"/>
                        <a:pt x="284" y="490"/>
                      </a:cubicBezTo>
                      <a:cubicBezTo>
                        <a:pt x="279" y="491"/>
                        <a:pt x="273" y="492"/>
                        <a:pt x="265" y="491"/>
                      </a:cubicBezTo>
                      <a:cubicBezTo>
                        <a:pt x="256" y="490"/>
                        <a:pt x="258" y="487"/>
                        <a:pt x="256" y="484"/>
                      </a:cubicBezTo>
                      <a:cubicBezTo>
                        <a:pt x="255" y="482"/>
                        <a:pt x="252" y="486"/>
                        <a:pt x="253" y="491"/>
                      </a:cubicBezTo>
                      <a:cubicBezTo>
                        <a:pt x="254" y="496"/>
                        <a:pt x="257" y="497"/>
                        <a:pt x="262" y="502"/>
                      </a:cubicBezTo>
                      <a:cubicBezTo>
                        <a:pt x="266" y="506"/>
                        <a:pt x="263" y="505"/>
                        <a:pt x="263" y="508"/>
                      </a:cubicBezTo>
                      <a:cubicBezTo>
                        <a:pt x="262" y="511"/>
                        <a:pt x="261" y="514"/>
                        <a:pt x="260" y="522"/>
                      </a:cubicBezTo>
                      <a:cubicBezTo>
                        <a:pt x="259" y="531"/>
                        <a:pt x="262" y="528"/>
                        <a:pt x="265" y="531"/>
                      </a:cubicBezTo>
                      <a:cubicBezTo>
                        <a:pt x="268" y="534"/>
                        <a:pt x="266" y="533"/>
                        <a:pt x="268" y="539"/>
                      </a:cubicBezTo>
                      <a:cubicBezTo>
                        <a:pt x="271" y="544"/>
                        <a:pt x="268" y="543"/>
                        <a:pt x="261" y="546"/>
                      </a:cubicBezTo>
                      <a:cubicBezTo>
                        <a:pt x="253" y="550"/>
                        <a:pt x="247" y="549"/>
                        <a:pt x="244" y="550"/>
                      </a:cubicBezTo>
                      <a:cubicBezTo>
                        <a:pt x="241" y="550"/>
                        <a:pt x="236" y="549"/>
                        <a:pt x="230" y="547"/>
                      </a:cubicBezTo>
                      <a:cubicBezTo>
                        <a:pt x="224" y="545"/>
                        <a:pt x="219" y="542"/>
                        <a:pt x="215" y="538"/>
                      </a:cubicBezTo>
                      <a:cubicBezTo>
                        <a:pt x="211" y="535"/>
                        <a:pt x="206" y="539"/>
                        <a:pt x="205" y="544"/>
                      </a:cubicBezTo>
                      <a:cubicBezTo>
                        <a:pt x="203" y="549"/>
                        <a:pt x="206" y="550"/>
                        <a:pt x="209" y="553"/>
                      </a:cubicBezTo>
                      <a:cubicBezTo>
                        <a:pt x="211" y="557"/>
                        <a:pt x="212" y="557"/>
                        <a:pt x="213" y="561"/>
                      </a:cubicBezTo>
                      <a:cubicBezTo>
                        <a:pt x="214" y="565"/>
                        <a:pt x="213" y="571"/>
                        <a:pt x="213" y="571"/>
                      </a:cubicBezTo>
                      <a:cubicBezTo>
                        <a:pt x="213" y="572"/>
                        <a:pt x="220" y="576"/>
                        <a:pt x="223" y="577"/>
                      </a:cubicBezTo>
                      <a:cubicBezTo>
                        <a:pt x="226" y="579"/>
                        <a:pt x="227" y="580"/>
                        <a:pt x="230" y="582"/>
                      </a:cubicBezTo>
                      <a:cubicBezTo>
                        <a:pt x="232" y="584"/>
                        <a:pt x="231" y="582"/>
                        <a:pt x="234" y="583"/>
                      </a:cubicBezTo>
                      <a:cubicBezTo>
                        <a:pt x="237" y="584"/>
                        <a:pt x="242" y="584"/>
                        <a:pt x="241" y="583"/>
                      </a:cubicBezTo>
                      <a:cubicBezTo>
                        <a:pt x="240" y="583"/>
                        <a:pt x="239" y="579"/>
                        <a:pt x="240" y="577"/>
                      </a:cubicBezTo>
                      <a:cubicBezTo>
                        <a:pt x="241" y="575"/>
                        <a:pt x="246" y="577"/>
                        <a:pt x="249" y="579"/>
                      </a:cubicBezTo>
                      <a:cubicBezTo>
                        <a:pt x="252" y="581"/>
                        <a:pt x="250" y="583"/>
                        <a:pt x="253" y="588"/>
                      </a:cubicBezTo>
                      <a:cubicBezTo>
                        <a:pt x="256" y="592"/>
                        <a:pt x="255" y="591"/>
                        <a:pt x="254" y="594"/>
                      </a:cubicBezTo>
                      <a:cubicBezTo>
                        <a:pt x="254" y="596"/>
                        <a:pt x="254" y="596"/>
                        <a:pt x="251" y="598"/>
                      </a:cubicBezTo>
                      <a:cubicBezTo>
                        <a:pt x="247" y="600"/>
                        <a:pt x="245" y="596"/>
                        <a:pt x="243" y="594"/>
                      </a:cubicBezTo>
                      <a:cubicBezTo>
                        <a:pt x="241" y="592"/>
                        <a:pt x="239" y="591"/>
                        <a:pt x="237" y="589"/>
                      </a:cubicBezTo>
                      <a:cubicBezTo>
                        <a:pt x="236" y="587"/>
                        <a:pt x="234" y="587"/>
                        <a:pt x="230" y="587"/>
                      </a:cubicBezTo>
                      <a:cubicBezTo>
                        <a:pt x="225" y="587"/>
                        <a:pt x="228" y="589"/>
                        <a:pt x="227" y="592"/>
                      </a:cubicBezTo>
                      <a:cubicBezTo>
                        <a:pt x="226" y="595"/>
                        <a:pt x="229" y="595"/>
                        <a:pt x="232" y="598"/>
                      </a:cubicBezTo>
                      <a:cubicBezTo>
                        <a:pt x="235" y="601"/>
                        <a:pt x="236" y="599"/>
                        <a:pt x="240" y="599"/>
                      </a:cubicBezTo>
                      <a:cubicBezTo>
                        <a:pt x="244" y="599"/>
                        <a:pt x="241" y="601"/>
                        <a:pt x="236" y="604"/>
                      </a:cubicBezTo>
                      <a:cubicBezTo>
                        <a:pt x="232" y="607"/>
                        <a:pt x="234" y="607"/>
                        <a:pt x="228" y="611"/>
                      </a:cubicBezTo>
                      <a:cubicBezTo>
                        <a:pt x="222" y="615"/>
                        <a:pt x="226" y="616"/>
                        <a:pt x="227" y="621"/>
                      </a:cubicBezTo>
                      <a:cubicBezTo>
                        <a:pt x="227" y="627"/>
                        <a:pt x="228" y="625"/>
                        <a:pt x="232" y="629"/>
                      </a:cubicBezTo>
                      <a:cubicBezTo>
                        <a:pt x="235" y="634"/>
                        <a:pt x="233" y="634"/>
                        <a:pt x="233" y="639"/>
                      </a:cubicBezTo>
                      <a:cubicBezTo>
                        <a:pt x="233" y="644"/>
                        <a:pt x="235" y="644"/>
                        <a:pt x="229" y="648"/>
                      </a:cubicBezTo>
                      <a:cubicBezTo>
                        <a:pt x="224" y="651"/>
                        <a:pt x="231" y="651"/>
                        <a:pt x="233" y="652"/>
                      </a:cubicBezTo>
                      <a:cubicBezTo>
                        <a:pt x="235" y="652"/>
                        <a:pt x="235" y="654"/>
                        <a:pt x="232" y="655"/>
                      </a:cubicBezTo>
                      <a:cubicBezTo>
                        <a:pt x="230" y="656"/>
                        <a:pt x="225" y="656"/>
                        <a:pt x="219" y="656"/>
                      </a:cubicBezTo>
                      <a:cubicBezTo>
                        <a:pt x="214" y="656"/>
                        <a:pt x="216" y="658"/>
                        <a:pt x="208" y="662"/>
                      </a:cubicBezTo>
                      <a:cubicBezTo>
                        <a:pt x="200" y="666"/>
                        <a:pt x="206" y="668"/>
                        <a:pt x="202" y="672"/>
                      </a:cubicBezTo>
                      <a:cubicBezTo>
                        <a:pt x="198" y="677"/>
                        <a:pt x="201" y="679"/>
                        <a:pt x="200" y="684"/>
                      </a:cubicBezTo>
                      <a:cubicBezTo>
                        <a:pt x="198" y="689"/>
                        <a:pt x="200" y="688"/>
                        <a:pt x="205" y="693"/>
                      </a:cubicBezTo>
                      <a:cubicBezTo>
                        <a:pt x="209" y="698"/>
                        <a:pt x="207" y="695"/>
                        <a:pt x="212" y="699"/>
                      </a:cubicBezTo>
                      <a:cubicBezTo>
                        <a:pt x="216" y="704"/>
                        <a:pt x="213" y="701"/>
                        <a:pt x="221" y="706"/>
                      </a:cubicBezTo>
                      <a:cubicBezTo>
                        <a:pt x="229" y="711"/>
                        <a:pt x="228" y="709"/>
                        <a:pt x="231" y="712"/>
                      </a:cubicBezTo>
                      <a:cubicBezTo>
                        <a:pt x="234" y="714"/>
                        <a:pt x="242" y="712"/>
                        <a:pt x="247" y="712"/>
                      </a:cubicBezTo>
                      <a:cubicBezTo>
                        <a:pt x="253" y="712"/>
                        <a:pt x="250" y="713"/>
                        <a:pt x="253" y="718"/>
                      </a:cubicBezTo>
                      <a:cubicBezTo>
                        <a:pt x="256" y="723"/>
                        <a:pt x="254" y="723"/>
                        <a:pt x="254" y="727"/>
                      </a:cubicBezTo>
                      <a:cubicBezTo>
                        <a:pt x="254" y="730"/>
                        <a:pt x="253" y="730"/>
                        <a:pt x="251" y="732"/>
                      </a:cubicBezTo>
                      <a:cubicBezTo>
                        <a:pt x="249" y="735"/>
                        <a:pt x="254" y="734"/>
                        <a:pt x="258" y="735"/>
                      </a:cubicBezTo>
                      <a:cubicBezTo>
                        <a:pt x="263" y="737"/>
                        <a:pt x="261" y="738"/>
                        <a:pt x="256" y="741"/>
                      </a:cubicBezTo>
                      <a:cubicBezTo>
                        <a:pt x="250" y="743"/>
                        <a:pt x="251" y="742"/>
                        <a:pt x="249" y="745"/>
                      </a:cubicBezTo>
                      <a:cubicBezTo>
                        <a:pt x="247" y="747"/>
                        <a:pt x="249" y="748"/>
                        <a:pt x="246" y="752"/>
                      </a:cubicBezTo>
                      <a:cubicBezTo>
                        <a:pt x="243" y="756"/>
                        <a:pt x="238" y="756"/>
                        <a:pt x="238" y="756"/>
                      </a:cubicBezTo>
                      <a:cubicBezTo>
                        <a:pt x="231" y="761"/>
                        <a:pt x="236" y="763"/>
                        <a:pt x="234" y="766"/>
                      </a:cubicBezTo>
                      <a:cubicBezTo>
                        <a:pt x="231" y="769"/>
                        <a:pt x="233" y="773"/>
                        <a:pt x="234" y="778"/>
                      </a:cubicBezTo>
                      <a:cubicBezTo>
                        <a:pt x="236" y="784"/>
                        <a:pt x="237" y="784"/>
                        <a:pt x="239" y="790"/>
                      </a:cubicBezTo>
                      <a:cubicBezTo>
                        <a:pt x="240" y="796"/>
                        <a:pt x="234" y="795"/>
                        <a:pt x="227" y="796"/>
                      </a:cubicBezTo>
                      <a:cubicBezTo>
                        <a:pt x="219" y="798"/>
                        <a:pt x="223" y="801"/>
                        <a:pt x="218" y="804"/>
                      </a:cubicBezTo>
                      <a:cubicBezTo>
                        <a:pt x="213" y="807"/>
                        <a:pt x="215" y="807"/>
                        <a:pt x="216" y="813"/>
                      </a:cubicBezTo>
                      <a:cubicBezTo>
                        <a:pt x="217" y="819"/>
                        <a:pt x="222" y="820"/>
                        <a:pt x="226" y="824"/>
                      </a:cubicBezTo>
                      <a:cubicBezTo>
                        <a:pt x="230" y="828"/>
                        <a:pt x="226" y="833"/>
                        <a:pt x="231" y="834"/>
                      </a:cubicBezTo>
                      <a:cubicBezTo>
                        <a:pt x="236" y="835"/>
                        <a:pt x="232" y="836"/>
                        <a:pt x="239" y="841"/>
                      </a:cubicBezTo>
                      <a:cubicBezTo>
                        <a:pt x="246" y="847"/>
                        <a:pt x="243" y="844"/>
                        <a:pt x="251" y="850"/>
                      </a:cubicBezTo>
                      <a:cubicBezTo>
                        <a:pt x="258" y="856"/>
                        <a:pt x="256" y="855"/>
                        <a:pt x="252" y="855"/>
                      </a:cubicBezTo>
                      <a:cubicBezTo>
                        <a:pt x="247" y="855"/>
                        <a:pt x="245" y="854"/>
                        <a:pt x="239" y="851"/>
                      </a:cubicBezTo>
                      <a:cubicBezTo>
                        <a:pt x="236" y="849"/>
                        <a:pt x="235" y="850"/>
                        <a:pt x="234" y="850"/>
                      </a:cubicBezTo>
                      <a:cubicBezTo>
                        <a:pt x="226" y="847"/>
                        <a:pt x="185" y="847"/>
                        <a:pt x="178" y="847"/>
                      </a:cubicBezTo>
                      <a:cubicBezTo>
                        <a:pt x="170" y="847"/>
                        <a:pt x="171" y="844"/>
                        <a:pt x="166" y="839"/>
                      </a:cubicBezTo>
                      <a:cubicBezTo>
                        <a:pt x="160" y="835"/>
                        <a:pt x="159" y="838"/>
                        <a:pt x="159" y="834"/>
                      </a:cubicBezTo>
                      <a:cubicBezTo>
                        <a:pt x="159" y="830"/>
                        <a:pt x="155" y="824"/>
                        <a:pt x="153" y="819"/>
                      </a:cubicBezTo>
                      <a:cubicBezTo>
                        <a:pt x="151" y="814"/>
                        <a:pt x="155" y="814"/>
                        <a:pt x="148" y="812"/>
                      </a:cubicBezTo>
                      <a:cubicBezTo>
                        <a:pt x="141" y="809"/>
                        <a:pt x="141" y="813"/>
                        <a:pt x="133" y="814"/>
                      </a:cubicBezTo>
                      <a:cubicBezTo>
                        <a:pt x="126" y="815"/>
                        <a:pt x="129" y="814"/>
                        <a:pt x="128" y="809"/>
                      </a:cubicBezTo>
                      <a:cubicBezTo>
                        <a:pt x="126" y="804"/>
                        <a:pt x="125" y="805"/>
                        <a:pt x="120" y="801"/>
                      </a:cubicBezTo>
                      <a:cubicBezTo>
                        <a:pt x="115" y="796"/>
                        <a:pt x="118" y="796"/>
                        <a:pt x="116" y="790"/>
                      </a:cubicBezTo>
                      <a:cubicBezTo>
                        <a:pt x="113" y="785"/>
                        <a:pt x="113" y="786"/>
                        <a:pt x="109" y="782"/>
                      </a:cubicBezTo>
                      <a:cubicBezTo>
                        <a:pt x="104" y="778"/>
                        <a:pt x="110" y="776"/>
                        <a:pt x="112" y="771"/>
                      </a:cubicBezTo>
                      <a:cubicBezTo>
                        <a:pt x="114" y="767"/>
                        <a:pt x="116" y="764"/>
                        <a:pt x="119" y="762"/>
                      </a:cubicBezTo>
                      <a:cubicBezTo>
                        <a:pt x="121" y="760"/>
                        <a:pt x="118" y="756"/>
                        <a:pt x="118" y="753"/>
                      </a:cubicBezTo>
                      <a:cubicBezTo>
                        <a:pt x="118" y="750"/>
                        <a:pt x="120" y="747"/>
                        <a:pt x="118" y="743"/>
                      </a:cubicBezTo>
                      <a:cubicBezTo>
                        <a:pt x="116" y="738"/>
                        <a:pt x="112" y="738"/>
                        <a:pt x="112" y="732"/>
                      </a:cubicBezTo>
                      <a:cubicBezTo>
                        <a:pt x="112" y="726"/>
                        <a:pt x="110" y="722"/>
                        <a:pt x="114" y="717"/>
                      </a:cubicBezTo>
                      <a:cubicBezTo>
                        <a:pt x="117" y="713"/>
                        <a:pt x="115" y="714"/>
                        <a:pt x="113" y="711"/>
                      </a:cubicBezTo>
                      <a:cubicBezTo>
                        <a:pt x="111" y="707"/>
                        <a:pt x="113" y="707"/>
                        <a:pt x="113" y="704"/>
                      </a:cubicBezTo>
                      <a:cubicBezTo>
                        <a:pt x="113" y="701"/>
                        <a:pt x="114" y="699"/>
                        <a:pt x="113" y="696"/>
                      </a:cubicBezTo>
                      <a:cubicBezTo>
                        <a:pt x="113" y="693"/>
                        <a:pt x="110" y="694"/>
                        <a:pt x="107" y="687"/>
                      </a:cubicBezTo>
                      <a:cubicBezTo>
                        <a:pt x="104" y="680"/>
                        <a:pt x="106" y="683"/>
                        <a:pt x="104" y="681"/>
                      </a:cubicBezTo>
                      <a:cubicBezTo>
                        <a:pt x="102" y="679"/>
                        <a:pt x="102" y="676"/>
                        <a:pt x="105" y="670"/>
                      </a:cubicBezTo>
                      <a:cubicBezTo>
                        <a:pt x="108" y="664"/>
                        <a:pt x="107" y="664"/>
                        <a:pt x="106" y="660"/>
                      </a:cubicBezTo>
                      <a:cubicBezTo>
                        <a:pt x="105" y="655"/>
                        <a:pt x="100" y="657"/>
                        <a:pt x="93" y="654"/>
                      </a:cubicBezTo>
                      <a:cubicBezTo>
                        <a:pt x="87" y="652"/>
                        <a:pt x="89" y="653"/>
                        <a:pt x="88" y="650"/>
                      </a:cubicBezTo>
                      <a:cubicBezTo>
                        <a:pt x="87" y="646"/>
                        <a:pt x="95" y="650"/>
                        <a:pt x="101" y="650"/>
                      </a:cubicBezTo>
                      <a:cubicBezTo>
                        <a:pt x="106" y="650"/>
                        <a:pt x="103" y="644"/>
                        <a:pt x="103" y="641"/>
                      </a:cubicBezTo>
                      <a:cubicBezTo>
                        <a:pt x="103" y="638"/>
                        <a:pt x="97" y="640"/>
                        <a:pt x="90" y="639"/>
                      </a:cubicBezTo>
                      <a:cubicBezTo>
                        <a:pt x="84" y="638"/>
                        <a:pt x="89" y="638"/>
                        <a:pt x="85" y="635"/>
                      </a:cubicBezTo>
                      <a:cubicBezTo>
                        <a:pt x="82" y="633"/>
                        <a:pt x="83" y="627"/>
                        <a:pt x="83" y="624"/>
                      </a:cubicBezTo>
                      <a:cubicBezTo>
                        <a:pt x="83" y="622"/>
                        <a:pt x="81" y="621"/>
                        <a:pt x="75" y="615"/>
                      </a:cubicBezTo>
                      <a:cubicBezTo>
                        <a:pt x="69" y="610"/>
                        <a:pt x="76" y="611"/>
                        <a:pt x="77" y="608"/>
                      </a:cubicBezTo>
                      <a:cubicBezTo>
                        <a:pt x="78" y="604"/>
                        <a:pt x="72" y="606"/>
                        <a:pt x="66" y="601"/>
                      </a:cubicBezTo>
                      <a:cubicBezTo>
                        <a:pt x="59" y="596"/>
                        <a:pt x="61" y="597"/>
                        <a:pt x="61" y="593"/>
                      </a:cubicBezTo>
                      <a:cubicBezTo>
                        <a:pt x="61" y="589"/>
                        <a:pt x="61" y="588"/>
                        <a:pt x="58" y="583"/>
                      </a:cubicBezTo>
                      <a:cubicBezTo>
                        <a:pt x="55" y="578"/>
                        <a:pt x="59" y="579"/>
                        <a:pt x="61" y="576"/>
                      </a:cubicBezTo>
                      <a:cubicBezTo>
                        <a:pt x="64" y="573"/>
                        <a:pt x="62" y="573"/>
                        <a:pt x="60" y="570"/>
                      </a:cubicBezTo>
                      <a:cubicBezTo>
                        <a:pt x="58" y="567"/>
                        <a:pt x="55" y="566"/>
                        <a:pt x="55" y="562"/>
                      </a:cubicBezTo>
                      <a:cubicBezTo>
                        <a:pt x="55" y="559"/>
                        <a:pt x="51" y="556"/>
                        <a:pt x="51" y="551"/>
                      </a:cubicBezTo>
                      <a:cubicBezTo>
                        <a:pt x="50" y="547"/>
                        <a:pt x="48" y="546"/>
                        <a:pt x="46" y="538"/>
                      </a:cubicBezTo>
                      <a:cubicBezTo>
                        <a:pt x="44" y="530"/>
                        <a:pt x="47" y="534"/>
                        <a:pt x="48" y="530"/>
                      </a:cubicBezTo>
                      <a:cubicBezTo>
                        <a:pt x="48" y="526"/>
                        <a:pt x="46" y="526"/>
                        <a:pt x="46" y="523"/>
                      </a:cubicBezTo>
                      <a:cubicBezTo>
                        <a:pt x="46" y="520"/>
                        <a:pt x="46" y="520"/>
                        <a:pt x="43" y="515"/>
                      </a:cubicBezTo>
                      <a:cubicBezTo>
                        <a:pt x="40" y="509"/>
                        <a:pt x="41" y="511"/>
                        <a:pt x="42" y="508"/>
                      </a:cubicBezTo>
                      <a:cubicBezTo>
                        <a:pt x="44" y="506"/>
                        <a:pt x="43" y="504"/>
                        <a:pt x="42" y="500"/>
                      </a:cubicBezTo>
                      <a:cubicBezTo>
                        <a:pt x="41" y="496"/>
                        <a:pt x="41" y="495"/>
                        <a:pt x="41" y="489"/>
                      </a:cubicBezTo>
                      <a:cubicBezTo>
                        <a:pt x="41" y="484"/>
                        <a:pt x="49" y="483"/>
                        <a:pt x="50" y="479"/>
                      </a:cubicBezTo>
                      <a:cubicBezTo>
                        <a:pt x="52" y="474"/>
                        <a:pt x="46" y="473"/>
                        <a:pt x="44" y="469"/>
                      </a:cubicBezTo>
                      <a:cubicBezTo>
                        <a:pt x="41" y="466"/>
                        <a:pt x="42" y="464"/>
                        <a:pt x="39" y="458"/>
                      </a:cubicBezTo>
                      <a:cubicBezTo>
                        <a:pt x="36" y="453"/>
                        <a:pt x="36" y="454"/>
                        <a:pt x="35" y="448"/>
                      </a:cubicBezTo>
                      <a:cubicBezTo>
                        <a:pt x="34" y="442"/>
                        <a:pt x="30" y="439"/>
                        <a:pt x="30" y="434"/>
                      </a:cubicBezTo>
                      <a:cubicBezTo>
                        <a:pt x="29" y="429"/>
                        <a:pt x="31" y="423"/>
                        <a:pt x="31" y="418"/>
                      </a:cubicBezTo>
                      <a:cubicBezTo>
                        <a:pt x="31" y="413"/>
                        <a:pt x="37" y="412"/>
                        <a:pt x="39" y="408"/>
                      </a:cubicBezTo>
                      <a:cubicBezTo>
                        <a:pt x="41" y="404"/>
                        <a:pt x="39" y="401"/>
                        <a:pt x="36" y="397"/>
                      </a:cubicBezTo>
                      <a:cubicBezTo>
                        <a:pt x="34" y="392"/>
                        <a:pt x="34" y="391"/>
                        <a:pt x="31" y="386"/>
                      </a:cubicBezTo>
                      <a:cubicBezTo>
                        <a:pt x="28" y="380"/>
                        <a:pt x="31" y="383"/>
                        <a:pt x="33" y="377"/>
                      </a:cubicBezTo>
                      <a:cubicBezTo>
                        <a:pt x="34" y="370"/>
                        <a:pt x="33" y="369"/>
                        <a:pt x="33" y="364"/>
                      </a:cubicBezTo>
                      <a:cubicBezTo>
                        <a:pt x="32" y="360"/>
                        <a:pt x="34" y="360"/>
                        <a:pt x="37" y="358"/>
                      </a:cubicBezTo>
                      <a:cubicBezTo>
                        <a:pt x="41" y="356"/>
                        <a:pt x="36" y="352"/>
                        <a:pt x="34" y="348"/>
                      </a:cubicBezTo>
                      <a:cubicBezTo>
                        <a:pt x="32" y="343"/>
                        <a:pt x="34" y="338"/>
                        <a:pt x="34" y="336"/>
                      </a:cubicBezTo>
                      <a:cubicBezTo>
                        <a:pt x="34" y="335"/>
                        <a:pt x="31" y="330"/>
                        <a:pt x="29" y="328"/>
                      </a:cubicBezTo>
                      <a:cubicBezTo>
                        <a:pt x="26" y="327"/>
                        <a:pt x="25" y="325"/>
                        <a:pt x="25" y="322"/>
                      </a:cubicBezTo>
                      <a:cubicBezTo>
                        <a:pt x="25" y="319"/>
                        <a:pt x="21" y="315"/>
                        <a:pt x="20" y="311"/>
                      </a:cubicBezTo>
                      <a:cubicBezTo>
                        <a:pt x="19" y="306"/>
                        <a:pt x="17" y="305"/>
                        <a:pt x="15" y="303"/>
                      </a:cubicBezTo>
                      <a:cubicBezTo>
                        <a:pt x="13" y="300"/>
                        <a:pt x="14" y="299"/>
                        <a:pt x="14" y="296"/>
                      </a:cubicBezTo>
                      <a:cubicBezTo>
                        <a:pt x="14" y="293"/>
                        <a:pt x="8" y="289"/>
                        <a:pt x="5" y="285"/>
                      </a:cubicBezTo>
                      <a:cubicBezTo>
                        <a:pt x="2" y="281"/>
                        <a:pt x="2" y="280"/>
                        <a:pt x="1" y="276"/>
                      </a:cubicBezTo>
                      <a:cubicBezTo>
                        <a:pt x="0" y="272"/>
                        <a:pt x="3" y="272"/>
                        <a:pt x="4" y="267"/>
                      </a:cubicBezTo>
                      <a:cubicBezTo>
                        <a:pt x="4" y="262"/>
                        <a:pt x="4" y="256"/>
                        <a:pt x="4" y="252"/>
                      </a:cubicBezTo>
                      <a:cubicBezTo>
                        <a:pt x="4" y="249"/>
                        <a:pt x="6" y="248"/>
                        <a:pt x="9" y="245"/>
                      </a:cubicBezTo>
                      <a:cubicBezTo>
                        <a:pt x="12" y="242"/>
                        <a:pt x="9" y="239"/>
                        <a:pt x="8" y="236"/>
                      </a:cubicBezTo>
                      <a:cubicBezTo>
                        <a:pt x="6" y="232"/>
                        <a:pt x="5" y="229"/>
                        <a:pt x="3" y="225"/>
                      </a:cubicBezTo>
                      <a:cubicBezTo>
                        <a:pt x="0" y="221"/>
                        <a:pt x="2" y="221"/>
                        <a:pt x="2" y="218"/>
                      </a:cubicBezTo>
                      <a:cubicBezTo>
                        <a:pt x="2" y="214"/>
                        <a:pt x="3" y="214"/>
                        <a:pt x="6" y="211"/>
                      </a:cubicBezTo>
                      <a:cubicBezTo>
                        <a:pt x="9" y="208"/>
                        <a:pt x="6" y="198"/>
                        <a:pt x="6" y="192"/>
                      </a:cubicBezTo>
                      <a:cubicBezTo>
                        <a:pt x="6" y="186"/>
                        <a:pt x="9" y="187"/>
                        <a:pt x="10" y="184"/>
                      </a:cubicBezTo>
                      <a:cubicBezTo>
                        <a:pt x="12" y="181"/>
                        <a:pt x="12" y="178"/>
                        <a:pt x="15" y="174"/>
                      </a:cubicBezTo>
                      <a:cubicBezTo>
                        <a:pt x="17" y="170"/>
                        <a:pt x="17" y="168"/>
                        <a:pt x="18" y="162"/>
                      </a:cubicBezTo>
                      <a:cubicBezTo>
                        <a:pt x="19" y="157"/>
                        <a:pt x="20" y="158"/>
                        <a:pt x="24" y="156"/>
                      </a:cubicBezTo>
                      <a:cubicBezTo>
                        <a:pt x="29" y="155"/>
                        <a:pt x="28" y="155"/>
                        <a:pt x="30" y="151"/>
                      </a:cubicBezTo>
                      <a:cubicBezTo>
                        <a:pt x="33" y="147"/>
                        <a:pt x="26" y="146"/>
                        <a:pt x="22" y="141"/>
                      </a:cubicBezTo>
                      <a:cubicBezTo>
                        <a:pt x="17" y="135"/>
                        <a:pt x="22" y="132"/>
                        <a:pt x="23" y="130"/>
                      </a:cubicBezTo>
                      <a:cubicBezTo>
                        <a:pt x="25" y="127"/>
                        <a:pt x="21" y="119"/>
                        <a:pt x="19" y="116"/>
                      </a:cubicBezTo>
                      <a:cubicBezTo>
                        <a:pt x="17" y="113"/>
                        <a:pt x="18" y="112"/>
                        <a:pt x="17" y="109"/>
                      </a:cubicBezTo>
                      <a:cubicBezTo>
                        <a:pt x="16" y="106"/>
                        <a:pt x="15" y="104"/>
                        <a:pt x="18" y="101"/>
                      </a:cubicBezTo>
                      <a:cubicBezTo>
                        <a:pt x="21" y="98"/>
                        <a:pt x="17" y="96"/>
                        <a:pt x="15" y="94"/>
                      </a:cubicBezTo>
                      <a:cubicBezTo>
                        <a:pt x="13" y="92"/>
                        <a:pt x="15" y="89"/>
                        <a:pt x="16" y="85"/>
                      </a:cubicBezTo>
                      <a:cubicBezTo>
                        <a:pt x="16" y="82"/>
                        <a:pt x="25" y="79"/>
                        <a:pt x="30" y="77"/>
                      </a:cubicBezTo>
                      <a:cubicBezTo>
                        <a:pt x="35" y="74"/>
                        <a:pt x="37" y="74"/>
                        <a:pt x="40" y="71"/>
                      </a:cubicBezTo>
                      <a:cubicBezTo>
                        <a:pt x="43" y="68"/>
                        <a:pt x="43" y="59"/>
                        <a:pt x="43" y="56"/>
                      </a:cubicBezTo>
                      <a:cubicBezTo>
                        <a:pt x="43" y="53"/>
                        <a:pt x="44" y="45"/>
                        <a:pt x="44" y="39"/>
                      </a:cubicBezTo>
                      <a:cubicBezTo>
                        <a:pt x="44" y="35"/>
                        <a:pt x="42" y="36"/>
                        <a:pt x="40" y="36"/>
                      </a:cubicBezTo>
                      <a:cubicBezTo>
                        <a:pt x="40" y="32"/>
                        <a:pt x="40" y="30"/>
                        <a:pt x="45" y="25"/>
                      </a:cubicBezTo>
                      <a:cubicBezTo>
                        <a:pt x="51" y="19"/>
                        <a:pt x="56" y="19"/>
                        <a:pt x="58" y="12"/>
                      </a:cubicBezTo>
                      <a:cubicBezTo>
                        <a:pt x="60" y="6"/>
                        <a:pt x="58" y="0"/>
                        <a:pt x="65" y="6"/>
                      </a:cubicBezTo>
                      <a:cubicBezTo>
                        <a:pt x="72" y="12"/>
                        <a:pt x="76" y="16"/>
                        <a:pt x="86" y="16"/>
                      </a:cubicBezTo>
                      <a:cubicBezTo>
                        <a:pt x="96" y="17"/>
                        <a:pt x="99" y="25"/>
                        <a:pt x="105" y="30"/>
                      </a:cubicBezTo>
                      <a:cubicBezTo>
                        <a:pt x="111" y="34"/>
                        <a:pt x="109" y="37"/>
                        <a:pt x="113" y="31"/>
                      </a:cubicBezTo>
                      <a:cubicBezTo>
                        <a:pt x="117" y="24"/>
                        <a:pt x="112" y="20"/>
                        <a:pt x="116" y="17"/>
                      </a:cubicBezTo>
                      <a:cubicBezTo>
                        <a:pt x="120" y="13"/>
                        <a:pt x="122" y="13"/>
                        <a:pt x="127" y="13"/>
                      </a:cubicBezTo>
                      <a:cubicBezTo>
                        <a:pt x="133" y="12"/>
                        <a:pt x="139" y="9"/>
                        <a:pt x="143" y="12"/>
                      </a:cubicBezTo>
                      <a:cubicBezTo>
                        <a:pt x="147" y="15"/>
                        <a:pt x="145" y="14"/>
                        <a:pt x="150" y="19"/>
                      </a:cubicBezTo>
                      <a:cubicBezTo>
                        <a:pt x="150" y="19"/>
                        <a:pt x="150" y="19"/>
                        <a:pt x="150" y="19"/>
                      </a:cubicBezTo>
                      <a:cubicBezTo>
                        <a:pt x="155" y="25"/>
                        <a:pt x="159" y="26"/>
                        <a:pt x="163" y="32"/>
                      </a:cubicBezTo>
                      <a:cubicBezTo>
                        <a:pt x="167" y="39"/>
                        <a:pt x="168" y="40"/>
                        <a:pt x="174" y="45"/>
                      </a:cubicBezTo>
                      <a:cubicBezTo>
                        <a:pt x="179" y="49"/>
                        <a:pt x="183" y="51"/>
                        <a:pt x="186" y="54"/>
                      </a:cubicBezTo>
                      <a:cubicBezTo>
                        <a:pt x="189" y="57"/>
                        <a:pt x="188" y="63"/>
                        <a:pt x="199" y="66"/>
                      </a:cubicBezTo>
                      <a:cubicBezTo>
                        <a:pt x="211" y="68"/>
                        <a:pt x="216" y="69"/>
                        <a:pt x="218" y="71"/>
                      </a:cubicBezTo>
                      <a:cubicBezTo>
                        <a:pt x="221" y="72"/>
                        <a:pt x="227" y="75"/>
                        <a:pt x="231" y="79"/>
                      </a:cubicBezTo>
                      <a:cubicBezTo>
                        <a:pt x="234" y="82"/>
                        <a:pt x="241" y="85"/>
                        <a:pt x="246" y="87"/>
                      </a:cubicBezTo>
                      <a:cubicBezTo>
                        <a:pt x="251" y="90"/>
                        <a:pt x="255" y="89"/>
                        <a:pt x="261" y="93"/>
                      </a:cubicBezTo>
                      <a:cubicBezTo>
                        <a:pt x="266" y="96"/>
                        <a:pt x="266" y="96"/>
                        <a:pt x="271" y="99"/>
                      </a:cubicBezTo>
                      <a:cubicBezTo>
                        <a:pt x="276" y="102"/>
                        <a:pt x="284" y="105"/>
                        <a:pt x="284" y="110"/>
                      </a:cubicBezTo>
                      <a:cubicBezTo>
                        <a:pt x="284" y="115"/>
                        <a:pt x="282" y="117"/>
                        <a:pt x="281" y="120"/>
                      </a:cubicBezTo>
                      <a:cubicBezTo>
                        <a:pt x="279" y="123"/>
                        <a:pt x="280" y="126"/>
                        <a:pt x="279" y="128"/>
                      </a:cubicBezTo>
                      <a:cubicBezTo>
                        <a:pt x="277" y="129"/>
                        <a:pt x="273" y="127"/>
                        <a:pt x="273" y="133"/>
                      </a:cubicBezTo>
                      <a:cubicBezTo>
                        <a:pt x="274" y="139"/>
                        <a:pt x="275" y="143"/>
                        <a:pt x="273" y="146"/>
                      </a:cubicBezTo>
                      <a:cubicBezTo>
                        <a:pt x="271" y="150"/>
                        <a:pt x="270" y="151"/>
                        <a:pt x="268" y="154"/>
                      </a:cubicBezTo>
                      <a:cubicBezTo>
                        <a:pt x="267" y="158"/>
                        <a:pt x="263" y="161"/>
                        <a:pt x="266" y="162"/>
                      </a:cubicBezTo>
                      <a:cubicBezTo>
                        <a:pt x="270" y="162"/>
                        <a:pt x="270" y="162"/>
                        <a:pt x="274" y="161"/>
                      </a:cubicBezTo>
                      <a:cubicBezTo>
                        <a:pt x="279" y="160"/>
                        <a:pt x="277" y="160"/>
                        <a:pt x="282" y="162"/>
                      </a:cubicBezTo>
                      <a:cubicBezTo>
                        <a:pt x="288" y="164"/>
                        <a:pt x="294" y="164"/>
                        <a:pt x="300" y="166"/>
                      </a:cubicBezTo>
                      <a:cubicBezTo>
                        <a:pt x="306" y="167"/>
                        <a:pt x="314" y="167"/>
                        <a:pt x="319" y="167"/>
                      </a:cubicBezTo>
                      <a:cubicBezTo>
                        <a:pt x="323" y="167"/>
                        <a:pt x="324" y="162"/>
                        <a:pt x="327" y="162"/>
                      </a:cubicBezTo>
                      <a:cubicBezTo>
                        <a:pt x="330" y="161"/>
                        <a:pt x="330" y="164"/>
                        <a:pt x="334" y="164"/>
                      </a:cubicBezTo>
                      <a:cubicBezTo>
                        <a:pt x="338" y="165"/>
                        <a:pt x="343" y="159"/>
                        <a:pt x="343" y="157"/>
                      </a:cubicBezTo>
                      <a:cubicBezTo>
                        <a:pt x="344" y="155"/>
                        <a:pt x="345" y="151"/>
                        <a:pt x="349" y="149"/>
                      </a:cubicBezTo>
                      <a:cubicBezTo>
                        <a:pt x="353" y="147"/>
                        <a:pt x="358" y="146"/>
                        <a:pt x="359" y="141"/>
                      </a:cubicBezTo>
                      <a:cubicBezTo>
                        <a:pt x="360" y="136"/>
                        <a:pt x="361" y="128"/>
                        <a:pt x="359" y="124"/>
                      </a:cubicBezTo>
                      <a:cubicBezTo>
                        <a:pt x="357" y="120"/>
                        <a:pt x="356" y="118"/>
                        <a:pt x="356" y="116"/>
                      </a:cubicBezTo>
                      <a:cubicBezTo>
                        <a:pt x="356" y="115"/>
                        <a:pt x="357" y="113"/>
                        <a:pt x="357" y="112"/>
                      </a:cubicBezTo>
                      <a:cubicBezTo>
                        <a:pt x="359" y="117"/>
                        <a:pt x="360" y="111"/>
                        <a:pt x="366" y="112"/>
                      </a:cubicBezTo>
                      <a:cubicBezTo>
                        <a:pt x="372" y="114"/>
                        <a:pt x="374" y="115"/>
                        <a:pt x="378" y="121"/>
                      </a:cubicBezTo>
                      <a:cubicBezTo>
                        <a:pt x="381" y="126"/>
                        <a:pt x="380" y="123"/>
                        <a:pt x="381" y="132"/>
                      </a:cubicBezTo>
                      <a:cubicBezTo>
                        <a:pt x="382" y="141"/>
                        <a:pt x="384" y="142"/>
                        <a:pt x="381" y="150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21" name="Freeform 584">
                  <a:extLst>
                    <a:ext uri="{FF2B5EF4-FFF2-40B4-BE49-F238E27FC236}">
                      <a16:creationId xmlns:a16="http://schemas.microsoft.com/office/drawing/2014/main" id="{C5BA9A22-4A68-A2E3-0CB5-AE2C608CE2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27854" y="5007113"/>
                  <a:ext cx="148309" cy="163513"/>
                </a:xfrm>
                <a:custGeom>
                  <a:avLst/>
                  <a:gdLst>
                    <a:gd name="T0" fmla="*/ 125 w 128"/>
                    <a:gd name="T1" fmla="*/ 113 h 139"/>
                    <a:gd name="T2" fmla="*/ 122 w 128"/>
                    <a:gd name="T3" fmla="*/ 121 h 139"/>
                    <a:gd name="T4" fmla="*/ 115 w 128"/>
                    <a:gd name="T5" fmla="*/ 130 h 139"/>
                    <a:gd name="T6" fmla="*/ 106 w 128"/>
                    <a:gd name="T7" fmla="*/ 136 h 139"/>
                    <a:gd name="T8" fmla="*/ 95 w 128"/>
                    <a:gd name="T9" fmla="*/ 138 h 139"/>
                    <a:gd name="T10" fmla="*/ 85 w 128"/>
                    <a:gd name="T11" fmla="*/ 135 h 139"/>
                    <a:gd name="T12" fmla="*/ 75 w 128"/>
                    <a:gd name="T13" fmla="*/ 136 h 139"/>
                    <a:gd name="T14" fmla="*/ 69 w 128"/>
                    <a:gd name="T15" fmla="*/ 137 h 139"/>
                    <a:gd name="T16" fmla="*/ 61 w 128"/>
                    <a:gd name="T17" fmla="*/ 134 h 139"/>
                    <a:gd name="T18" fmla="*/ 54 w 128"/>
                    <a:gd name="T19" fmla="*/ 131 h 139"/>
                    <a:gd name="T20" fmla="*/ 45 w 128"/>
                    <a:gd name="T21" fmla="*/ 127 h 139"/>
                    <a:gd name="T22" fmla="*/ 39 w 128"/>
                    <a:gd name="T23" fmla="*/ 125 h 139"/>
                    <a:gd name="T24" fmla="*/ 24 w 128"/>
                    <a:gd name="T25" fmla="*/ 123 h 139"/>
                    <a:gd name="T26" fmla="*/ 16 w 128"/>
                    <a:gd name="T27" fmla="*/ 114 h 139"/>
                    <a:gd name="T28" fmla="*/ 12 w 128"/>
                    <a:gd name="T29" fmla="*/ 116 h 139"/>
                    <a:gd name="T30" fmla="*/ 11 w 128"/>
                    <a:gd name="T31" fmla="*/ 113 h 139"/>
                    <a:gd name="T32" fmla="*/ 6 w 128"/>
                    <a:gd name="T33" fmla="*/ 100 h 139"/>
                    <a:gd name="T34" fmla="*/ 7 w 128"/>
                    <a:gd name="T35" fmla="*/ 88 h 139"/>
                    <a:gd name="T36" fmla="*/ 11 w 128"/>
                    <a:gd name="T37" fmla="*/ 79 h 139"/>
                    <a:gd name="T38" fmla="*/ 5 w 128"/>
                    <a:gd name="T39" fmla="*/ 68 h 139"/>
                    <a:gd name="T40" fmla="*/ 4 w 128"/>
                    <a:gd name="T41" fmla="*/ 60 h 139"/>
                    <a:gd name="T42" fmla="*/ 4 w 128"/>
                    <a:gd name="T43" fmla="*/ 51 h 139"/>
                    <a:gd name="T44" fmla="*/ 5 w 128"/>
                    <a:gd name="T45" fmla="*/ 38 h 139"/>
                    <a:gd name="T46" fmla="*/ 4 w 128"/>
                    <a:gd name="T47" fmla="*/ 28 h 139"/>
                    <a:gd name="T48" fmla="*/ 4 w 128"/>
                    <a:gd name="T49" fmla="*/ 17 h 139"/>
                    <a:gd name="T50" fmla="*/ 3 w 128"/>
                    <a:gd name="T51" fmla="*/ 11 h 139"/>
                    <a:gd name="T52" fmla="*/ 7 w 128"/>
                    <a:gd name="T53" fmla="*/ 7 h 139"/>
                    <a:gd name="T54" fmla="*/ 9 w 128"/>
                    <a:gd name="T55" fmla="*/ 7 h 139"/>
                    <a:gd name="T56" fmla="*/ 27 w 128"/>
                    <a:gd name="T57" fmla="*/ 3 h 139"/>
                    <a:gd name="T58" fmla="*/ 45 w 128"/>
                    <a:gd name="T59" fmla="*/ 17 h 139"/>
                    <a:gd name="T60" fmla="*/ 50 w 128"/>
                    <a:gd name="T61" fmla="*/ 26 h 139"/>
                    <a:gd name="T62" fmla="*/ 58 w 128"/>
                    <a:gd name="T63" fmla="*/ 26 h 139"/>
                    <a:gd name="T64" fmla="*/ 65 w 128"/>
                    <a:gd name="T65" fmla="*/ 28 h 139"/>
                    <a:gd name="T66" fmla="*/ 77 w 128"/>
                    <a:gd name="T67" fmla="*/ 37 h 139"/>
                    <a:gd name="T68" fmla="*/ 92 w 128"/>
                    <a:gd name="T69" fmla="*/ 46 h 139"/>
                    <a:gd name="T70" fmla="*/ 104 w 128"/>
                    <a:gd name="T71" fmla="*/ 55 h 139"/>
                    <a:gd name="T72" fmla="*/ 118 w 128"/>
                    <a:gd name="T73" fmla="*/ 66 h 139"/>
                    <a:gd name="T74" fmla="*/ 127 w 128"/>
                    <a:gd name="T75" fmla="*/ 76 h 139"/>
                    <a:gd name="T76" fmla="*/ 120 w 128"/>
                    <a:gd name="T77" fmla="*/ 92 h 139"/>
                    <a:gd name="T78" fmla="*/ 127 w 128"/>
                    <a:gd name="T79" fmla="*/ 104 h 139"/>
                    <a:gd name="T80" fmla="*/ 125 w 128"/>
                    <a:gd name="T81" fmla="*/ 113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28" h="139">
                      <a:moveTo>
                        <a:pt x="125" y="113"/>
                      </a:moveTo>
                      <a:cubicBezTo>
                        <a:pt x="125" y="119"/>
                        <a:pt x="122" y="118"/>
                        <a:pt x="122" y="121"/>
                      </a:cubicBezTo>
                      <a:cubicBezTo>
                        <a:pt x="121" y="124"/>
                        <a:pt x="116" y="127"/>
                        <a:pt x="115" y="130"/>
                      </a:cubicBezTo>
                      <a:cubicBezTo>
                        <a:pt x="114" y="133"/>
                        <a:pt x="109" y="134"/>
                        <a:pt x="106" y="136"/>
                      </a:cubicBezTo>
                      <a:cubicBezTo>
                        <a:pt x="104" y="137"/>
                        <a:pt x="99" y="139"/>
                        <a:pt x="95" y="138"/>
                      </a:cubicBezTo>
                      <a:cubicBezTo>
                        <a:pt x="92" y="137"/>
                        <a:pt x="87" y="137"/>
                        <a:pt x="85" y="135"/>
                      </a:cubicBezTo>
                      <a:cubicBezTo>
                        <a:pt x="82" y="134"/>
                        <a:pt x="77" y="136"/>
                        <a:pt x="75" y="136"/>
                      </a:cubicBezTo>
                      <a:cubicBezTo>
                        <a:pt x="74" y="136"/>
                        <a:pt x="71" y="138"/>
                        <a:pt x="69" y="137"/>
                      </a:cubicBezTo>
                      <a:cubicBezTo>
                        <a:pt x="66" y="136"/>
                        <a:pt x="65" y="138"/>
                        <a:pt x="61" y="134"/>
                      </a:cubicBezTo>
                      <a:cubicBezTo>
                        <a:pt x="56" y="130"/>
                        <a:pt x="56" y="133"/>
                        <a:pt x="54" y="131"/>
                      </a:cubicBezTo>
                      <a:cubicBezTo>
                        <a:pt x="51" y="129"/>
                        <a:pt x="47" y="129"/>
                        <a:pt x="45" y="127"/>
                      </a:cubicBezTo>
                      <a:cubicBezTo>
                        <a:pt x="42" y="124"/>
                        <a:pt x="43" y="125"/>
                        <a:pt x="39" y="125"/>
                      </a:cubicBezTo>
                      <a:cubicBezTo>
                        <a:pt x="34" y="124"/>
                        <a:pt x="30" y="124"/>
                        <a:pt x="24" y="123"/>
                      </a:cubicBezTo>
                      <a:cubicBezTo>
                        <a:pt x="18" y="121"/>
                        <a:pt x="18" y="117"/>
                        <a:pt x="16" y="114"/>
                      </a:cubicBezTo>
                      <a:cubicBezTo>
                        <a:pt x="15" y="112"/>
                        <a:pt x="14" y="114"/>
                        <a:pt x="12" y="116"/>
                      </a:cubicBezTo>
                      <a:cubicBezTo>
                        <a:pt x="12" y="115"/>
                        <a:pt x="12" y="114"/>
                        <a:pt x="11" y="113"/>
                      </a:cubicBezTo>
                      <a:cubicBezTo>
                        <a:pt x="8" y="107"/>
                        <a:pt x="7" y="107"/>
                        <a:pt x="6" y="100"/>
                      </a:cubicBezTo>
                      <a:cubicBezTo>
                        <a:pt x="4" y="93"/>
                        <a:pt x="5" y="91"/>
                        <a:pt x="7" y="88"/>
                      </a:cubicBezTo>
                      <a:cubicBezTo>
                        <a:pt x="9" y="85"/>
                        <a:pt x="15" y="84"/>
                        <a:pt x="11" y="79"/>
                      </a:cubicBezTo>
                      <a:cubicBezTo>
                        <a:pt x="7" y="75"/>
                        <a:pt x="5" y="71"/>
                        <a:pt x="5" y="68"/>
                      </a:cubicBezTo>
                      <a:cubicBezTo>
                        <a:pt x="5" y="64"/>
                        <a:pt x="6" y="65"/>
                        <a:pt x="4" y="60"/>
                      </a:cubicBezTo>
                      <a:cubicBezTo>
                        <a:pt x="2" y="55"/>
                        <a:pt x="3" y="56"/>
                        <a:pt x="4" y="51"/>
                      </a:cubicBezTo>
                      <a:cubicBezTo>
                        <a:pt x="5" y="47"/>
                        <a:pt x="6" y="43"/>
                        <a:pt x="5" y="38"/>
                      </a:cubicBezTo>
                      <a:cubicBezTo>
                        <a:pt x="4" y="33"/>
                        <a:pt x="2" y="32"/>
                        <a:pt x="4" y="28"/>
                      </a:cubicBezTo>
                      <a:cubicBezTo>
                        <a:pt x="5" y="24"/>
                        <a:pt x="5" y="18"/>
                        <a:pt x="4" y="17"/>
                      </a:cubicBezTo>
                      <a:cubicBezTo>
                        <a:pt x="4" y="15"/>
                        <a:pt x="0" y="14"/>
                        <a:pt x="3" y="11"/>
                      </a:cubicBezTo>
                      <a:cubicBezTo>
                        <a:pt x="4" y="10"/>
                        <a:pt x="6" y="8"/>
                        <a:pt x="7" y="7"/>
                      </a:cubicBezTo>
                      <a:cubicBezTo>
                        <a:pt x="7" y="7"/>
                        <a:pt x="8" y="7"/>
                        <a:pt x="9" y="7"/>
                      </a:cubicBezTo>
                      <a:cubicBezTo>
                        <a:pt x="14" y="7"/>
                        <a:pt x="24" y="0"/>
                        <a:pt x="27" y="3"/>
                      </a:cubicBezTo>
                      <a:cubicBezTo>
                        <a:pt x="31" y="7"/>
                        <a:pt x="42" y="13"/>
                        <a:pt x="45" y="17"/>
                      </a:cubicBezTo>
                      <a:cubicBezTo>
                        <a:pt x="47" y="21"/>
                        <a:pt x="47" y="22"/>
                        <a:pt x="50" y="26"/>
                      </a:cubicBezTo>
                      <a:cubicBezTo>
                        <a:pt x="53" y="31"/>
                        <a:pt x="58" y="30"/>
                        <a:pt x="58" y="26"/>
                      </a:cubicBezTo>
                      <a:cubicBezTo>
                        <a:pt x="58" y="23"/>
                        <a:pt x="60" y="22"/>
                        <a:pt x="65" y="28"/>
                      </a:cubicBezTo>
                      <a:cubicBezTo>
                        <a:pt x="70" y="34"/>
                        <a:pt x="69" y="35"/>
                        <a:pt x="77" y="37"/>
                      </a:cubicBezTo>
                      <a:cubicBezTo>
                        <a:pt x="86" y="39"/>
                        <a:pt x="84" y="40"/>
                        <a:pt x="92" y="46"/>
                      </a:cubicBezTo>
                      <a:cubicBezTo>
                        <a:pt x="100" y="52"/>
                        <a:pt x="99" y="52"/>
                        <a:pt x="104" y="55"/>
                      </a:cubicBezTo>
                      <a:cubicBezTo>
                        <a:pt x="109" y="59"/>
                        <a:pt x="114" y="61"/>
                        <a:pt x="118" y="66"/>
                      </a:cubicBezTo>
                      <a:cubicBezTo>
                        <a:pt x="121" y="71"/>
                        <a:pt x="128" y="72"/>
                        <a:pt x="127" y="76"/>
                      </a:cubicBezTo>
                      <a:cubicBezTo>
                        <a:pt x="125" y="81"/>
                        <a:pt x="120" y="88"/>
                        <a:pt x="120" y="92"/>
                      </a:cubicBezTo>
                      <a:cubicBezTo>
                        <a:pt x="120" y="96"/>
                        <a:pt x="125" y="100"/>
                        <a:pt x="127" y="104"/>
                      </a:cubicBezTo>
                      <a:cubicBezTo>
                        <a:pt x="123" y="106"/>
                        <a:pt x="126" y="108"/>
                        <a:pt x="125" y="113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22" name="Freeform 585">
                  <a:extLst>
                    <a:ext uri="{FF2B5EF4-FFF2-40B4-BE49-F238E27FC236}">
                      <a16:creationId xmlns:a16="http://schemas.microsoft.com/office/drawing/2014/main" id="{45B454BE-40AB-8D12-C1F2-0C3C4A759A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56129" y="4649925"/>
                  <a:ext cx="248222" cy="274638"/>
                </a:xfrm>
                <a:custGeom>
                  <a:avLst/>
                  <a:gdLst>
                    <a:gd name="T0" fmla="*/ 211 w 215"/>
                    <a:gd name="T1" fmla="*/ 158 h 233"/>
                    <a:gd name="T2" fmla="*/ 208 w 215"/>
                    <a:gd name="T3" fmla="*/ 176 h 233"/>
                    <a:gd name="T4" fmla="*/ 208 w 215"/>
                    <a:gd name="T5" fmla="*/ 178 h 233"/>
                    <a:gd name="T6" fmla="*/ 207 w 215"/>
                    <a:gd name="T7" fmla="*/ 182 h 233"/>
                    <a:gd name="T8" fmla="*/ 210 w 215"/>
                    <a:gd name="T9" fmla="*/ 190 h 233"/>
                    <a:gd name="T10" fmla="*/ 210 w 215"/>
                    <a:gd name="T11" fmla="*/ 207 h 233"/>
                    <a:gd name="T12" fmla="*/ 200 w 215"/>
                    <a:gd name="T13" fmla="*/ 215 h 233"/>
                    <a:gd name="T14" fmla="*/ 194 w 215"/>
                    <a:gd name="T15" fmla="*/ 223 h 233"/>
                    <a:gd name="T16" fmla="*/ 185 w 215"/>
                    <a:gd name="T17" fmla="*/ 230 h 233"/>
                    <a:gd name="T18" fmla="*/ 178 w 215"/>
                    <a:gd name="T19" fmla="*/ 228 h 233"/>
                    <a:gd name="T20" fmla="*/ 170 w 215"/>
                    <a:gd name="T21" fmla="*/ 233 h 233"/>
                    <a:gd name="T22" fmla="*/ 151 w 215"/>
                    <a:gd name="T23" fmla="*/ 232 h 233"/>
                    <a:gd name="T24" fmla="*/ 133 w 215"/>
                    <a:gd name="T25" fmla="*/ 228 h 233"/>
                    <a:gd name="T26" fmla="*/ 125 w 215"/>
                    <a:gd name="T27" fmla="*/ 227 h 233"/>
                    <a:gd name="T28" fmla="*/ 117 w 215"/>
                    <a:gd name="T29" fmla="*/ 228 h 233"/>
                    <a:gd name="T30" fmla="*/ 119 w 215"/>
                    <a:gd name="T31" fmla="*/ 220 h 233"/>
                    <a:gd name="T32" fmla="*/ 124 w 215"/>
                    <a:gd name="T33" fmla="*/ 212 h 233"/>
                    <a:gd name="T34" fmla="*/ 124 w 215"/>
                    <a:gd name="T35" fmla="*/ 199 h 233"/>
                    <a:gd name="T36" fmla="*/ 130 w 215"/>
                    <a:gd name="T37" fmla="*/ 194 h 233"/>
                    <a:gd name="T38" fmla="*/ 132 w 215"/>
                    <a:gd name="T39" fmla="*/ 186 h 233"/>
                    <a:gd name="T40" fmla="*/ 135 w 215"/>
                    <a:gd name="T41" fmla="*/ 176 h 233"/>
                    <a:gd name="T42" fmla="*/ 122 w 215"/>
                    <a:gd name="T43" fmla="*/ 165 h 233"/>
                    <a:gd name="T44" fmla="*/ 112 w 215"/>
                    <a:gd name="T45" fmla="*/ 159 h 233"/>
                    <a:gd name="T46" fmla="*/ 97 w 215"/>
                    <a:gd name="T47" fmla="*/ 153 h 233"/>
                    <a:gd name="T48" fmla="*/ 82 w 215"/>
                    <a:gd name="T49" fmla="*/ 145 h 233"/>
                    <a:gd name="T50" fmla="*/ 69 w 215"/>
                    <a:gd name="T51" fmla="*/ 137 h 233"/>
                    <a:gd name="T52" fmla="*/ 50 w 215"/>
                    <a:gd name="T53" fmla="*/ 132 h 233"/>
                    <a:gd name="T54" fmla="*/ 37 w 215"/>
                    <a:gd name="T55" fmla="*/ 120 h 233"/>
                    <a:gd name="T56" fmla="*/ 25 w 215"/>
                    <a:gd name="T57" fmla="*/ 111 h 233"/>
                    <a:gd name="T58" fmla="*/ 14 w 215"/>
                    <a:gd name="T59" fmla="*/ 98 h 233"/>
                    <a:gd name="T60" fmla="*/ 1 w 215"/>
                    <a:gd name="T61" fmla="*/ 85 h 233"/>
                    <a:gd name="T62" fmla="*/ 2 w 215"/>
                    <a:gd name="T63" fmla="*/ 77 h 233"/>
                    <a:gd name="T64" fmla="*/ 4 w 215"/>
                    <a:gd name="T65" fmla="*/ 64 h 233"/>
                    <a:gd name="T66" fmla="*/ 6 w 215"/>
                    <a:gd name="T67" fmla="*/ 43 h 233"/>
                    <a:gd name="T68" fmla="*/ 8 w 215"/>
                    <a:gd name="T69" fmla="*/ 26 h 233"/>
                    <a:gd name="T70" fmla="*/ 17 w 215"/>
                    <a:gd name="T71" fmla="*/ 10 h 233"/>
                    <a:gd name="T72" fmla="*/ 39 w 215"/>
                    <a:gd name="T73" fmla="*/ 6 h 233"/>
                    <a:gd name="T74" fmla="*/ 54 w 215"/>
                    <a:gd name="T75" fmla="*/ 4 h 233"/>
                    <a:gd name="T76" fmla="*/ 74 w 215"/>
                    <a:gd name="T77" fmla="*/ 2 h 233"/>
                    <a:gd name="T78" fmla="*/ 91 w 215"/>
                    <a:gd name="T79" fmla="*/ 11 h 233"/>
                    <a:gd name="T80" fmla="*/ 104 w 215"/>
                    <a:gd name="T81" fmla="*/ 19 h 233"/>
                    <a:gd name="T82" fmla="*/ 106 w 215"/>
                    <a:gd name="T83" fmla="*/ 31 h 233"/>
                    <a:gd name="T84" fmla="*/ 113 w 215"/>
                    <a:gd name="T85" fmla="*/ 50 h 233"/>
                    <a:gd name="T86" fmla="*/ 114 w 215"/>
                    <a:gd name="T87" fmla="*/ 71 h 233"/>
                    <a:gd name="T88" fmla="*/ 119 w 215"/>
                    <a:gd name="T89" fmla="*/ 81 h 233"/>
                    <a:gd name="T90" fmla="*/ 131 w 215"/>
                    <a:gd name="T91" fmla="*/ 87 h 233"/>
                    <a:gd name="T92" fmla="*/ 147 w 215"/>
                    <a:gd name="T93" fmla="*/ 85 h 233"/>
                    <a:gd name="T94" fmla="*/ 156 w 215"/>
                    <a:gd name="T95" fmla="*/ 82 h 233"/>
                    <a:gd name="T96" fmla="*/ 171 w 215"/>
                    <a:gd name="T97" fmla="*/ 92 h 233"/>
                    <a:gd name="T98" fmla="*/ 176 w 215"/>
                    <a:gd name="T99" fmla="*/ 108 h 233"/>
                    <a:gd name="T100" fmla="*/ 180 w 215"/>
                    <a:gd name="T101" fmla="*/ 125 h 233"/>
                    <a:gd name="T102" fmla="*/ 187 w 215"/>
                    <a:gd name="T103" fmla="*/ 134 h 233"/>
                    <a:gd name="T104" fmla="*/ 205 w 215"/>
                    <a:gd name="T105" fmla="*/ 132 h 233"/>
                    <a:gd name="T106" fmla="*/ 211 w 215"/>
                    <a:gd name="T107" fmla="*/ 141 h 233"/>
                    <a:gd name="T108" fmla="*/ 211 w 215"/>
                    <a:gd name="T109" fmla="*/ 158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15" h="233">
                      <a:moveTo>
                        <a:pt x="211" y="158"/>
                      </a:moveTo>
                      <a:cubicBezTo>
                        <a:pt x="208" y="166"/>
                        <a:pt x="205" y="168"/>
                        <a:pt x="208" y="176"/>
                      </a:cubicBezTo>
                      <a:cubicBezTo>
                        <a:pt x="208" y="177"/>
                        <a:pt x="208" y="178"/>
                        <a:pt x="208" y="178"/>
                      </a:cubicBezTo>
                      <a:cubicBezTo>
                        <a:pt x="208" y="179"/>
                        <a:pt x="207" y="181"/>
                        <a:pt x="207" y="182"/>
                      </a:cubicBezTo>
                      <a:cubicBezTo>
                        <a:pt x="207" y="184"/>
                        <a:pt x="208" y="186"/>
                        <a:pt x="210" y="190"/>
                      </a:cubicBezTo>
                      <a:cubicBezTo>
                        <a:pt x="212" y="194"/>
                        <a:pt x="211" y="202"/>
                        <a:pt x="210" y="207"/>
                      </a:cubicBezTo>
                      <a:cubicBezTo>
                        <a:pt x="209" y="212"/>
                        <a:pt x="204" y="213"/>
                        <a:pt x="200" y="215"/>
                      </a:cubicBezTo>
                      <a:cubicBezTo>
                        <a:pt x="196" y="217"/>
                        <a:pt x="195" y="221"/>
                        <a:pt x="194" y="223"/>
                      </a:cubicBezTo>
                      <a:cubicBezTo>
                        <a:pt x="194" y="225"/>
                        <a:pt x="189" y="231"/>
                        <a:pt x="185" y="230"/>
                      </a:cubicBezTo>
                      <a:cubicBezTo>
                        <a:pt x="181" y="230"/>
                        <a:pt x="181" y="227"/>
                        <a:pt x="178" y="228"/>
                      </a:cubicBezTo>
                      <a:cubicBezTo>
                        <a:pt x="175" y="228"/>
                        <a:pt x="174" y="233"/>
                        <a:pt x="170" y="233"/>
                      </a:cubicBezTo>
                      <a:cubicBezTo>
                        <a:pt x="165" y="233"/>
                        <a:pt x="157" y="233"/>
                        <a:pt x="151" y="232"/>
                      </a:cubicBezTo>
                      <a:cubicBezTo>
                        <a:pt x="145" y="230"/>
                        <a:pt x="139" y="230"/>
                        <a:pt x="133" y="228"/>
                      </a:cubicBezTo>
                      <a:cubicBezTo>
                        <a:pt x="128" y="226"/>
                        <a:pt x="130" y="226"/>
                        <a:pt x="125" y="227"/>
                      </a:cubicBezTo>
                      <a:cubicBezTo>
                        <a:pt x="121" y="228"/>
                        <a:pt x="121" y="228"/>
                        <a:pt x="117" y="228"/>
                      </a:cubicBezTo>
                      <a:cubicBezTo>
                        <a:pt x="114" y="227"/>
                        <a:pt x="118" y="224"/>
                        <a:pt x="119" y="220"/>
                      </a:cubicBezTo>
                      <a:cubicBezTo>
                        <a:pt x="121" y="217"/>
                        <a:pt x="122" y="216"/>
                        <a:pt x="124" y="212"/>
                      </a:cubicBezTo>
                      <a:cubicBezTo>
                        <a:pt x="126" y="209"/>
                        <a:pt x="125" y="205"/>
                        <a:pt x="124" y="199"/>
                      </a:cubicBezTo>
                      <a:cubicBezTo>
                        <a:pt x="124" y="193"/>
                        <a:pt x="128" y="195"/>
                        <a:pt x="130" y="194"/>
                      </a:cubicBezTo>
                      <a:cubicBezTo>
                        <a:pt x="131" y="192"/>
                        <a:pt x="130" y="189"/>
                        <a:pt x="132" y="186"/>
                      </a:cubicBezTo>
                      <a:cubicBezTo>
                        <a:pt x="133" y="183"/>
                        <a:pt x="135" y="181"/>
                        <a:pt x="135" y="176"/>
                      </a:cubicBezTo>
                      <a:cubicBezTo>
                        <a:pt x="135" y="171"/>
                        <a:pt x="127" y="168"/>
                        <a:pt x="122" y="165"/>
                      </a:cubicBezTo>
                      <a:cubicBezTo>
                        <a:pt x="117" y="162"/>
                        <a:pt x="117" y="162"/>
                        <a:pt x="112" y="159"/>
                      </a:cubicBezTo>
                      <a:cubicBezTo>
                        <a:pt x="106" y="155"/>
                        <a:pt x="102" y="156"/>
                        <a:pt x="97" y="153"/>
                      </a:cubicBezTo>
                      <a:cubicBezTo>
                        <a:pt x="92" y="151"/>
                        <a:pt x="85" y="148"/>
                        <a:pt x="82" y="145"/>
                      </a:cubicBezTo>
                      <a:cubicBezTo>
                        <a:pt x="78" y="141"/>
                        <a:pt x="72" y="138"/>
                        <a:pt x="69" y="137"/>
                      </a:cubicBezTo>
                      <a:cubicBezTo>
                        <a:pt x="67" y="135"/>
                        <a:pt x="62" y="134"/>
                        <a:pt x="50" y="132"/>
                      </a:cubicBezTo>
                      <a:cubicBezTo>
                        <a:pt x="39" y="129"/>
                        <a:pt x="40" y="123"/>
                        <a:pt x="37" y="120"/>
                      </a:cubicBezTo>
                      <a:cubicBezTo>
                        <a:pt x="34" y="117"/>
                        <a:pt x="30" y="115"/>
                        <a:pt x="25" y="111"/>
                      </a:cubicBezTo>
                      <a:cubicBezTo>
                        <a:pt x="19" y="106"/>
                        <a:pt x="18" y="105"/>
                        <a:pt x="14" y="98"/>
                      </a:cubicBezTo>
                      <a:cubicBezTo>
                        <a:pt x="10" y="92"/>
                        <a:pt x="6" y="91"/>
                        <a:pt x="1" y="85"/>
                      </a:cubicBezTo>
                      <a:cubicBezTo>
                        <a:pt x="0" y="83"/>
                        <a:pt x="0" y="80"/>
                        <a:pt x="2" y="77"/>
                      </a:cubicBezTo>
                      <a:cubicBezTo>
                        <a:pt x="4" y="73"/>
                        <a:pt x="4" y="69"/>
                        <a:pt x="4" y="64"/>
                      </a:cubicBezTo>
                      <a:cubicBezTo>
                        <a:pt x="5" y="59"/>
                        <a:pt x="7" y="51"/>
                        <a:pt x="6" y="43"/>
                      </a:cubicBezTo>
                      <a:cubicBezTo>
                        <a:pt x="6" y="35"/>
                        <a:pt x="4" y="31"/>
                        <a:pt x="8" y="26"/>
                      </a:cubicBezTo>
                      <a:cubicBezTo>
                        <a:pt x="11" y="22"/>
                        <a:pt x="13" y="10"/>
                        <a:pt x="17" y="10"/>
                      </a:cubicBezTo>
                      <a:cubicBezTo>
                        <a:pt x="21" y="10"/>
                        <a:pt x="33" y="8"/>
                        <a:pt x="39" y="6"/>
                      </a:cubicBezTo>
                      <a:cubicBezTo>
                        <a:pt x="44" y="4"/>
                        <a:pt x="42" y="5"/>
                        <a:pt x="54" y="4"/>
                      </a:cubicBezTo>
                      <a:cubicBezTo>
                        <a:pt x="65" y="3"/>
                        <a:pt x="70" y="0"/>
                        <a:pt x="74" y="2"/>
                      </a:cubicBezTo>
                      <a:cubicBezTo>
                        <a:pt x="79" y="4"/>
                        <a:pt x="86" y="7"/>
                        <a:pt x="91" y="11"/>
                      </a:cubicBezTo>
                      <a:cubicBezTo>
                        <a:pt x="96" y="14"/>
                        <a:pt x="103" y="15"/>
                        <a:pt x="104" y="19"/>
                      </a:cubicBezTo>
                      <a:cubicBezTo>
                        <a:pt x="104" y="22"/>
                        <a:pt x="104" y="31"/>
                        <a:pt x="106" y="31"/>
                      </a:cubicBezTo>
                      <a:cubicBezTo>
                        <a:pt x="107" y="38"/>
                        <a:pt x="112" y="44"/>
                        <a:pt x="113" y="50"/>
                      </a:cubicBezTo>
                      <a:cubicBezTo>
                        <a:pt x="114" y="57"/>
                        <a:pt x="114" y="64"/>
                        <a:pt x="114" y="71"/>
                      </a:cubicBezTo>
                      <a:cubicBezTo>
                        <a:pt x="114" y="78"/>
                        <a:pt x="112" y="79"/>
                        <a:pt x="119" y="81"/>
                      </a:cubicBezTo>
                      <a:cubicBezTo>
                        <a:pt x="127" y="83"/>
                        <a:pt x="126" y="87"/>
                        <a:pt x="131" y="87"/>
                      </a:cubicBezTo>
                      <a:cubicBezTo>
                        <a:pt x="137" y="87"/>
                        <a:pt x="147" y="85"/>
                        <a:pt x="147" y="85"/>
                      </a:cubicBezTo>
                      <a:cubicBezTo>
                        <a:pt x="147" y="85"/>
                        <a:pt x="152" y="78"/>
                        <a:pt x="156" y="82"/>
                      </a:cubicBezTo>
                      <a:cubicBezTo>
                        <a:pt x="160" y="86"/>
                        <a:pt x="167" y="82"/>
                        <a:pt x="171" y="92"/>
                      </a:cubicBezTo>
                      <a:cubicBezTo>
                        <a:pt x="174" y="101"/>
                        <a:pt x="176" y="96"/>
                        <a:pt x="176" y="108"/>
                      </a:cubicBezTo>
                      <a:cubicBezTo>
                        <a:pt x="176" y="119"/>
                        <a:pt x="178" y="118"/>
                        <a:pt x="180" y="125"/>
                      </a:cubicBezTo>
                      <a:cubicBezTo>
                        <a:pt x="182" y="131"/>
                        <a:pt x="174" y="133"/>
                        <a:pt x="187" y="134"/>
                      </a:cubicBezTo>
                      <a:cubicBezTo>
                        <a:pt x="201" y="135"/>
                        <a:pt x="201" y="129"/>
                        <a:pt x="205" y="132"/>
                      </a:cubicBezTo>
                      <a:cubicBezTo>
                        <a:pt x="210" y="135"/>
                        <a:pt x="212" y="134"/>
                        <a:pt x="211" y="141"/>
                      </a:cubicBezTo>
                      <a:cubicBezTo>
                        <a:pt x="210" y="148"/>
                        <a:pt x="215" y="150"/>
                        <a:pt x="211" y="158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23" name="Freeform 538">
                  <a:extLst>
                    <a:ext uri="{FF2B5EF4-FFF2-40B4-BE49-F238E27FC236}">
                      <a16:creationId xmlns:a16="http://schemas.microsoft.com/office/drawing/2014/main" id="{0A8DBBFF-15A0-6A07-7F78-54310A9BAF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76336" y="5742125"/>
                  <a:ext cx="118647" cy="74613"/>
                </a:xfrm>
                <a:custGeom>
                  <a:avLst/>
                  <a:gdLst>
                    <a:gd name="T0" fmla="*/ 89 w 103"/>
                    <a:gd name="T1" fmla="*/ 59 h 63"/>
                    <a:gd name="T2" fmla="*/ 82 w 103"/>
                    <a:gd name="T3" fmla="*/ 63 h 63"/>
                    <a:gd name="T4" fmla="*/ 30 w 103"/>
                    <a:gd name="T5" fmla="*/ 60 h 63"/>
                    <a:gd name="T6" fmla="*/ 25 w 103"/>
                    <a:gd name="T7" fmla="*/ 48 h 63"/>
                    <a:gd name="T8" fmla="*/ 8 w 103"/>
                    <a:gd name="T9" fmla="*/ 21 h 63"/>
                    <a:gd name="T10" fmla="*/ 3 w 103"/>
                    <a:gd name="T11" fmla="*/ 6 h 63"/>
                    <a:gd name="T12" fmla="*/ 0 w 103"/>
                    <a:gd name="T13" fmla="*/ 0 h 63"/>
                    <a:gd name="T14" fmla="*/ 3 w 103"/>
                    <a:gd name="T15" fmla="*/ 0 h 63"/>
                    <a:gd name="T16" fmla="*/ 14 w 103"/>
                    <a:gd name="T17" fmla="*/ 10 h 63"/>
                    <a:gd name="T18" fmla="*/ 13 w 103"/>
                    <a:gd name="T19" fmla="*/ 15 h 63"/>
                    <a:gd name="T20" fmla="*/ 17 w 103"/>
                    <a:gd name="T21" fmla="*/ 16 h 63"/>
                    <a:gd name="T22" fmla="*/ 25 w 103"/>
                    <a:gd name="T23" fmla="*/ 25 h 63"/>
                    <a:gd name="T24" fmla="*/ 35 w 103"/>
                    <a:gd name="T25" fmla="*/ 29 h 63"/>
                    <a:gd name="T26" fmla="*/ 48 w 103"/>
                    <a:gd name="T27" fmla="*/ 37 h 63"/>
                    <a:gd name="T28" fmla="*/ 56 w 103"/>
                    <a:gd name="T29" fmla="*/ 42 h 63"/>
                    <a:gd name="T30" fmla="*/ 69 w 103"/>
                    <a:gd name="T31" fmla="*/ 48 h 63"/>
                    <a:gd name="T32" fmla="*/ 80 w 103"/>
                    <a:gd name="T33" fmla="*/ 52 h 63"/>
                    <a:gd name="T34" fmla="*/ 90 w 103"/>
                    <a:gd name="T35" fmla="*/ 52 h 63"/>
                    <a:gd name="T36" fmla="*/ 100 w 103"/>
                    <a:gd name="T37" fmla="*/ 55 h 63"/>
                    <a:gd name="T38" fmla="*/ 89 w 103"/>
                    <a:gd name="T39" fmla="*/ 59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03" h="63">
                      <a:moveTo>
                        <a:pt x="89" y="59"/>
                      </a:moveTo>
                      <a:cubicBezTo>
                        <a:pt x="83" y="60"/>
                        <a:pt x="83" y="61"/>
                        <a:pt x="82" y="63"/>
                      </a:cubicBezTo>
                      <a:cubicBezTo>
                        <a:pt x="55" y="54"/>
                        <a:pt x="30" y="60"/>
                        <a:pt x="30" y="60"/>
                      </a:cubicBezTo>
                      <a:cubicBezTo>
                        <a:pt x="27" y="58"/>
                        <a:pt x="26" y="51"/>
                        <a:pt x="25" y="48"/>
                      </a:cubicBezTo>
                      <a:cubicBezTo>
                        <a:pt x="23" y="44"/>
                        <a:pt x="9" y="25"/>
                        <a:pt x="8" y="21"/>
                      </a:cubicBezTo>
                      <a:cubicBezTo>
                        <a:pt x="7" y="18"/>
                        <a:pt x="3" y="8"/>
                        <a:pt x="3" y="6"/>
                      </a:cubicBezTo>
                      <a:cubicBezTo>
                        <a:pt x="2" y="5"/>
                        <a:pt x="1" y="2"/>
                        <a:pt x="0" y="0"/>
                      </a:cubicBez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6" y="0"/>
                        <a:pt x="9" y="4"/>
                        <a:pt x="14" y="10"/>
                      </a:cubicBezTo>
                      <a:cubicBezTo>
                        <a:pt x="18" y="16"/>
                        <a:pt x="14" y="10"/>
                        <a:pt x="13" y="15"/>
                      </a:cubicBezTo>
                      <a:cubicBezTo>
                        <a:pt x="12" y="19"/>
                        <a:pt x="13" y="15"/>
                        <a:pt x="17" y="16"/>
                      </a:cubicBezTo>
                      <a:cubicBezTo>
                        <a:pt x="22" y="17"/>
                        <a:pt x="23" y="23"/>
                        <a:pt x="25" y="25"/>
                      </a:cubicBezTo>
                      <a:cubicBezTo>
                        <a:pt x="26" y="26"/>
                        <a:pt x="28" y="28"/>
                        <a:pt x="35" y="29"/>
                      </a:cubicBezTo>
                      <a:cubicBezTo>
                        <a:pt x="42" y="30"/>
                        <a:pt x="43" y="35"/>
                        <a:pt x="48" y="37"/>
                      </a:cubicBezTo>
                      <a:cubicBezTo>
                        <a:pt x="53" y="39"/>
                        <a:pt x="52" y="40"/>
                        <a:pt x="56" y="42"/>
                      </a:cubicBezTo>
                      <a:cubicBezTo>
                        <a:pt x="60" y="43"/>
                        <a:pt x="62" y="45"/>
                        <a:pt x="69" y="48"/>
                      </a:cubicBezTo>
                      <a:cubicBezTo>
                        <a:pt x="76" y="50"/>
                        <a:pt x="73" y="50"/>
                        <a:pt x="80" y="52"/>
                      </a:cubicBezTo>
                      <a:cubicBezTo>
                        <a:pt x="87" y="54"/>
                        <a:pt x="86" y="53"/>
                        <a:pt x="90" y="52"/>
                      </a:cubicBezTo>
                      <a:cubicBezTo>
                        <a:pt x="93" y="50"/>
                        <a:pt x="96" y="52"/>
                        <a:pt x="100" y="55"/>
                      </a:cubicBezTo>
                      <a:cubicBezTo>
                        <a:pt x="103" y="58"/>
                        <a:pt x="97" y="59"/>
                        <a:pt x="89" y="59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424" name="Gruppieren 423">
                  <a:extLst>
                    <a:ext uri="{FF2B5EF4-FFF2-40B4-BE49-F238E27FC236}">
                      <a16:creationId xmlns:a16="http://schemas.microsoft.com/office/drawing/2014/main" id="{78BDE104-6502-14A7-7ED6-02A46F860B73}"/>
                    </a:ext>
                  </a:extLst>
                </p:cNvPr>
                <p:cNvGrpSpPr/>
                <p:nvPr/>
              </p:nvGrpSpPr>
              <p:grpSpPr>
                <a:xfrm>
                  <a:off x="1921957" y="4595950"/>
                  <a:ext cx="448049" cy="1243013"/>
                  <a:chOff x="1874838" y="4591051"/>
                  <a:chExt cx="455613" cy="1243013"/>
                </a:xfrm>
                <a:grpFill/>
              </p:grpSpPr>
              <p:sp>
                <p:nvSpPr>
                  <p:cNvPr id="439" name="Freeform 586">
                    <a:extLst>
                      <a:ext uri="{FF2B5EF4-FFF2-40B4-BE49-F238E27FC236}">
                        <a16:creationId xmlns:a16="http://schemas.microsoft.com/office/drawing/2014/main" id="{6F403147-2600-1C03-84A0-FAD63714928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74838" y="4591051"/>
                    <a:ext cx="338138" cy="1206500"/>
                  </a:xfrm>
                  <a:custGeom>
                    <a:avLst/>
                    <a:gdLst>
                      <a:gd name="T0" fmla="*/ 267 w 287"/>
                      <a:gd name="T1" fmla="*/ 977 h 1027"/>
                      <a:gd name="T2" fmla="*/ 248 w 287"/>
                      <a:gd name="T3" fmla="*/ 1022 h 1027"/>
                      <a:gd name="T4" fmla="*/ 244 w 287"/>
                      <a:gd name="T5" fmla="*/ 985 h 1027"/>
                      <a:gd name="T6" fmla="*/ 198 w 287"/>
                      <a:gd name="T7" fmla="*/ 992 h 1027"/>
                      <a:gd name="T8" fmla="*/ 209 w 287"/>
                      <a:gd name="T9" fmla="*/ 977 h 1027"/>
                      <a:gd name="T10" fmla="*/ 199 w 287"/>
                      <a:gd name="T11" fmla="*/ 963 h 1027"/>
                      <a:gd name="T12" fmla="*/ 176 w 287"/>
                      <a:gd name="T13" fmla="*/ 955 h 1027"/>
                      <a:gd name="T14" fmla="*/ 165 w 287"/>
                      <a:gd name="T15" fmla="*/ 933 h 1027"/>
                      <a:gd name="T16" fmla="*/ 151 w 287"/>
                      <a:gd name="T17" fmla="*/ 918 h 1027"/>
                      <a:gd name="T18" fmla="*/ 141 w 287"/>
                      <a:gd name="T19" fmla="*/ 905 h 1027"/>
                      <a:gd name="T20" fmla="*/ 133 w 287"/>
                      <a:gd name="T21" fmla="*/ 879 h 1027"/>
                      <a:gd name="T22" fmla="*/ 123 w 287"/>
                      <a:gd name="T23" fmla="*/ 868 h 1027"/>
                      <a:gd name="T24" fmla="*/ 128 w 287"/>
                      <a:gd name="T25" fmla="*/ 848 h 1027"/>
                      <a:gd name="T26" fmla="*/ 105 w 287"/>
                      <a:gd name="T27" fmla="*/ 820 h 1027"/>
                      <a:gd name="T28" fmla="*/ 91 w 287"/>
                      <a:gd name="T29" fmla="*/ 779 h 1027"/>
                      <a:gd name="T30" fmla="*/ 107 w 287"/>
                      <a:gd name="T31" fmla="*/ 751 h 1027"/>
                      <a:gd name="T32" fmla="*/ 96 w 287"/>
                      <a:gd name="T33" fmla="*/ 696 h 1027"/>
                      <a:gd name="T34" fmla="*/ 83 w 287"/>
                      <a:gd name="T35" fmla="*/ 678 h 1027"/>
                      <a:gd name="T36" fmla="*/ 85 w 287"/>
                      <a:gd name="T37" fmla="*/ 719 h 1027"/>
                      <a:gd name="T38" fmla="*/ 63 w 287"/>
                      <a:gd name="T39" fmla="*/ 689 h 1027"/>
                      <a:gd name="T40" fmla="*/ 56 w 287"/>
                      <a:gd name="T41" fmla="*/ 615 h 1027"/>
                      <a:gd name="T42" fmla="*/ 34 w 287"/>
                      <a:gd name="T43" fmla="*/ 552 h 1027"/>
                      <a:gd name="T44" fmla="*/ 41 w 287"/>
                      <a:gd name="T45" fmla="*/ 476 h 1027"/>
                      <a:gd name="T46" fmla="*/ 27 w 287"/>
                      <a:gd name="T47" fmla="*/ 392 h 1027"/>
                      <a:gd name="T48" fmla="*/ 18 w 287"/>
                      <a:gd name="T49" fmla="*/ 316 h 1027"/>
                      <a:gd name="T50" fmla="*/ 22 w 287"/>
                      <a:gd name="T51" fmla="*/ 240 h 1027"/>
                      <a:gd name="T52" fmla="*/ 9 w 287"/>
                      <a:gd name="T53" fmla="*/ 168 h 1027"/>
                      <a:gd name="T54" fmla="*/ 9 w 287"/>
                      <a:gd name="T55" fmla="*/ 62 h 1027"/>
                      <a:gd name="T56" fmla="*/ 12 w 287"/>
                      <a:gd name="T57" fmla="*/ 18 h 1027"/>
                      <a:gd name="T58" fmla="*/ 26 w 287"/>
                      <a:gd name="T59" fmla="*/ 14 h 1027"/>
                      <a:gd name="T60" fmla="*/ 47 w 287"/>
                      <a:gd name="T61" fmla="*/ 64 h 1027"/>
                      <a:gd name="T62" fmla="*/ 59 w 287"/>
                      <a:gd name="T63" fmla="*/ 102 h 1027"/>
                      <a:gd name="T64" fmla="*/ 78 w 287"/>
                      <a:gd name="T65" fmla="*/ 149 h 1027"/>
                      <a:gd name="T66" fmla="*/ 93 w 287"/>
                      <a:gd name="T67" fmla="*/ 184 h 1027"/>
                      <a:gd name="T68" fmla="*/ 70 w 287"/>
                      <a:gd name="T69" fmla="*/ 222 h 1027"/>
                      <a:gd name="T70" fmla="*/ 77 w 287"/>
                      <a:gd name="T71" fmla="*/ 269 h 1027"/>
                      <a:gd name="T72" fmla="*/ 59 w 287"/>
                      <a:gd name="T73" fmla="*/ 324 h 1027"/>
                      <a:gd name="T74" fmla="*/ 57 w 287"/>
                      <a:gd name="T75" fmla="*/ 365 h 1027"/>
                      <a:gd name="T76" fmla="*/ 68 w 287"/>
                      <a:gd name="T77" fmla="*/ 416 h 1027"/>
                      <a:gd name="T78" fmla="*/ 87 w 287"/>
                      <a:gd name="T79" fmla="*/ 461 h 1027"/>
                      <a:gd name="T80" fmla="*/ 89 w 287"/>
                      <a:gd name="T81" fmla="*/ 510 h 1027"/>
                      <a:gd name="T82" fmla="*/ 92 w 287"/>
                      <a:gd name="T83" fmla="*/ 571 h 1027"/>
                      <a:gd name="T84" fmla="*/ 95 w 287"/>
                      <a:gd name="T85" fmla="*/ 621 h 1027"/>
                      <a:gd name="T86" fmla="*/ 104 w 287"/>
                      <a:gd name="T87" fmla="*/ 664 h 1027"/>
                      <a:gd name="T88" fmla="*/ 114 w 287"/>
                      <a:gd name="T89" fmla="*/ 706 h 1027"/>
                      <a:gd name="T90" fmla="*/ 138 w 287"/>
                      <a:gd name="T91" fmla="*/ 748 h 1027"/>
                      <a:gd name="T92" fmla="*/ 146 w 287"/>
                      <a:gd name="T93" fmla="*/ 767 h 1027"/>
                      <a:gd name="T94" fmla="*/ 166 w 287"/>
                      <a:gd name="T95" fmla="*/ 809 h 1027"/>
                      <a:gd name="T96" fmla="*/ 171 w 287"/>
                      <a:gd name="T97" fmla="*/ 856 h 1027"/>
                      <a:gd name="T98" fmla="*/ 169 w 287"/>
                      <a:gd name="T99" fmla="*/ 903 h 1027"/>
                      <a:gd name="T100" fmla="*/ 206 w 287"/>
                      <a:gd name="T101" fmla="*/ 932 h 10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287" h="1027">
                        <a:moveTo>
                          <a:pt x="287" y="963"/>
                        </a:moveTo>
                        <a:cubicBezTo>
                          <a:pt x="286" y="965"/>
                          <a:pt x="286" y="967"/>
                          <a:pt x="285" y="968"/>
                        </a:cubicBezTo>
                        <a:cubicBezTo>
                          <a:pt x="282" y="970"/>
                          <a:pt x="282" y="972"/>
                          <a:pt x="277" y="974"/>
                        </a:cubicBezTo>
                        <a:cubicBezTo>
                          <a:pt x="273" y="975"/>
                          <a:pt x="275" y="975"/>
                          <a:pt x="275" y="977"/>
                        </a:cubicBezTo>
                        <a:cubicBezTo>
                          <a:pt x="274" y="979"/>
                          <a:pt x="276" y="980"/>
                          <a:pt x="267" y="977"/>
                        </a:cubicBezTo>
                        <a:cubicBezTo>
                          <a:pt x="257" y="974"/>
                          <a:pt x="265" y="981"/>
                          <a:pt x="264" y="988"/>
                        </a:cubicBezTo>
                        <a:cubicBezTo>
                          <a:pt x="264" y="994"/>
                          <a:pt x="267" y="996"/>
                          <a:pt x="270" y="1004"/>
                        </a:cubicBezTo>
                        <a:cubicBezTo>
                          <a:pt x="272" y="1013"/>
                          <a:pt x="270" y="1010"/>
                          <a:pt x="266" y="1010"/>
                        </a:cubicBezTo>
                        <a:cubicBezTo>
                          <a:pt x="262" y="1010"/>
                          <a:pt x="257" y="1008"/>
                          <a:pt x="256" y="1010"/>
                        </a:cubicBezTo>
                        <a:cubicBezTo>
                          <a:pt x="255" y="1012"/>
                          <a:pt x="257" y="1017"/>
                          <a:pt x="248" y="1022"/>
                        </a:cubicBezTo>
                        <a:cubicBezTo>
                          <a:pt x="240" y="1027"/>
                          <a:pt x="244" y="1020"/>
                          <a:pt x="238" y="1015"/>
                        </a:cubicBezTo>
                        <a:cubicBezTo>
                          <a:pt x="232" y="1010"/>
                          <a:pt x="239" y="1011"/>
                          <a:pt x="240" y="1007"/>
                        </a:cubicBezTo>
                        <a:cubicBezTo>
                          <a:pt x="241" y="1003"/>
                          <a:pt x="243" y="1001"/>
                          <a:pt x="253" y="992"/>
                        </a:cubicBezTo>
                        <a:cubicBezTo>
                          <a:pt x="263" y="982"/>
                          <a:pt x="258" y="988"/>
                          <a:pt x="259" y="983"/>
                        </a:cubicBezTo>
                        <a:cubicBezTo>
                          <a:pt x="260" y="978"/>
                          <a:pt x="251" y="983"/>
                          <a:pt x="244" y="985"/>
                        </a:cubicBezTo>
                        <a:cubicBezTo>
                          <a:pt x="237" y="987"/>
                          <a:pt x="239" y="993"/>
                          <a:pt x="235" y="993"/>
                        </a:cubicBezTo>
                        <a:cubicBezTo>
                          <a:pt x="231" y="994"/>
                          <a:pt x="233" y="994"/>
                          <a:pt x="233" y="999"/>
                        </a:cubicBezTo>
                        <a:cubicBezTo>
                          <a:pt x="233" y="1005"/>
                          <a:pt x="233" y="1005"/>
                          <a:pt x="227" y="1011"/>
                        </a:cubicBezTo>
                        <a:cubicBezTo>
                          <a:pt x="221" y="1017"/>
                          <a:pt x="218" y="1005"/>
                          <a:pt x="217" y="999"/>
                        </a:cubicBezTo>
                        <a:cubicBezTo>
                          <a:pt x="215" y="994"/>
                          <a:pt x="217" y="999"/>
                          <a:pt x="198" y="992"/>
                        </a:cubicBezTo>
                        <a:cubicBezTo>
                          <a:pt x="180" y="985"/>
                          <a:pt x="192" y="989"/>
                          <a:pt x="191" y="986"/>
                        </a:cubicBezTo>
                        <a:cubicBezTo>
                          <a:pt x="189" y="984"/>
                          <a:pt x="203" y="987"/>
                          <a:pt x="208" y="987"/>
                        </a:cubicBezTo>
                        <a:cubicBezTo>
                          <a:pt x="214" y="987"/>
                          <a:pt x="211" y="988"/>
                          <a:pt x="219" y="988"/>
                        </a:cubicBezTo>
                        <a:cubicBezTo>
                          <a:pt x="226" y="989"/>
                          <a:pt x="222" y="979"/>
                          <a:pt x="219" y="971"/>
                        </a:cubicBezTo>
                        <a:cubicBezTo>
                          <a:pt x="216" y="962"/>
                          <a:pt x="215" y="971"/>
                          <a:pt x="209" y="977"/>
                        </a:cubicBezTo>
                        <a:cubicBezTo>
                          <a:pt x="203" y="983"/>
                          <a:pt x="206" y="979"/>
                          <a:pt x="198" y="979"/>
                        </a:cubicBezTo>
                        <a:cubicBezTo>
                          <a:pt x="189" y="979"/>
                          <a:pt x="200" y="976"/>
                          <a:pt x="200" y="972"/>
                        </a:cubicBezTo>
                        <a:cubicBezTo>
                          <a:pt x="200" y="967"/>
                          <a:pt x="208" y="966"/>
                          <a:pt x="212" y="964"/>
                        </a:cubicBezTo>
                        <a:cubicBezTo>
                          <a:pt x="217" y="962"/>
                          <a:pt x="212" y="957"/>
                          <a:pt x="208" y="955"/>
                        </a:cubicBezTo>
                        <a:cubicBezTo>
                          <a:pt x="204" y="953"/>
                          <a:pt x="203" y="961"/>
                          <a:pt x="199" y="963"/>
                        </a:cubicBezTo>
                        <a:cubicBezTo>
                          <a:pt x="196" y="966"/>
                          <a:pt x="196" y="963"/>
                          <a:pt x="188" y="971"/>
                        </a:cubicBezTo>
                        <a:cubicBezTo>
                          <a:pt x="180" y="978"/>
                          <a:pt x="184" y="980"/>
                          <a:pt x="179" y="975"/>
                        </a:cubicBezTo>
                        <a:cubicBezTo>
                          <a:pt x="173" y="969"/>
                          <a:pt x="177" y="971"/>
                          <a:pt x="181" y="963"/>
                        </a:cubicBezTo>
                        <a:cubicBezTo>
                          <a:pt x="184" y="954"/>
                          <a:pt x="182" y="959"/>
                          <a:pt x="179" y="947"/>
                        </a:cubicBezTo>
                        <a:cubicBezTo>
                          <a:pt x="176" y="935"/>
                          <a:pt x="176" y="949"/>
                          <a:pt x="176" y="955"/>
                        </a:cubicBezTo>
                        <a:cubicBezTo>
                          <a:pt x="176" y="962"/>
                          <a:pt x="173" y="961"/>
                          <a:pt x="168" y="966"/>
                        </a:cubicBezTo>
                        <a:cubicBezTo>
                          <a:pt x="163" y="970"/>
                          <a:pt x="166" y="965"/>
                          <a:pt x="161" y="956"/>
                        </a:cubicBezTo>
                        <a:cubicBezTo>
                          <a:pt x="156" y="946"/>
                          <a:pt x="162" y="953"/>
                          <a:pt x="165" y="951"/>
                        </a:cubicBezTo>
                        <a:cubicBezTo>
                          <a:pt x="168" y="948"/>
                          <a:pt x="167" y="945"/>
                          <a:pt x="170" y="941"/>
                        </a:cubicBezTo>
                        <a:cubicBezTo>
                          <a:pt x="174" y="937"/>
                          <a:pt x="168" y="935"/>
                          <a:pt x="165" y="933"/>
                        </a:cubicBezTo>
                        <a:cubicBezTo>
                          <a:pt x="162" y="931"/>
                          <a:pt x="164" y="937"/>
                          <a:pt x="160" y="944"/>
                        </a:cubicBezTo>
                        <a:cubicBezTo>
                          <a:pt x="155" y="951"/>
                          <a:pt x="154" y="949"/>
                          <a:pt x="147" y="944"/>
                        </a:cubicBezTo>
                        <a:cubicBezTo>
                          <a:pt x="140" y="939"/>
                          <a:pt x="153" y="933"/>
                          <a:pt x="154" y="929"/>
                        </a:cubicBezTo>
                        <a:cubicBezTo>
                          <a:pt x="156" y="926"/>
                          <a:pt x="160" y="921"/>
                          <a:pt x="159" y="918"/>
                        </a:cubicBezTo>
                        <a:cubicBezTo>
                          <a:pt x="159" y="914"/>
                          <a:pt x="155" y="915"/>
                          <a:pt x="151" y="918"/>
                        </a:cubicBezTo>
                        <a:cubicBezTo>
                          <a:pt x="147" y="920"/>
                          <a:pt x="148" y="921"/>
                          <a:pt x="142" y="926"/>
                        </a:cubicBezTo>
                        <a:cubicBezTo>
                          <a:pt x="136" y="931"/>
                          <a:pt x="140" y="923"/>
                          <a:pt x="140" y="917"/>
                        </a:cubicBezTo>
                        <a:cubicBezTo>
                          <a:pt x="139" y="912"/>
                          <a:pt x="145" y="913"/>
                          <a:pt x="149" y="910"/>
                        </a:cubicBezTo>
                        <a:cubicBezTo>
                          <a:pt x="153" y="908"/>
                          <a:pt x="150" y="903"/>
                          <a:pt x="149" y="897"/>
                        </a:cubicBezTo>
                        <a:cubicBezTo>
                          <a:pt x="149" y="892"/>
                          <a:pt x="147" y="897"/>
                          <a:pt x="141" y="905"/>
                        </a:cubicBezTo>
                        <a:cubicBezTo>
                          <a:pt x="136" y="912"/>
                          <a:pt x="137" y="910"/>
                          <a:pt x="129" y="908"/>
                        </a:cubicBezTo>
                        <a:cubicBezTo>
                          <a:pt x="120" y="906"/>
                          <a:pt x="127" y="903"/>
                          <a:pt x="131" y="897"/>
                        </a:cubicBezTo>
                        <a:cubicBezTo>
                          <a:pt x="134" y="892"/>
                          <a:pt x="136" y="893"/>
                          <a:pt x="141" y="893"/>
                        </a:cubicBezTo>
                        <a:cubicBezTo>
                          <a:pt x="147" y="893"/>
                          <a:pt x="143" y="891"/>
                          <a:pt x="141" y="884"/>
                        </a:cubicBezTo>
                        <a:cubicBezTo>
                          <a:pt x="140" y="877"/>
                          <a:pt x="136" y="879"/>
                          <a:pt x="133" y="879"/>
                        </a:cubicBezTo>
                        <a:cubicBezTo>
                          <a:pt x="130" y="878"/>
                          <a:pt x="132" y="879"/>
                          <a:pt x="127" y="888"/>
                        </a:cubicBezTo>
                        <a:cubicBezTo>
                          <a:pt x="121" y="897"/>
                          <a:pt x="121" y="891"/>
                          <a:pt x="115" y="888"/>
                        </a:cubicBezTo>
                        <a:cubicBezTo>
                          <a:pt x="110" y="886"/>
                          <a:pt x="109" y="877"/>
                          <a:pt x="118" y="875"/>
                        </a:cubicBezTo>
                        <a:cubicBezTo>
                          <a:pt x="127" y="874"/>
                          <a:pt x="127" y="875"/>
                          <a:pt x="132" y="871"/>
                        </a:cubicBezTo>
                        <a:cubicBezTo>
                          <a:pt x="137" y="867"/>
                          <a:pt x="128" y="868"/>
                          <a:pt x="123" y="868"/>
                        </a:cubicBezTo>
                        <a:cubicBezTo>
                          <a:pt x="118" y="868"/>
                          <a:pt x="112" y="869"/>
                          <a:pt x="108" y="865"/>
                        </a:cubicBezTo>
                        <a:cubicBezTo>
                          <a:pt x="105" y="862"/>
                          <a:pt x="107" y="858"/>
                          <a:pt x="109" y="854"/>
                        </a:cubicBezTo>
                        <a:cubicBezTo>
                          <a:pt x="111" y="851"/>
                          <a:pt x="118" y="854"/>
                          <a:pt x="123" y="854"/>
                        </a:cubicBezTo>
                        <a:cubicBezTo>
                          <a:pt x="127" y="854"/>
                          <a:pt x="132" y="854"/>
                          <a:pt x="137" y="853"/>
                        </a:cubicBezTo>
                        <a:cubicBezTo>
                          <a:pt x="142" y="852"/>
                          <a:pt x="130" y="850"/>
                          <a:pt x="128" y="848"/>
                        </a:cubicBezTo>
                        <a:cubicBezTo>
                          <a:pt x="127" y="847"/>
                          <a:pt x="123" y="846"/>
                          <a:pt x="115" y="841"/>
                        </a:cubicBezTo>
                        <a:cubicBezTo>
                          <a:pt x="107" y="836"/>
                          <a:pt x="115" y="835"/>
                          <a:pt x="120" y="832"/>
                        </a:cubicBezTo>
                        <a:cubicBezTo>
                          <a:pt x="125" y="830"/>
                          <a:pt x="119" y="826"/>
                          <a:pt x="117" y="820"/>
                        </a:cubicBezTo>
                        <a:cubicBezTo>
                          <a:pt x="115" y="814"/>
                          <a:pt x="117" y="815"/>
                          <a:pt x="115" y="812"/>
                        </a:cubicBezTo>
                        <a:cubicBezTo>
                          <a:pt x="113" y="808"/>
                          <a:pt x="110" y="813"/>
                          <a:pt x="105" y="820"/>
                        </a:cubicBezTo>
                        <a:cubicBezTo>
                          <a:pt x="99" y="826"/>
                          <a:pt x="98" y="819"/>
                          <a:pt x="93" y="816"/>
                        </a:cubicBezTo>
                        <a:cubicBezTo>
                          <a:pt x="87" y="813"/>
                          <a:pt x="91" y="812"/>
                          <a:pt x="89" y="811"/>
                        </a:cubicBezTo>
                        <a:cubicBezTo>
                          <a:pt x="88" y="809"/>
                          <a:pt x="88" y="804"/>
                          <a:pt x="89" y="795"/>
                        </a:cubicBezTo>
                        <a:cubicBezTo>
                          <a:pt x="90" y="785"/>
                          <a:pt x="92" y="792"/>
                          <a:pt x="97" y="787"/>
                        </a:cubicBezTo>
                        <a:cubicBezTo>
                          <a:pt x="103" y="782"/>
                          <a:pt x="95" y="783"/>
                          <a:pt x="91" y="779"/>
                        </a:cubicBezTo>
                        <a:cubicBezTo>
                          <a:pt x="86" y="774"/>
                          <a:pt x="91" y="768"/>
                          <a:pt x="95" y="767"/>
                        </a:cubicBezTo>
                        <a:cubicBezTo>
                          <a:pt x="100" y="766"/>
                          <a:pt x="95" y="767"/>
                          <a:pt x="105" y="781"/>
                        </a:cubicBezTo>
                        <a:cubicBezTo>
                          <a:pt x="115" y="795"/>
                          <a:pt x="111" y="781"/>
                          <a:pt x="112" y="774"/>
                        </a:cubicBezTo>
                        <a:cubicBezTo>
                          <a:pt x="113" y="767"/>
                          <a:pt x="110" y="766"/>
                          <a:pt x="105" y="761"/>
                        </a:cubicBezTo>
                        <a:cubicBezTo>
                          <a:pt x="100" y="755"/>
                          <a:pt x="110" y="754"/>
                          <a:pt x="107" y="751"/>
                        </a:cubicBezTo>
                        <a:cubicBezTo>
                          <a:pt x="104" y="748"/>
                          <a:pt x="106" y="742"/>
                          <a:pt x="107" y="739"/>
                        </a:cubicBezTo>
                        <a:cubicBezTo>
                          <a:pt x="108" y="736"/>
                          <a:pt x="105" y="734"/>
                          <a:pt x="103" y="731"/>
                        </a:cubicBezTo>
                        <a:cubicBezTo>
                          <a:pt x="100" y="728"/>
                          <a:pt x="100" y="724"/>
                          <a:pt x="98" y="719"/>
                        </a:cubicBezTo>
                        <a:cubicBezTo>
                          <a:pt x="97" y="715"/>
                          <a:pt x="99" y="711"/>
                          <a:pt x="98" y="709"/>
                        </a:cubicBezTo>
                        <a:cubicBezTo>
                          <a:pt x="98" y="708"/>
                          <a:pt x="99" y="702"/>
                          <a:pt x="96" y="696"/>
                        </a:cubicBezTo>
                        <a:cubicBezTo>
                          <a:pt x="93" y="690"/>
                          <a:pt x="96" y="693"/>
                          <a:pt x="98" y="692"/>
                        </a:cubicBezTo>
                        <a:cubicBezTo>
                          <a:pt x="100" y="691"/>
                          <a:pt x="97" y="687"/>
                          <a:pt x="92" y="684"/>
                        </a:cubicBezTo>
                        <a:cubicBezTo>
                          <a:pt x="86" y="681"/>
                          <a:pt x="93" y="680"/>
                          <a:pt x="93" y="678"/>
                        </a:cubicBezTo>
                        <a:cubicBezTo>
                          <a:pt x="94" y="676"/>
                          <a:pt x="90" y="674"/>
                          <a:pt x="87" y="672"/>
                        </a:cubicBezTo>
                        <a:cubicBezTo>
                          <a:pt x="85" y="670"/>
                          <a:pt x="83" y="672"/>
                          <a:pt x="83" y="678"/>
                        </a:cubicBezTo>
                        <a:cubicBezTo>
                          <a:pt x="83" y="684"/>
                          <a:pt x="79" y="680"/>
                          <a:pt x="75" y="681"/>
                        </a:cubicBezTo>
                        <a:cubicBezTo>
                          <a:pt x="70" y="682"/>
                          <a:pt x="75" y="684"/>
                          <a:pt x="80" y="692"/>
                        </a:cubicBezTo>
                        <a:cubicBezTo>
                          <a:pt x="84" y="700"/>
                          <a:pt x="80" y="696"/>
                          <a:pt x="79" y="703"/>
                        </a:cubicBezTo>
                        <a:cubicBezTo>
                          <a:pt x="78" y="710"/>
                          <a:pt x="82" y="707"/>
                          <a:pt x="85" y="710"/>
                        </a:cubicBezTo>
                        <a:cubicBezTo>
                          <a:pt x="88" y="713"/>
                          <a:pt x="88" y="713"/>
                          <a:pt x="85" y="719"/>
                        </a:cubicBezTo>
                        <a:cubicBezTo>
                          <a:pt x="82" y="726"/>
                          <a:pt x="84" y="724"/>
                          <a:pt x="81" y="725"/>
                        </a:cubicBezTo>
                        <a:cubicBezTo>
                          <a:pt x="77" y="726"/>
                          <a:pt x="75" y="724"/>
                          <a:pt x="71" y="722"/>
                        </a:cubicBezTo>
                        <a:cubicBezTo>
                          <a:pt x="68" y="719"/>
                          <a:pt x="67" y="715"/>
                          <a:pt x="68" y="711"/>
                        </a:cubicBezTo>
                        <a:cubicBezTo>
                          <a:pt x="68" y="707"/>
                          <a:pt x="67" y="702"/>
                          <a:pt x="67" y="702"/>
                        </a:cubicBezTo>
                        <a:cubicBezTo>
                          <a:pt x="67" y="702"/>
                          <a:pt x="64" y="695"/>
                          <a:pt x="63" y="689"/>
                        </a:cubicBezTo>
                        <a:cubicBezTo>
                          <a:pt x="61" y="683"/>
                          <a:pt x="64" y="682"/>
                          <a:pt x="68" y="682"/>
                        </a:cubicBezTo>
                        <a:cubicBezTo>
                          <a:pt x="72" y="681"/>
                          <a:pt x="67" y="679"/>
                          <a:pt x="60" y="673"/>
                        </a:cubicBezTo>
                        <a:cubicBezTo>
                          <a:pt x="52" y="667"/>
                          <a:pt x="57" y="663"/>
                          <a:pt x="54" y="657"/>
                        </a:cubicBezTo>
                        <a:cubicBezTo>
                          <a:pt x="51" y="651"/>
                          <a:pt x="50" y="642"/>
                          <a:pt x="51" y="635"/>
                        </a:cubicBezTo>
                        <a:cubicBezTo>
                          <a:pt x="51" y="627"/>
                          <a:pt x="53" y="625"/>
                          <a:pt x="56" y="615"/>
                        </a:cubicBezTo>
                        <a:cubicBezTo>
                          <a:pt x="58" y="605"/>
                          <a:pt x="51" y="607"/>
                          <a:pt x="46" y="603"/>
                        </a:cubicBezTo>
                        <a:cubicBezTo>
                          <a:pt x="42" y="599"/>
                          <a:pt x="42" y="591"/>
                          <a:pt x="38" y="587"/>
                        </a:cubicBezTo>
                        <a:cubicBezTo>
                          <a:pt x="35" y="582"/>
                          <a:pt x="39" y="579"/>
                          <a:pt x="34" y="574"/>
                        </a:cubicBezTo>
                        <a:cubicBezTo>
                          <a:pt x="28" y="568"/>
                          <a:pt x="30" y="563"/>
                          <a:pt x="27" y="558"/>
                        </a:cubicBezTo>
                        <a:cubicBezTo>
                          <a:pt x="23" y="553"/>
                          <a:pt x="30" y="554"/>
                          <a:pt x="34" y="552"/>
                        </a:cubicBezTo>
                        <a:cubicBezTo>
                          <a:pt x="38" y="550"/>
                          <a:pt x="36" y="548"/>
                          <a:pt x="33" y="543"/>
                        </a:cubicBezTo>
                        <a:cubicBezTo>
                          <a:pt x="31" y="538"/>
                          <a:pt x="34" y="539"/>
                          <a:pt x="36" y="530"/>
                        </a:cubicBezTo>
                        <a:cubicBezTo>
                          <a:pt x="39" y="521"/>
                          <a:pt x="36" y="521"/>
                          <a:pt x="36" y="513"/>
                        </a:cubicBezTo>
                        <a:cubicBezTo>
                          <a:pt x="36" y="506"/>
                          <a:pt x="36" y="503"/>
                          <a:pt x="42" y="499"/>
                        </a:cubicBezTo>
                        <a:cubicBezTo>
                          <a:pt x="47" y="494"/>
                          <a:pt x="46" y="488"/>
                          <a:pt x="41" y="476"/>
                        </a:cubicBezTo>
                        <a:cubicBezTo>
                          <a:pt x="36" y="464"/>
                          <a:pt x="43" y="462"/>
                          <a:pt x="46" y="455"/>
                        </a:cubicBezTo>
                        <a:cubicBezTo>
                          <a:pt x="48" y="448"/>
                          <a:pt x="44" y="449"/>
                          <a:pt x="42" y="441"/>
                        </a:cubicBezTo>
                        <a:cubicBezTo>
                          <a:pt x="40" y="433"/>
                          <a:pt x="42" y="431"/>
                          <a:pt x="42" y="423"/>
                        </a:cubicBezTo>
                        <a:cubicBezTo>
                          <a:pt x="42" y="415"/>
                          <a:pt x="37" y="415"/>
                          <a:pt x="36" y="410"/>
                        </a:cubicBezTo>
                        <a:cubicBezTo>
                          <a:pt x="36" y="404"/>
                          <a:pt x="30" y="399"/>
                          <a:pt x="27" y="392"/>
                        </a:cubicBezTo>
                        <a:cubicBezTo>
                          <a:pt x="25" y="385"/>
                          <a:pt x="25" y="378"/>
                          <a:pt x="22" y="372"/>
                        </a:cubicBezTo>
                        <a:cubicBezTo>
                          <a:pt x="19" y="366"/>
                          <a:pt x="19" y="362"/>
                          <a:pt x="25" y="354"/>
                        </a:cubicBezTo>
                        <a:cubicBezTo>
                          <a:pt x="30" y="346"/>
                          <a:pt x="26" y="346"/>
                          <a:pt x="26" y="340"/>
                        </a:cubicBezTo>
                        <a:cubicBezTo>
                          <a:pt x="25" y="333"/>
                          <a:pt x="23" y="334"/>
                          <a:pt x="18" y="329"/>
                        </a:cubicBezTo>
                        <a:cubicBezTo>
                          <a:pt x="13" y="323"/>
                          <a:pt x="18" y="323"/>
                          <a:pt x="18" y="316"/>
                        </a:cubicBezTo>
                        <a:cubicBezTo>
                          <a:pt x="17" y="309"/>
                          <a:pt x="21" y="309"/>
                          <a:pt x="21" y="304"/>
                        </a:cubicBezTo>
                        <a:cubicBezTo>
                          <a:pt x="22" y="299"/>
                          <a:pt x="19" y="297"/>
                          <a:pt x="20" y="290"/>
                        </a:cubicBezTo>
                        <a:cubicBezTo>
                          <a:pt x="21" y="284"/>
                          <a:pt x="24" y="282"/>
                          <a:pt x="23" y="276"/>
                        </a:cubicBezTo>
                        <a:cubicBezTo>
                          <a:pt x="22" y="270"/>
                          <a:pt x="23" y="262"/>
                          <a:pt x="23" y="258"/>
                        </a:cubicBezTo>
                        <a:cubicBezTo>
                          <a:pt x="23" y="254"/>
                          <a:pt x="29" y="252"/>
                          <a:pt x="22" y="240"/>
                        </a:cubicBezTo>
                        <a:cubicBezTo>
                          <a:pt x="15" y="227"/>
                          <a:pt x="20" y="230"/>
                          <a:pt x="22" y="225"/>
                        </a:cubicBezTo>
                        <a:cubicBezTo>
                          <a:pt x="23" y="220"/>
                          <a:pt x="27" y="217"/>
                          <a:pt x="23" y="210"/>
                        </a:cubicBezTo>
                        <a:cubicBezTo>
                          <a:pt x="19" y="202"/>
                          <a:pt x="21" y="201"/>
                          <a:pt x="18" y="192"/>
                        </a:cubicBezTo>
                        <a:cubicBezTo>
                          <a:pt x="16" y="184"/>
                          <a:pt x="15" y="184"/>
                          <a:pt x="17" y="179"/>
                        </a:cubicBezTo>
                        <a:cubicBezTo>
                          <a:pt x="20" y="173"/>
                          <a:pt x="15" y="172"/>
                          <a:pt x="9" y="168"/>
                        </a:cubicBezTo>
                        <a:cubicBezTo>
                          <a:pt x="3" y="164"/>
                          <a:pt x="14" y="160"/>
                          <a:pt x="17" y="155"/>
                        </a:cubicBezTo>
                        <a:cubicBezTo>
                          <a:pt x="20" y="150"/>
                          <a:pt x="18" y="137"/>
                          <a:pt x="19" y="123"/>
                        </a:cubicBezTo>
                        <a:cubicBezTo>
                          <a:pt x="21" y="109"/>
                          <a:pt x="20" y="113"/>
                          <a:pt x="17" y="104"/>
                        </a:cubicBezTo>
                        <a:cubicBezTo>
                          <a:pt x="15" y="95"/>
                          <a:pt x="11" y="90"/>
                          <a:pt x="11" y="80"/>
                        </a:cubicBezTo>
                        <a:cubicBezTo>
                          <a:pt x="11" y="70"/>
                          <a:pt x="11" y="70"/>
                          <a:pt x="9" y="62"/>
                        </a:cubicBezTo>
                        <a:cubicBezTo>
                          <a:pt x="6" y="54"/>
                          <a:pt x="8" y="51"/>
                          <a:pt x="4" y="41"/>
                        </a:cubicBezTo>
                        <a:cubicBezTo>
                          <a:pt x="1" y="31"/>
                          <a:pt x="5" y="31"/>
                          <a:pt x="0" y="24"/>
                        </a:cubicBez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1" y="23"/>
                          <a:pt x="3" y="23"/>
                          <a:pt x="4" y="23"/>
                        </a:cubicBezTo>
                        <a:cubicBezTo>
                          <a:pt x="7" y="22"/>
                          <a:pt x="8" y="21"/>
                          <a:pt x="12" y="18"/>
                        </a:cubicBezTo>
                        <a:cubicBezTo>
                          <a:pt x="15" y="16"/>
                          <a:pt x="12" y="13"/>
                          <a:pt x="11" y="10"/>
                        </a:cubicBezTo>
                        <a:cubicBezTo>
                          <a:pt x="9" y="7"/>
                          <a:pt x="13" y="5"/>
                          <a:pt x="15" y="3"/>
                        </a:cubicBezTo>
                        <a:cubicBezTo>
                          <a:pt x="17" y="1"/>
                          <a:pt x="18" y="1"/>
                          <a:pt x="19" y="0"/>
                        </a:cubicBezTo>
                        <a:cubicBezTo>
                          <a:pt x="20" y="2"/>
                          <a:pt x="22" y="4"/>
                          <a:pt x="23" y="6"/>
                        </a:cubicBezTo>
                        <a:cubicBezTo>
                          <a:pt x="24" y="9"/>
                          <a:pt x="25" y="10"/>
                          <a:pt x="26" y="14"/>
                        </a:cubicBezTo>
                        <a:cubicBezTo>
                          <a:pt x="28" y="17"/>
                          <a:pt x="29" y="16"/>
                          <a:pt x="29" y="18"/>
                        </a:cubicBezTo>
                        <a:cubicBezTo>
                          <a:pt x="30" y="21"/>
                          <a:pt x="32" y="22"/>
                          <a:pt x="32" y="29"/>
                        </a:cubicBezTo>
                        <a:cubicBezTo>
                          <a:pt x="32" y="35"/>
                          <a:pt x="39" y="41"/>
                          <a:pt x="41" y="44"/>
                        </a:cubicBezTo>
                        <a:cubicBezTo>
                          <a:pt x="43" y="48"/>
                          <a:pt x="49" y="49"/>
                          <a:pt x="49" y="53"/>
                        </a:cubicBezTo>
                        <a:cubicBezTo>
                          <a:pt x="50" y="58"/>
                          <a:pt x="46" y="61"/>
                          <a:pt x="47" y="64"/>
                        </a:cubicBezTo>
                        <a:cubicBezTo>
                          <a:pt x="48" y="68"/>
                          <a:pt x="52" y="71"/>
                          <a:pt x="49" y="72"/>
                        </a:cubicBezTo>
                        <a:cubicBezTo>
                          <a:pt x="47" y="74"/>
                          <a:pt x="46" y="77"/>
                          <a:pt x="46" y="79"/>
                        </a:cubicBezTo>
                        <a:cubicBezTo>
                          <a:pt x="47" y="82"/>
                          <a:pt x="50" y="86"/>
                          <a:pt x="51" y="88"/>
                        </a:cubicBezTo>
                        <a:cubicBezTo>
                          <a:pt x="52" y="91"/>
                          <a:pt x="51" y="94"/>
                          <a:pt x="53" y="96"/>
                        </a:cubicBezTo>
                        <a:cubicBezTo>
                          <a:pt x="55" y="97"/>
                          <a:pt x="57" y="98"/>
                          <a:pt x="59" y="102"/>
                        </a:cubicBezTo>
                        <a:cubicBezTo>
                          <a:pt x="61" y="106"/>
                          <a:pt x="63" y="107"/>
                          <a:pt x="63" y="110"/>
                        </a:cubicBezTo>
                        <a:cubicBezTo>
                          <a:pt x="64" y="113"/>
                          <a:pt x="65" y="115"/>
                          <a:pt x="67" y="120"/>
                        </a:cubicBezTo>
                        <a:cubicBezTo>
                          <a:pt x="68" y="124"/>
                          <a:pt x="69" y="128"/>
                          <a:pt x="70" y="130"/>
                        </a:cubicBezTo>
                        <a:cubicBezTo>
                          <a:pt x="70" y="132"/>
                          <a:pt x="74" y="134"/>
                          <a:pt x="74" y="138"/>
                        </a:cubicBezTo>
                        <a:cubicBezTo>
                          <a:pt x="75" y="141"/>
                          <a:pt x="75" y="149"/>
                          <a:pt x="78" y="149"/>
                        </a:cubicBezTo>
                        <a:cubicBezTo>
                          <a:pt x="82" y="150"/>
                          <a:pt x="83" y="150"/>
                          <a:pt x="88" y="150"/>
                        </a:cubicBezTo>
                        <a:cubicBezTo>
                          <a:pt x="90" y="150"/>
                          <a:pt x="91" y="150"/>
                          <a:pt x="93" y="149"/>
                        </a:cubicBezTo>
                        <a:cubicBezTo>
                          <a:pt x="95" y="149"/>
                          <a:pt x="97" y="148"/>
                          <a:pt x="97" y="152"/>
                        </a:cubicBezTo>
                        <a:cubicBezTo>
                          <a:pt x="97" y="158"/>
                          <a:pt x="96" y="166"/>
                          <a:pt x="96" y="169"/>
                        </a:cubicBezTo>
                        <a:cubicBezTo>
                          <a:pt x="96" y="172"/>
                          <a:pt x="96" y="181"/>
                          <a:pt x="93" y="184"/>
                        </a:cubicBezTo>
                        <a:cubicBezTo>
                          <a:pt x="90" y="187"/>
                          <a:pt x="88" y="187"/>
                          <a:pt x="83" y="190"/>
                        </a:cubicBezTo>
                        <a:cubicBezTo>
                          <a:pt x="78" y="192"/>
                          <a:pt x="69" y="195"/>
                          <a:pt x="69" y="198"/>
                        </a:cubicBezTo>
                        <a:cubicBezTo>
                          <a:pt x="68" y="202"/>
                          <a:pt x="66" y="205"/>
                          <a:pt x="68" y="207"/>
                        </a:cubicBezTo>
                        <a:cubicBezTo>
                          <a:pt x="70" y="209"/>
                          <a:pt x="74" y="211"/>
                          <a:pt x="71" y="214"/>
                        </a:cubicBezTo>
                        <a:cubicBezTo>
                          <a:pt x="68" y="217"/>
                          <a:pt x="69" y="219"/>
                          <a:pt x="70" y="222"/>
                        </a:cubicBezTo>
                        <a:cubicBezTo>
                          <a:pt x="71" y="225"/>
                          <a:pt x="70" y="226"/>
                          <a:pt x="72" y="229"/>
                        </a:cubicBezTo>
                        <a:cubicBezTo>
                          <a:pt x="74" y="232"/>
                          <a:pt x="78" y="240"/>
                          <a:pt x="76" y="243"/>
                        </a:cubicBezTo>
                        <a:cubicBezTo>
                          <a:pt x="75" y="245"/>
                          <a:pt x="70" y="248"/>
                          <a:pt x="75" y="254"/>
                        </a:cubicBezTo>
                        <a:cubicBezTo>
                          <a:pt x="79" y="259"/>
                          <a:pt x="86" y="260"/>
                          <a:pt x="83" y="264"/>
                        </a:cubicBezTo>
                        <a:cubicBezTo>
                          <a:pt x="81" y="268"/>
                          <a:pt x="82" y="268"/>
                          <a:pt x="77" y="269"/>
                        </a:cubicBezTo>
                        <a:cubicBezTo>
                          <a:pt x="73" y="271"/>
                          <a:pt x="72" y="270"/>
                          <a:pt x="71" y="275"/>
                        </a:cubicBezTo>
                        <a:cubicBezTo>
                          <a:pt x="70" y="281"/>
                          <a:pt x="70" y="283"/>
                          <a:pt x="68" y="287"/>
                        </a:cubicBezTo>
                        <a:cubicBezTo>
                          <a:pt x="65" y="291"/>
                          <a:pt x="65" y="294"/>
                          <a:pt x="63" y="297"/>
                        </a:cubicBezTo>
                        <a:cubicBezTo>
                          <a:pt x="62" y="300"/>
                          <a:pt x="59" y="299"/>
                          <a:pt x="59" y="305"/>
                        </a:cubicBezTo>
                        <a:cubicBezTo>
                          <a:pt x="59" y="311"/>
                          <a:pt x="62" y="321"/>
                          <a:pt x="59" y="324"/>
                        </a:cubicBezTo>
                        <a:cubicBezTo>
                          <a:pt x="56" y="327"/>
                          <a:pt x="55" y="327"/>
                          <a:pt x="55" y="331"/>
                        </a:cubicBezTo>
                        <a:cubicBezTo>
                          <a:pt x="55" y="334"/>
                          <a:pt x="53" y="334"/>
                          <a:pt x="56" y="338"/>
                        </a:cubicBezTo>
                        <a:cubicBezTo>
                          <a:pt x="58" y="342"/>
                          <a:pt x="59" y="345"/>
                          <a:pt x="61" y="349"/>
                        </a:cubicBezTo>
                        <a:cubicBezTo>
                          <a:pt x="62" y="352"/>
                          <a:pt x="65" y="355"/>
                          <a:pt x="62" y="358"/>
                        </a:cubicBezTo>
                        <a:cubicBezTo>
                          <a:pt x="59" y="361"/>
                          <a:pt x="57" y="362"/>
                          <a:pt x="57" y="365"/>
                        </a:cubicBezTo>
                        <a:cubicBezTo>
                          <a:pt x="57" y="369"/>
                          <a:pt x="57" y="375"/>
                          <a:pt x="57" y="380"/>
                        </a:cubicBezTo>
                        <a:cubicBezTo>
                          <a:pt x="56" y="385"/>
                          <a:pt x="53" y="385"/>
                          <a:pt x="54" y="389"/>
                        </a:cubicBezTo>
                        <a:cubicBezTo>
                          <a:pt x="55" y="393"/>
                          <a:pt x="55" y="394"/>
                          <a:pt x="58" y="398"/>
                        </a:cubicBezTo>
                        <a:cubicBezTo>
                          <a:pt x="61" y="402"/>
                          <a:pt x="67" y="406"/>
                          <a:pt x="67" y="409"/>
                        </a:cubicBezTo>
                        <a:cubicBezTo>
                          <a:pt x="67" y="412"/>
                          <a:pt x="66" y="413"/>
                          <a:pt x="68" y="416"/>
                        </a:cubicBezTo>
                        <a:cubicBezTo>
                          <a:pt x="70" y="418"/>
                          <a:pt x="72" y="419"/>
                          <a:pt x="73" y="424"/>
                        </a:cubicBezTo>
                        <a:cubicBezTo>
                          <a:pt x="74" y="428"/>
                          <a:pt x="78" y="432"/>
                          <a:pt x="78" y="435"/>
                        </a:cubicBezTo>
                        <a:cubicBezTo>
                          <a:pt x="78" y="438"/>
                          <a:pt x="79" y="440"/>
                          <a:pt x="82" y="441"/>
                        </a:cubicBezTo>
                        <a:cubicBezTo>
                          <a:pt x="84" y="443"/>
                          <a:pt x="87" y="448"/>
                          <a:pt x="87" y="449"/>
                        </a:cubicBezTo>
                        <a:cubicBezTo>
                          <a:pt x="87" y="451"/>
                          <a:pt x="85" y="456"/>
                          <a:pt x="87" y="461"/>
                        </a:cubicBezTo>
                        <a:cubicBezTo>
                          <a:pt x="89" y="465"/>
                          <a:pt x="94" y="469"/>
                          <a:pt x="90" y="471"/>
                        </a:cubicBezTo>
                        <a:cubicBezTo>
                          <a:pt x="87" y="473"/>
                          <a:pt x="85" y="473"/>
                          <a:pt x="86" y="477"/>
                        </a:cubicBezTo>
                        <a:cubicBezTo>
                          <a:pt x="86" y="482"/>
                          <a:pt x="87" y="483"/>
                          <a:pt x="86" y="490"/>
                        </a:cubicBezTo>
                        <a:cubicBezTo>
                          <a:pt x="84" y="496"/>
                          <a:pt x="81" y="493"/>
                          <a:pt x="84" y="499"/>
                        </a:cubicBezTo>
                        <a:cubicBezTo>
                          <a:pt x="87" y="504"/>
                          <a:pt x="87" y="505"/>
                          <a:pt x="89" y="510"/>
                        </a:cubicBezTo>
                        <a:cubicBezTo>
                          <a:pt x="92" y="514"/>
                          <a:pt x="94" y="517"/>
                          <a:pt x="92" y="521"/>
                        </a:cubicBezTo>
                        <a:cubicBezTo>
                          <a:pt x="90" y="525"/>
                          <a:pt x="84" y="526"/>
                          <a:pt x="84" y="531"/>
                        </a:cubicBezTo>
                        <a:cubicBezTo>
                          <a:pt x="84" y="536"/>
                          <a:pt x="82" y="542"/>
                          <a:pt x="83" y="547"/>
                        </a:cubicBezTo>
                        <a:cubicBezTo>
                          <a:pt x="83" y="552"/>
                          <a:pt x="87" y="555"/>
                          <a:pt x="88" y="561"/>
                        </a:cubicBezTo>
                        <a:cubicBezTo>
                          <a:pt x="89" y="567"/>
                          <a:pt x="89" y="566"/>
                          <a:pt x="92" y="571"/>
                        </a:cubicBezTo>
                        <a:cubicBezTo>
                          <a:pt x="95" y="577"/>
                          <a:pt x="94" y="579"/>
                          <a:pt x="97" y="582"/>
                        </a:cubicBezTo>
                        <a:cubicBezTo>
                          <a:pt x="99" y="586"/>
                          <a:pt x="105" y="587"/>
                          <a:pt x="103" y="592"/>
                        </a:cubicBezTo>
                        <a:cubicBezTo>
                          <a:pt x="102" y="596"/>
                          <a:pt x="94" y="597"/>
                          <a:pt x="94" y="602"/>
                        </a:cubicBezTo>
                        <a:cubicBezTo>
                          <a:pt x="94" y="608"/>
                          <a:pt x="94" y="609"/>
                          <a:pt x="95" y="613"/>
                        </a:cubicBezTo>
                        <a:cubicBezTo>
                          <a:pt x="96" y="617"/>
                          <a:pt x="97" y="619"/>
                          <a:pt x="95" y="621"/>
                        </a:cubicBezTo>
                        <a:cubicBezTo>
                          <a:pt x="94" y="624"/>
                          <a:pt x="93" y="622"/>
                          <a:pt x="96" y="628"/>
                        </a:cubicBezTo>
                        <a:cubicBezTo>
                          <a:pt x="99" y="633"/>
                          <a:pt x="99" y="633"/>
                          <a:pt x="99" y="636"/>
                        </a:cubicBezTo>
                        <a:cubicBezTo>
                          <a:pt x="99" y="639"/>
                          <a:pt x="101" y="639"/>
                          <a:pt x="101" y="643"/>
                        </a:cubicBezTo>
                        <a:cubicBezTo>
                          <a:pt x="100" y="647"/>
                          <a:pt x="97" y="643"/>
                          <a:pt x="99" y="651"/>
                        </a:cubicBezTo>
                        <a:cubicBezTo>
                          <a:pt x="101" y="659"/>
                          <a:pt x="103" y="660"/>
                          <a:pt x="104" y="664"/>
                        </a:cubicBezTo>
                        <a:cubicBezTo>
                          <a:pt x="104" y="669"/>
                          <a:pt x="108" y="672"/>
                          <a:pt x="108" y="675"/>
                        </a:cubicBezTo>
                        <a:cubicBezTo>
                          <a:pt x="108" y="679"/>
                          <a:pt x="111" y="680"/>
                          <a:pt x="113" y="683"/>
                        </a:cubicBezTo>
                        <a:cubicBezTo>
                          <a:pt x="115" y="686"/>
                          <a:pt x="117" y="686"/>
                          <a:pt x="114" y="689"/>
                        </a:cubicBezTo>
                        <a:cubicBezTo>
                          <a:pt x="112" y="692"/>
                          <a:pt x="108" y="691"/>
                          <a:pt x="111" y="696"/>
                        </a:cubicBezTo>
                        <a:cubicBezTo>
                          <a:pt x="114" y="701"/>
                          <a:pt x="114" y="702"/>
                          <a:pt x="114" y="706"/>
                        </a:cubicBezTo>
                        <a:cubicBezTo>
                          <a:pt x="114" y="710"/>
                          <a:pt x="112" y="709"/>
                          <a:pt x="119" y="714"/>
                        </a:cubicBezTo>
                        <a:cubicBezTo>
                          <a:pt x="125" y="719"/>
                          <a:pt x="131" y="717"/>
                          <a:pt x="130" y="721"/>
                        </a:cubicBezTo>
                        <a:cubicBezTo>
                          <a:pt x="129" y="724"/>
                          <a:pt x="122" y="723"/>
                          <a:pt x="128" y="728"/>
                        </a:cubicBezTo>
                        <a:cubicBezTo>
                          <a:pt x="134" y="734"/>
                          <a:pt x="136" y="735"/>
                          <a:pt x="136" y="737"/>
                        </a:cubicBezTo>
                        <a:cubicBezTo>
                          <a:pt x="136" y="740"/>
                          <a:pt x="135" y="746"/>
                          <a:pt x="138" y="748"/>
                        </a:cubicBezTo>
                        <a:cubicBezTo>
                          <a:pt x="142" y="751"/>
                          <a:pt x="137" y="751"/>
                          <a:pt x="143" y="752"/>
                        </a:cubicBezTo>
                        <a:cubicBezTo>
                          <a:pt x="150" y="753"/>
                          <a:pt x="156" y="751"/>
                          <a:pt x="156" y="754"/>
                        </a:cubicBezTo>
                        <a:cubicBezTo>
                          <a:pt x="156" y="757"/>
                          <a:pt x="159" y="763"/>
                          <a:pt x="154" y="763"/>
                        </a:cubicBezTo>
                        <a:cubicBezTo>
                          <a:pt x="148" y="763"/>
                          <a:pt x="140" y="759"/>
                          <a:pt x="141" y="763"/>
                        </a:cubicBezTo>
                        <a:cubicBezTo>
                          <a:pt x="142" y="766"/>
                          <a:pt x="140" y="765"/>
                          <a:pt x="146" y="767"/>
                        </a:cubicBezTo>
                        <a:cubicBezTo>
                          <a:pt x="153" y="770"/>
                          <a:pt x="158" y="768"/>
                          <a:pt x="159" y="773"/>
                        </a:cubicBezTo>
                        <a:cubicBezTo>
                          <a:pt x="160" y="777"/>
                          <a:pt x="161" y="777"/>
                          <a:pt x="158" y="783"/>
                        </a:cubicBezTo>
                        <a:cubicBezTo>
                          <a:pt x="155" y="789"/>
                          <a:pt x="155" y="792"/>
                          <a:pt x="157" y="794"/>
                        </a:cubicBezTo>
                        <a:cubicBezTo>
                          <a:pt x="159" y="796"/>
                          <a:pt x="157" y="793"/>
                          <a:pt x="160" y="800"/>
                        </a:cubicBezTo>
                        <a:cubicBezTo>
                          <a:pt x="163" y="807"/>
                          <a:pt x="166" y="806"/>
                          <a:pt x="166" y="809"/>
                        </a:cubicBezTo>
                        <a:cubicBezTo>
                          <a:pt x="167" y="812"/>
                          <a:pt x="166" y="814"/>
                          <a:pt x="166" y="817"/>
                        </a:cubicBezTo>
                        <a:cubicBezTo>
                          <a:pt x="166" y="820"/>
                          <a:pt x="164" y="820"/>
                          <a:pt x="166" y="824"/>
                        </a:cubicBezTo>
                        <a:cubicBezTo>
                          <a:pt x="168" y="827"/>
                          <a:pt x="170" y="826"/>
                          <a:pt x="167" y="830"/>
                        </a:cubicBezTo>
                        <a:cubicBezTo>
                          <a:pt x="163" y="835"/>
                          <a:pt x="165" y="839"/>
                          <a:pt x="165" y="845"/>
                        </a:cubicBezTo>
                        <a:cubicBezTo>
                          <a:pt x="165" y="851"/>
                          <a:pt x="169" y="851"/>
                          <a:pt x="171" y="856"/>
                        </a:cubicBezTo>
                        <a:cubicBezTo>
                          <a:pt x="173" y="860"/>
                          <a:pt x="171" y="863"/>
                          <a:pt x="171" y="866"/>
                        </a:cubicBezTo>
                        <a:cubicBezTo>
                          <a:pt x="171" y="869"/>
                          <a:pt x="174" y="873"/>
                          <a:pt x="172" y="875"/>
                        </a:cubicBezTo>
                        <a:cubicBezTo>
                          <a:pt x="169" y="877"/>
                          <a:pt x="167" y="880"/>
                          <a:pt x="165" y="884"/>
                        </a:cubicBezTo>
                        <a:cubicBezTo>
                          <a:pt x="163" y="889"/>
                          <a:pt x="157" y="891"/>
                          <a:pt x="162" y="895"/>
                        </a:cubicBezTo>
                        <a:cubicBezTo>
                          <a:pt x="166" y="899"/>
                          <a:pt x="166" y="898"/>
                          <a:pt x="169" y="903"/>
                        </a:cubicBezTo>
                        <a:cubicBezTo>
                          <a:pt x="171" y="909"/>
                          <a:pt x="168" y="909"/>
                          <a:pt x="173" y="914"/>
                        </a:cubicBezTo>
                        <a:cubicBezTo>
                          <a:pt x="178" y="918"/>
                          <a:pt x="179" y="917"/>
                          <a:pt x="181" y="922"/>
                        </a:cubicBezTo>
                        <a:cubicBezTo>
                          <a:pt x="182" y="927"/>
                          <a:pt x="179" y="928"/>
                          <a:pt x="186" y="927"/>
                        </a:cubicBezTo>
                        <a:cubicBezTo>
                          <a:pt x="194" y="926"/>
                          <a:pt x="194" y="922"/>
                          <a:pt x="201" y="925"/>
                        </a:cubicBezTo>
                        <a:cubicBezTo>
                          <a:pt x="208" y="927"/>
                          <a:pt x="204" y="927"/>
                          <a:pt x="206" y="932"/>
                        </a:cubicBezTo>
                        <a:cubicBezTo>
                          <a:pt x="208" y="937"/>
                          <a:pt x="212" y="943"/>
                          <a:pt x="212" y="947"/>
                        </a:cubicBezTo>
                        <a:cubicBezTo>
                          <a:pt x="212" y="951"/>
                          <a:pt x="213" y="948"/>
                          <a:pt x="219" y="952"/>
                        </a:cubicBezTo>
                        <a:cubicBezTo>
                          <a:pt x="224" y="957"/>
                          <a:pt x="223" y="960"/>
                          <a:pt x="231" y="960"/>
                        </a:cubicBezTo>
                        <a:cubicBezTo>
                          <a:pt x="238" y="960"/>
                          <a:pt x="279" y="960"/>
                          <a:pt x="287" y="96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0" name="Freeform 587">
                    <a:extLst>
                      <a:ext uri="{FF2B5EF4-FFF2-40B4-BE49-F238E27FC236}">
                        <a16:creationId xmlns:a16="http://schemas.microsoft.com/office/drawing/2014/main" id="{5E175E06-43B7-74D2-5FA5-B67FDF871E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79638" y="5729289"/>
                    <a:ext cx="150813" cy="104775"/>
                  </a:xfrm>
                  <a:custGeom>
                    <a:avLst/>
                    <a:gdLst>
                      <a:gd name="T0" fmla="*/ 129 w 129"/>
                      <a:gd name="T1" fmla="*/ 70 h 89"/>
                      <a:gd name="T2" fmla="*/ 126 w 129"/>
                      <a:gd name="T3" fmla="*/ 73 h 89"/>
                      <a:gd name="T4" fmla="*/ 114 w 129"/>
                      <a:gd name="T5" fmla="*/ 70 h 89"/>
                      <a:gd name="T6" fmla="*/ 109 w 129"/>
                      <a:gd name="T7" fmla="*/ 75 h 89"/>
                      <a:gd name="T8" fmla="*/ 101 w 129"/>
                      <a:gd name="T9" fmla="*/ 74 h 89"/>
                      <a:gd name="T10" fmla="*/ 89 w 129"/>
                      <a:gd name="T11" fmla="*/ 69 h 89"/>
                      <a:gd name="T12" fmla="*/ 88 w 129"/>
                      <a:gd name="T13" fmla="*/ 77 h 89"/>
                      <a:gd name="T14" fmla="*/ 103 w 129"/>
                      <a:gd name="T15" fmla="*/ 85 h 89"/>
                      <a:gd name="T16" fmla="*/ 96 w 129"/>
                      <a:gd name="T17" fmla="*/ 88 h 89"/>
                      <a:gd name="T18" fmla="*/ 82 w 129"/>
                      <a:gd name="T19" fmla="*/ 84 h 89"/>
                      <a:gd name="T20" fmla="*/ 68 w 129"/>
                      <a:gd name="T21" fmla="*/ 83 h 89"/>
                      <a:gd name="T22" fmla="*/ 69 w 129"/>
                      <a:gd name="T23" fmla="*/ 76 h 89"/>
                      <a:gd name="T24" fmla="*/ 61 w 129"/>
                      <a:gd name="T25" fmla="*/ 75 h 89"/>
                      <a:gd name="T26" fmla="*/ 58 w 129"/>
                      <a:gd name="T27" fmla="*/ 71 h 89"/>
                      <a:gd name="T28" fmla="*/ 52 w 129"/>
                      <a:gd name="T29" fmla="*/ 69 h 89"/>
                      <a:gd name="T30" fmla="*/ 50 w 129"/>
                      <a:gd name="T31" fmla="*/ 67 h 89"/>
                      <a:gd name="T32" fmla="*/ 43 w 129"/>
                      <a:gd name="T33" fmla="*/ 68 h 89"/>
                      <a:gd name="T34" fmla="*/ 36 w 129"/>
                      <a:gd name="T35" fmla="*/ 68 h 89"/>
                      <a:gd name="T36" fmla="*/ 27 w 129"/>
                      <a:gd name="T37" fmla="*/ 68 h 89"/>
                      <a:gd name="T38" fmla="*/ 15 w 129"/>
                      <a:gd name="T39" fmla="*/ 63 h 89"/>
                      <a:gd name="T40" fmla="*/ 19 w 129"/>
                      <a:gd name="T41" fmla="*/ 60 h 89"/>
                      <a:gd name="T42" fmla="*/ 26 w 129"/>
                      <a:gd name="T43" fmla="*/ 59 h 89"/>
                      <a:gd name="T44" fmla="*/ 41 w 129"/>
                      <a:gd name="T45" fmla="*/ 56 h 89"/>
                      <a:gd name="T46" fmla="*/ 52 w 129"/>
                      <a:gd name="T47" fmla="*/ 55 h 89"/>
                      <a:gd name="T48" fmla="*/ 38 w 129"/>
                      <a:gd name="T49" fmla="*/ 52 h 89"/>
                      <a:gd name="T50" fmla="*/ 30 w 129"/>
                      <a:gd name="T51" fmla="*/ 50 h 89"/>
                      <a:gd name="T52" fmla="*/ 19 w 129"/>
                      <a:gd name="T53" fmla="*/ 53 h 89"/>
                      <a:gd name="T54" fmla="*/ 13 w 129"/>
                      <a:gd name="T55" fmla="*/ 53 h 89"/>
                      <a:gd name="T56" fmla="*/ 5 w 129"/>
                      <a:gd name="T57" fmla="*/ 62 h 89"/>
                      <a:gd name="T58" fmla="*/ 0 w 129"/>
                      <a:gd name="T59" fmla="*/ 56 h 89"/>
                      <a:gd name="T60" fmla="*/ 6 w 129"/>
                      <a:gd name="T61" fmla="*/ 50 h 89"/>
                      <a:gd name="T62" fmla="*/ 10 w 129"/>
                      <a:gd name="T63" fmla="*/ 47 h 89"/>
                      <a:gd name="T64" fmla="*/ 16 w 129"/>
                      <a:gd name="T65" fmla="*/ 46 h 89"/>
                      <a:gd name="T66" fmla="*/ 15 w 129"/>
                      <a:gd name="T67" fmla="*/ 37 h 89"/>
                      <a:gd name="T68" fmla="*/ 23 w 129"/>
                      <a:gd name="T69" fmla="*/ 37 h 89"/>
                      <a:gd name="T70" fmla="*/ 29 w 129"/>
                      <a:gd name="T71" fmla="*/ 42 h 89"/>
                      <a:gd name="T72" fmla="*/ 33 w 129"/>
                      <a:gd name="T73" fmla="*/ 36 h 89"/>
                      <a:gd name="T74" fmla="*/ 42 w 129"/>
                      <a:gd name="T75" fmla="*/ 28 h 89"/>
                      <a:gd name="T76" fmla="*/ 34 w 129"/>
                      <a:gd name="T77" fmla="*/ 26 h 89"/>
                      <a:gd name="T78" fmla="*/ 20 w 129"/>
                      <a:gd name="T79" fmla="*/ 26 h 89"/>
                      <a:gd name="T80" fmla="*/ 15 w 129"/>
                      <a:gd name="T81" fmla="*/ 19 h 89"/>
                      <a:gd name="T82" fmla="*/ 17 w 129"/>
                      <a:gd name="T83" fmla="*/ 12 h 89"/>
                      <a:gd name="T84" fmla="*/ 25 w 129"/>
                      <a:gd name="T85" fmla="*/ 8 h 89"/>
                      <a:gd name="T86" fmla="*/ 27 w 129"/>
                      <a:gd name="T87" fmla="*/ 4 h 89"/>
                      <a:gd name="T88" fmla="*/ 34 w 129"/>
                      <a:gd name="T89" fmla="*/ 4 h 89"/>
                      <a:gd name="T90" fmla="*/ 39 w 129"/>
                      <a:gd name="T91" fmla="*/ 7 h 89"/>
                      <a:gd name="T92" fmla="*/ 47 w 129"/>
                      <a:gd name="T93" fmla="*/ 7 h 89"/>
                      <a:gd name="T94" fmla="*/ 50 w 129"/>
                      <a:gd name="T95" fmla="*/ 13 h 89"/>
                      <a:gd name="T96" fmla="*/ 55 w 129"/>
                      <a:gd name="T97" fmla="*/ 28 h 89"/>
                      <a:gd name="T98" fmla="*/ 72 w 129"/>
                      <a:gd name="T99" fmla="*/ 55 h 89"/>
                      <a:gd name="T100" fmla="*/ 77 w 129"/>
                      <a:gd name="T101" fmla="*/ 67 h 89"/>
                      <a:gd name="T102" fmla="*/ 129 w 129"/>
                      <a:gd name="T103" fmla="*/ 70 h 8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29" h="89">
                        <a:moveTo>
                          <a:pt x="129" y="70"/>
                        </a:moveTo>
                        <a:cubicBezTo>
                          <a:pt x="128" y="71"/>
                          <a:pt x="127" y="72"/>
                          <a:pt x="126" y="73"/>
                        </a:cubicBezTo>
                        <a:cubicBezTo>
                          <a:pt x="120" y="78"/>
                          <a:pt x="114" y="70"/>
                          <a:pt x="114" y="70"/>
                        </a:cubicBezTo>
                        <a:cubicBezTo>
                          <a:pt x="114" y="70"/>
                          <a:pt x="114" y="70"/>
                          <a:pt x="109" y="75"/>
                        </a:cubicBezTo>
                        <a:cubicBezTo>
                          <a:pt x="104" y="80"/>
                          <a:pt x="105" y="75"/>
                          <a:pt x="101" y="74"/>
                        </a:cubicBezTo>
                        <a:cubicBezTo>
                          <a:pt x="96" y="73"/>
                          <a:pt x="91" y="70"/>
                          <a:pt x="89" y="69"/>
                        </a:cubicBezTo>
                        <a:cubicBezTo>
                          <a:pt x="86" y="68"/>
                          <a:pt x="83" y="72"/>
                          <a:pt x="88" y="77"/>
                        </a:cubicBezTo>
                        <a:cubicBezTo>
                          <a:pt x="94" y="81"/>
                          <a:pt x="97" y="81"/>
                          <a:pt x="103" y="85"/>
                        </a:cubicBezTo>
                        <a:cubicBezTo>
                          <a:pt x="110" y="89"/>
                          <a:pt x="101" y="89"/>
                          <a:pt x="96" y="88"/>
                        </a:cubicBezTo>
                        <a:cubicBezTo>
                          <a:pt x="92" y="86"/>
                          <a:pt x="85" y="82"/>
                          <a:pt x="82" y="84"/>
                        </a:cubicBezTo>
                        <a:cubicBezTo>
                          <a:pt x="79" y="86"/>
                          <a:pt x="74" y="80"/>
                          <a:pt x="68" y="83"/>
                        </a:cubicBezTo>
                        <a:cubicBezTo>
                          <a:pt x="70" y="81"/>
                          <a:pt x="73" y="78"/>
                          <a:pt x="69" y="76"/>
                        </a:cubicBezTo>
                        <a:cubicBezTo>
                          <a:pt x="69" y="76"/>
                          <a:pt x="61" y="75"/>
                          <a:pt x="61" y="75"/>
                        </a:cubicBezTo>
                        <a:cubicBezTo>
                          <a:pt x="58" y="72"/>
                          <a:pt x="58" y="76"/>
                          <a:pt x="58" y="71"/>
                        </a:cubicBezTo>
                        <a:cubicBezTo>
                          <a:pt x="59" y="66"/>
                          <a:pt x="54" y="74"/>
                          <a:pt x="52" y="69"/>
                        </a:cubicBezTo>
                        <a:cubicBezTo>
                          <a:pt x="49" y="65"/>
                          <a:pt x="51" y="71"/>
                          <a:pt x="50" y="67"/>
                        </a:cubicBezTo>
                        <a:cubicBezTo>
                          <a:pt x="49" y="64"/>
                          <a:pt x="44" y="72"/>
                          <a:pt x="43" y="68"/>
                        </a:cubicBezTo>
                        <a:cubicBezTo>
                          <a:pt x="43" y="65"/>
                          <a:pt x="38" y="69"/>
                          <a:pt x="36" y="68"/>
                        </a:cubicBezTo>
                        <a:cubicBezTo>
                          <a:pt x="35" y="68"/>
                          <a:pt x="35" y="69"/>
                          <a:pt x="27" y="68"/>
                        </a:cubicBezTo>
                        <a:cubicBezTo>
                          <a:pt x="20" y="68"/>
                          <a:pt x="22" y="66"/>
                          <a:pt x="15" y="63"/>
                        </a:cubicBezTo>
                        <a:cubicBezTo>
                          <a:pt x="9" y="59"/>
                          <a:pt x="17" y="61"/>
                          <a:pt x="19" y="60"/>
                        </a:cubicBezTo>
                        <a:cubicBezTo>
                          <a:pt x="20" y="58"/>
                          <a:pt x="21" y="60"/>
                          <a:pt x="26" y="59"/>
                        </a:cubicBezTo>
                        <a:cubicBezTo>
                          <a:pt x="30" y="58"/>
                          <a:pt x="33" y="56"/>
                          <a:pt x="41" y="56"/>
                        </a:cubicBezTo>
                        <a:cubicBezTo>
                          <a:pt x="49" y="56"/>
                          <a:pt x="52" y="55"/>
                          <a:pt x="52" y="55"/>
                        </a:cubicBezTo>
                        <a:cubicBezTo>
                          <a:pt x="52" y="54"/>
                          <a:pt x="43" y="55"/>
                          <a:pt x="38" y="52"/>
                        </a:cubicBezTo>
                        <a:cubicBezTo>
                          <a:pt x="33" y="50"/>
                          <a:pt x="35" y="52"/>
                          <a:pt x="30" y="50"/>
                        </a:cubicBezTo>
                        <a:cubicBezTo>
                          <a:pt x="26" y="47"/>
                          <a:pt x="22" y="55"/>
                          <a:pt x="19" y="53"/>
                        </a:cubicBezTo>
                        <a:cubicBezTo>
                          <a:pt x="15" y="50"/>
                          <a:pt x="17" y="56"/>
                          <a:pt x="13" y="53"/>
                        </a:cubicBezTo>
                        <a:cubicBezTo>
                          <a:pt x="10" y="50"/>
                          <a:pt x="9" y="58"/>
                          <a:pt x="5" y="62"/>
                        </a:cubicBezTo>
                        <a:cubicBezTo>
                          <a:pt x="0" y="66"/>
                          <a:pt x="0" y="56"/>
                          <a:pt x="0" y="56"/>
                        </a:cubicBezTo>
                        <a:cubicBezTo>
                          <a:pt x="0" y="56"/>
                          <a:pt x="9" y="55"/>
                          <a:pt x="6" y="50"/>
                        </a:cubicBezTo>
                        <a:cubicBezTo>
                          <a:pt x="3" y="45"/>
                          <a:pt x="10" y="50"/>
                          <a:pt x="10" y="47"/>
                        </a:cubicBezTo>
                        <a:cubicBezTo>
                          <a:pt x="11" y="44"/>
                          <a:pt x="10" y="47"/>
                          <a:pt x="16" y="46"/>
                        </a:cubicBezTo>
                        <a:cubicBezTo>
                          <a:pt x="22" y="46"/>
                          <a:pt x="15" y="43"/>
                          <a:pt x="15" y="37"/>
                        </a:cubicBezTo>
                        <a:cubicBezTo>
                          <a:pt x="14" y="31"/>
                          <a:pt x="20" y="34"/>
                          <a:pt x="23" y="37"/>
                        </a:cubicBezTo>
                        <a:cubicBezTo>
                          <a:pt x="27" y="40"/>
                          <a:pt x="25" y="40"/>
                          <a:pt x="29" y="42"/>
                        </a:cubicBezTo>
                        <a:cubicBezTo>
                          <a:pt x="32" y="45"/>
                          <a:pt x="33" y="41"/>
                          <a:pt x="33" y="36"/>
                        </a:cubicBezTo>
                        <a:cubicBezTo>
                          <a:pt x="34" y="31"/>
                          <a:pt x="41" y="32"/>
                          <a:pt x="42" y="28"/>
                        </a:cubicBezTo>
                        <a:cubicBezTo>
                          <a:pt x="44" y="23"/>
                          <a:pt x="38" y="27"/>
                          <a:pt x="34" y="26"/>
                        </a:cubicBezTo>
                        <a:cubicBezTo>
                          <a:pt x="30" y="26"/>
                          <a:pt x="25" y="29"/>
                          <a:pt x="20" y="26"/>
                        </a:cubicBezTo>
                        <a:cubicBezTo>
                          <a:pt x="15" y="24"/>
                          <a:pt x="17" y="24"/>
                          <a:pt x="15" y="19"/>
                        </a:cubicBezTo>
                        <a:cubicBezTo>
                          <a:pt x="11" y="13"/>
                          <a:pt x="14" y="16"/>
                          <a:pt x="17" y="12"/>
                        </a:cubicBezTo>
                        <a:cubicBezTo>
                          <a:pt x="20" y="8"/>
                          <a:pt x="24" y="13"/>
                          <a:pt x="25" y="8"/>
                        </a:cubicBezTo>
                        <a:cubicBezTo>
                          <a:pt x="26" y="3"/>
                          <a:pt x="27" y="8"/>
                          <a:pt x="27" y="4"/>
                        </a:cubicBezTo>
                        <a:cubicBezTo>
                          <a:pt x="27" y="0"/>
                          <a:pt x="34" y="4"/>
                          <a:pt x="34" y="4"/>
                        </a:cubicBezTo>
                        <a:cubicBezTo>
                          <a:pt x="35" y="4"/>
                          <a:pt x="36" y="5"/>
                          <a:pt x="39" y="7"/>
                        </a:cubicBezTo>
                        <a:cubicBezTo>
                          <a:pt x="42" y="8"/>
                          <a:pt x="45" y="7"/>
                          <a:pt x="47" y="7"/>
                        </a:cubicBezTo>
                        <a:cubicBezTo>
                          <a:pt x="48" y="9"/>
                          <a:pt x="49" y="12"/>
                          <a:pt x="50" y="13"/>
                        </a:cubicBezTo>
                        <a:cubicBezTo>
                          <a:pt x="50" y="15"/>
                          <a:pt x="54" y="25"/>
                          <a:pt x="55" y="28"/>
                        </a:cubicBezTo>
                        <a:cubicBezTo>
                          <a:pt x="56" y="32"/>
                          <a:pt x="70" y="51"/>
                          <a:pt x="72" y="55"/>
                        </a:cubicBezTo>
                        <a:cubicBezTo>
                          <a:pt x="73" y="58"/>
                          <a:pt x="74" y="65"/>
                          <a:pt x="77" y="67"/>
                        </a:cubicBezTo>
                        <a:cubicBezTo>
                          <a:pt x="77" y="67"/>
                          <a:pt x="102" y="61"/>
                          <a:pt x="129" y="70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425" name="Freeform 588">
                  <a:extLst>
                    <a:ext uri="{FF2B5EF4-FFF2-40B4-BE49-F238E27FC236}">
                      <a16:creationId xmlns:a16="http://schemas.microsoft.com/office/drawing/2014/main" id="{64A8EAFC-BD90-2C37-9AFF-E5C7687C67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72261" y="4018100"/>
                  <a:ext cx="382481" cy="604838"/>
                </a:xfrm>
                <a:custGeom>
                  <a:avLst/>
                  <a:gdLst>
                    <a:gd name="T0" fmla="*/ 322 w 331"/>
                    <a:gd name="T1" fmla="*/ 491 h 515"/>
                    <a:gd name="T2" fmla="*/ 318 w 331"/>
                    <a:gd name="T3" fmla="*/ 494 h 515"/>
                    <a:gd name="T4" fmla="*/ 315 w 331"/>
                    <a:gd name="T5" fmla="*/ 509 h 515"/>
                    <a:gd name="T6" fmla="*/ 303 w 331"/>
                    <a:gd name="T7" fmla="*/ 515 h 515"/>
                    <a:gd name="T8" fmla="*/ 278 w 331"/>
                    <a:gd name="T9" fmla="*/ 496 h 515"/>
                    <a:gd name="T10" fmla="*/ 258 w 331"/>
                    <a:gd name="T11" fmla="*/ 478 h 515"/>
                    <a:gd name="T12" fmla="*/ 224 w 331"/>
                    <a:gd name="T13" fmla="*/ 461 h 515"/>
                    <a:gd name="T14" fmla="*/ 186 w 331"/>
                    <a:gd name="T15" fmla="*/ 440 h 515"/>
                    <a:gd name="T16" fmla="*/ 157 w 331"/>
                    <a:gd name="T17" fmla="*/ 417 h 515"/>
                    <a:gd name="T18" fmla="*/ 145 w 331"/>
                    <a:gd name="T19" fmla="*/ 385 h 515"/>
                    <a:gd name="T20" fmla="*/ 124 w 331"/>
                    <a:gd name="T21" fmla="*/ 344 h 515"/>
                    <a:gd name="T22" fmla="*/ 99 w 331"/>
                    <a:gd name="T23" fmla="*/ 306 h 515"/>
                    <a:gd name="T24" fmla="*/ 70 w 331"/>
                    <a:gd name="T25" fmla="*/ 252 h 515"/>
                    <a:gd name="T26" fmla="*/ 46 w 331"/>
                    <a:gd name="T27" fmla="*/ 205 h 515"/>
                    <a:gd name="T28" fmla="*/ 22 w 331"/>
                    <a:gd name="T29" fmla="*/ 180 h 515"/>
                    <a:gd name="T30" fmla="*/ 11 w 331"/>
                    <a:gd name="T31" fmla="*/ 166 h 515"/>
                    <a:gd name="T32" fmla="*/ 6 w 331"/>
                    <a:gd name="T33" fmla="*/ 148 h 515"/>
                    <a:gd name="T34" fmla="*/ 1 w 331"/>
                    <a:gd name="T35" fmla="*/ 122 h 515"/>
                    <a:gd name="T36" fmla="*/ 27 w 331"/>
                    <a:gd name="T37" fmla="*/ 97 h 515"/>
                    <a:gd name="T38" fmla="*/ 30 w 331"/>
                    <a:gd name="T39" fmla="*/ 109 h 515"/>
                    <a:gd name="T40" fmla="*/ 24 w 331"/>
                    <a:gd name="T41" fmla="*/ 126 h 515"/>
                    <a:gd name="T42" fmla="*/ 47 w 331"/>
                    <a:gd name="T43" fmla="*/ 126 h 515"/>
                    <a:gd name="T44" fmla="*/ 60 w 331"/>
                    <a:gd name="T45" fmla="*/ 138 h 515"/>
                    <a:gd name="T46" fmla="*/ 71 w 331"/>
                    <a:gd name="T47" fmla="*/ 118 h 515"/>
                    <a:gd name="T48" fmla="*/ 81 w 331"/>
                    <a:gd name="T49" fmla="*/ 92 h 515"/>
                    <a:gd name="T50" fmla="*/ 112 w 331"/>
                    <a:gd name="T51" fmla="*/ 74 h 515"/>
                    <a:gd name="T52" fmla="*/ 138 w 331"/>
                    <a:gd name="T53" fmla="*/ 49 h 515"/>
                    <a:gd name="T54" fmla="*/ 149 w 331"/>
                    <a:gd name="T55" fmla="*/ 27 h 515"/>
                    <a:gd name="T56" fmla="*/ 147 w 331"/>
                    <a:gd name="T57" fmla="*/ 9 h 515"/>
                    <a:gd name="T58" fmla="*/ 156 w 331"/>
                    <a:gd name="T59" fmla="*/ 2 h 515"/>
                    <a:gd name="T60" fmla="*/ 173 w 331"/>
                    <a:gd name="T61" fmla="*/ 20 h 515"/>
                    <a:gd name="T62" fmla="*/ 188 w 331"/>
                    <a:gd name="T63" fmla="*/ 37 h 515"/>
                    <a:gd name="T64" fmla="*/ 204 w 331"/>
                    <a:gd name="T65" fmla="*/ 57 h 515"/>
                    <a:gd name="T66" fmla="*/ 225 w 331"/>
                    <a:gd name="T67" fmla="*/ 70 h 515"/>
                    <a:gd name="T68" fmla="*/ 256 w 331"/>
                    <a:gd name="T69" fmla="*/ 65 h 515"/>
                    <a:gd name="T70" fmla="*/ 280 w 331"/>
                    <a:gd name="T71" fmla="*/ 79 h 515"/>
                    <a:gd name="T72" fmla="*/ 268 w 331"/>
                    <a:gd name="T73" fmla="*/ 108 h 515"/>
                    <a:gd name="T74" fmla="*/ 284 w 331"/>
                    <a:gd name="T75" fmla="*/ 118 h 515"/>
                    <a:gd name="T76" fmla="*/ 278 w 331"/>
                    <a:gd name="T77" fmla="*/ 121 h 515"/>
                    <a:gd name="T78" fmla="*/ 254 w 331"/>
                    <a:gd name="T79" fmla="*/ 123 h 515"/>
                    <a:gd name="T80" fmla="*/ 222 w 331"/>
                    <a:gd name="T81" fmla="*/ 138 h 515"/>
                    <a:gd name="T82" fmla="*/ 208 w 331"/>
                    <a:gd name="T83" fmla="*/ 164 h 515"/>
                    <a:gd name="T84" fmla="*/ 206 w 331"/>
                    <a:gd name="T85" fmla="*/ 184 h 515"/>
                    <a:gd name="T86" fmla="*/ 189 w 331"/>
                    <a:gd name="T87" fmla="*/ 212 h 515"/>
                    <a:gd name="T88" fmla="*/ 204 w 331"/>
                    <a:gd name="T89" fmla="*/ 241 h 515"/>
                    <a:gd name="T90" fmla="*/ 215 w 331"/>
                    <a:gd name="T91" fmla="*/ 267 h 515"/>
                    <a:gd name="T92" fmla="*/ 240 w 331"/>
                    <a:gd name="T93" fmla="*/ 281 h 515"/>
                    <a:gd name="T94" fmla="*/ 277 w 331"/>
                    <a:gd name="T95" fmla="*/ 269 h 515"/>
                    <a:gd name="T96" fmla="*/ 295 w 331"/>
                    <a:gd name="T97" fmla="*/ 307 h 515"/>
                    <a:gd name="T98" fmla="*/ 317 w 331"/>
                    <a:gd name="T99" fmla="*/ 331 h 515"/>
                    <a:gd name="T100" fmla="*/ 327 w 331"/>
                    <a:gd name="T101" fmla="*/ 349 h 515"/>
                    <a:gd name="T102" fmla="*/ 323 w 331"/>
                    <a:gd name="T103" fmla="*/ 364 h 515"/>
                    <a:gd name="T104" fmla="*/ 328 w 331"/>
                    <a:gd name="T105" fmla="*/ 399 h 515"/>
                    <a:gd name="T106" fmla="*/ 319 w 331"/>
                    <a:gd name="T107" fmla="*/ 419 h 515"/>
                    <a:gd name="T108" fmla="*/ 320 w 331"/>
                    <a:gd name="T109" fmla="*/ 435 h 515"/>
                    <a:gd name="T110" fmla="*/ 305 w 331"/>
                    <a:gd name="T111" fmla="*/ 429 h 515"/>
                    <a:gd name="T112" fmla="*/ 305 w 331"/>
                    <a:gd name="T113" fmla="*/ 438 h 515"/>
                    <a:gd name="T114" fmla="*/ 316 w 331"/>
                    <a:gd name="T115" fmla="*/ 447 h 515"/>
                    <a:gd name="T116" fmla="*/ 323 w 331"/>
                    <a:gd name="T117" fmla="*/ 456 h 515"/>
                    <a:gd name="T118" fmla="*/ 330 w 331"/>
                    <a:gd name="T119" fmla="*/ 459 h 515"/>
                    <a:gd name="T120" fmla="*/ 321 w 331"/>
                    <a:gd name="T121" fmla="*/ 482 h 5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31" h="515">
                      <a:moveTo>
                        <a:pt x="321" y="482"/>
                      </a:moveTo>
                      <a:cubicBezTo>
                        <a:pt x="320" y="485"/>
                        <a:pt x="321" y="490"/>
                        <a:pt x="322" y="491"/>
                      </a:cubicBezTo>
                      <a:cubicBezTo>
                        <a:pt x="322" y="491"/>
                        <a:pt x="322" y="491"/>
                        <a:pt x="322" y="491"/>
                      </a:cubicBezTo>
                      <a:cubicBezTo>
                        <a:pt x="321" y="492"/>
                        <a:pt x="320" y="492"/>
                        <a:pt x="318" y="494"/>
                      </a:cubicBezTo>
                      <a:cubicBezTo>
                        <a:pt x="316" y="496"/>
                        <a:pt x="312" y="498"/>
                        <a:pt x="314" y="501"/>
                      </a:cubicBezTo>
                      <a:cubicBezTo>
                        <a:pt x="315" y="504"/>
                        <a:pt x="318" y="507"/>
                        <a:pt x="315" y="509"/>
                      </a:cubicBezTo>
                      <a:cubicBezTo>
                        <a:pt x="311" y="512"/>
                        <a:pt x="310" y="513"/>
                        <a:pt x="307" y="514"/>
                      </a:cubicBezTo>
                      <a:cubicBezTo>
                        <a:pt x="306" y="514"/>
                        <a:pt x="304" y="514"/>
                        <a:pt x="303" y="515"/>
                      </a:cubicBezTo>
                      <a:cubicBezTo>
                        <a:pt x="299" y="510"/>
                        <a:pt x="296" y="512"/>
                        <a:pt x="289" y="506"/>
                      </a:cubicBezTo>
                      <a:cubicBezTo>
                        <a:pt x="280" y="499"/>
                        <a:pt x="283" y="502"/>
                        <a:pt x="278" y="496"/>
                      </a:cubicBezTo>
                      <a:cubicBezTo>
                        <a:pt x="273" y="489"/>
                        <a:pt x="275" y="491"/>
                        <a:pt x="271" y="487"/>
                      </a:cubicBezTo>
                      <a:cubicBezTo>
                        <a:pt x="267" y="483"/>
                        <a:pt x="261" y="482"/>
                        <a:pt x="258" y="478"/>
                      </a:cubicBezTo>
                      <a:cubicBezTo>
                        <a:pt x="254" y="475"/>
                        <a:pt x="250" y="475"/>
                        <a:pt x="240" y="468"/>
                      </a:cubicBezTo>
                      <a:cubicBezTo>
                        <a:pt x="231" y="462"/>
                        <a:pt x="233" y="466"/>
                        <a:pt x="224" y="461"/>
                      </a:cubicBezTo>
                      <a:cubicBezTo>
                        <a:pt x="214" y="456"/>
                        <a:pt x="216" y="457"/>
                        <a:pt x="207" y="451"/>
                      </a:cubicBezTo>
                      <a:cubicBezTo>
                        <a:pt x="198" y="444"/>
                        <a:pt x="195" y="446"/>
                        <a:pt x="186" y="440"/>
                      </a:cubicBezTo>
                      <a:cubicBezTo>
                        <a:pt x="178" y="434"/>
                        <a:pt x="180" y="440"/>
                        <a:pt x="175" y="433"/>
                      </a:cubicBezTo>
                      <a:cubicBezTo>
                        <a:pt x="169" y="426"/>
                        <a:pt x="164" y="425"/>
                        <a:pt x="157" y="417"/>
                      </a:cubicBezTo>
                      <a:cubicBezTo>
                        <a:pt x="151" y="409"/>
                        <a:pt x="150" y="407"/>
                        <a:pt x="145" y="400"/>
                      </a:cubicBezTo>
                      <a:cubicBezTo>
                        <a:pt x="140" y="394"/>
                        <a:pt x="145" y="389"/>
                        <a:pt x="145" y="385"/>
                      </a:cubicBezTo>
                      <a:cubicBezTo>
                        <a:pt x="146" y="380"/>
                        <a:pt x="139" y="375"/>
                        <a:pt x="136" y="366"/>
                      </a:cubicBezTo>
                      <a:cubicBezTo>
                        <a:pt x="134" y="357"/>
                        <a:pt x="131" y="355"/>
                        <a:pt x="124" y="344"/>
                      </a:cubicBezTo>
                      <a:cubicBezTo>
                        <a:pt x="116" y="334"/>
                        <a:pt x="118" y="334"/>
                        <a:pt x="115" y="329"/>
                      </a:cubicBezTo>
                      <a:cubicBezTo>
                        <a:pt x="112" y="324"/>
                        <a:pt x="102" y="317"/>
                        <a:pt x="99" y="306"/>
                      </a:cubicBezTo>
                      <a:cubicBezTo>
                        <a:pt x="97" y="294"/>
                        <a:pt x="87" y="285"/>
                        <a:pt x="84" y="275"/>
                      </a:cubicBezTo>
                      <a:cubicBezTo>
                        <a:pt x="81" y="266"/>
                        <a:pt x="71" y="261"/>
                        <a:pt x="70" y="252"/>
                      </a:cubicBezTo>
                      <a:cubicBezTo>
                        <a:pt x="70" y="243"/>
                        <a:pt x="60" y="230"/>
                        <a:pt x="55" y="224"/>
                      </a:cubicBezTo>
                      <a:cubicBezTo>
                        <a:pt x="51" y="218"/>
                        <a:pt x="49" y="215"/>
                        <a:pt x="46" y="205"/>
                      </a:cubicBezTo>
                      <a:cubicBezTo>
                        <a:pt x="43" y="196"/>
                        <a:pt x="40" y="196"/>
                        <a:pt x="38" y="191"/>
                      </a:cubicBezTo>
                      <a:cubicBezTo>
                        <a:pt x="35" y="185"/>
                        <a:pt x="26" y="183"/>
                        <a:pt x="22" y="180"/>
                      </a:cubicBezTo>
                      <a:cubicBezTo>
                        <a:pt x="17" y="178"/>
                        <a:pt x="10" y="175"/>
                        <a:pt x="6" y="171"/>
                      </a:cubicBezTo>
                      <a:cubicBezTo>
                        <a:pt x="2" y="168"/>
                        <a:pt x="9" y="166"/>
                        <a:pt x="11" y="166"/>
                      </a:cubicBezTo>
                      <a:cubicBezTo>
                        <a:pt x="13" y="165"/>
                        <a:pt x="11" y="163"/>
                        <a:pt x="10" y="158"/>
                      </a:cubicBezTo>
                      <a:cubicBezTo>
                        <a:pt x="8" y="152"/>
                        <a:pt x="6" y="154"/>
                        <a:pt x="6" y="148"/>
                      </a:cubicBezTo>
                      <a:cubicBezTo>
                        <a:pt x="7" y="142"/>
                        <a:pt x="6" y="140"/>
                        <a:pt x="4" y="136"/>
                      </a:cubicBezTo>
                      <a:cubicBezTo>
                        <a:pt x="1" y="133"/>
                        <a:pt x="0" y="130"/>
                        <a:pt x="1" y="122"/>
                      </a:cubicBezTo>
                      <a:cubicBezTo>
                        <a:pt x="2" y="114"/>
                        <a:pt x="5" y="112"/>
                        <a:pt x="16" y="105"/>
                      </a:cubicBezTo>
                      <a:cubicBezTo>
                        <a:pt x="22" y="100"/>
                        <a:pt x="25" y="99"/>
                        <a:pt x="27" y="97"/>
                      </a:cubicBezTo>
                      <a:cubicBezTo>
                        <a:pt x="26" y="99"/>
                        <a:pt x="26" y="100"/>
                        <a:pt x="28" y="102"/>
                      </a:cubicBezTo>
                      <a:cubicBezTo>
                        <a:pt x="31" y="105"/>
                        <a:pt x="35" y="104"/>
                        <a:pt x="30" y="109"/>
                      </a:cubicBezTo>
                      <a:cubicBezTo>
                        <a:pt x="24" y="114"/>
                        <a:pt x="23" y="110"/>
                        <a:pt x="23" y="116"/>
                      </a:cubicBezTo>
                      <a:cubicBezTo>
                        <a:pt x="23" y="121"/>
                        <a:pt x="20" y="126"/>
                        <a:pt x="24" y="126"/>
                      </a:cubicBezTo>
                      <a:cubicBezTo>
                        <a:pt x="29" y="125"/>
                        <a:pt x="27" y="119"/>
                        <a:pt x="32" y="122"/>
                      </a:cubicBezTo>
                      <a:cubicBezTo>
                        <a:pt x="38" y="125"/>
                        <a:pt x="45" y="121"/>
                        <a:pt x="47" y="126"/>
                      </a:cubicBezTo>
                      <a:cubicBezTo>
                        <a:pt x="49" y="131"/>
                        <a:pt x="44" y="130"/>
                        <a:pt x="49" y="136"/>
                      </a:cubicBezTo>
                      <a:cubicBezTo>
                        <a:pt x="55" y="142"/>
                        <a:pt x="58" y="141"/>
                        <a:pt x="60" y="138"/>
                      </a:cubicBezTo>
                      <a:cubicBezTo>
                        <a:pt x="62" y="136"/>
                        <a:pt x="65" y="132"/>
                        <a:pt x="66" y="128"/>
                      </a:cubicBezTo>
                      <a:cubicBezTo>
                        <a:pt x="67" y="125"/>
                        <a:pt x="70" y="124"/>
                        <a:pt x="71" y="118"/>
                      </a:cubicBezTo>
                      <a:cubicBezTo>
                        <a:pt x="72" y="111"/>
                        <a:pt x="71" y="111"/>
                        <a:pt x="74" y="104"/>
                      </a:cubicBezTo>
                      <a:cubicBezTo>
                        <a:pt x="78" y="97"/>
                        <a:pt x="76" y="97"/>
                        <a:pt x="81" y="92"/>
                      </a:cubicBezTo>
                      <a:cubicBezTo>
                        <a:pt x="86" y="87"/>
                        <a:pt x="78" y="84"/>
                        <a:pt x="90" y="83"/>
                      </a:cubicBezTo>
                      <a:cubicBezTo>
                        <a:pt x="102" y="82"/>
                        <a:pt x="104" y="77"/>
                        <a:pt x="112" y="74"/>
                      </a:cubicBezTo>
                      <a:cubicBezTo>
                        <a:pt x="121" y="71"/>
                        <a:pt x="122" y="71"/>
                        <a:pt x="127" y="64"/>
                      </a:cubicBezTo>
                      <a:cubicBezTo>
                        <a:pt x="133" y="57"/>
                        <a:pt x="135" y="53"/>
                        <a:pt x="138" y="49"/>
                      </a:cubicBezTo>
                      <a:cubicBezTo>
                        <a:pt x="140" y="45"/>
                        <a:pt x="145" y="37"/>
                        <a:pt x="146" y="34"/>
                      </a:cubicBezTo>
                      <a:cubicBezTo>
                        <a:pt x="148" y="30"/>
                        <a:pt x="147" y="28"/>
                        <a:pt x="149" y="27"/>
                      </a:cubicBezTo>
                      <a:cubicBezTo>
                        <a:pt x="151" y="27"/>
                        <a:pt x="152" y="23"/>
                        <a:pt x="151" y="20"/>
                      </a:cubicBezTo>
                      <a:cubicBezTo>
                        <a:pt x="149" y="18"/>
                        <a:pt x="150" y="13"/>
                        <a:pt x="147" y="9"/>
                      </a:cubicBezTo>
                      <a:cubicBezTo>
                        <a:pt x="145" y="6"/>
                        <a:pt x="145" y="5"/>
                        <a:pt x="143" y="2"/>
                      </a:cubicBezTo>
                      <a:cubicBezTo>
                        <a:pt x="148" y="2"/>
                        <a:pt x="153" y="0"/>
                        <a:pt x="156" y="2"/>
                      </a:cubicBezTo>
                      <a:cubicBezTo>
                        <a:pt x="159" y="4"/>
                        <a:pt x="164" y="6"/>
                        <a:pt x="167" y="11"/>
                      </a:cubicBezTo>
                      <a:cubicBezTo>
                        <a:pt x="170" y="15"/>
                        <a:pt x="172" y="17"/>
                        <a:pt x="173" y="20"/>
                      </a:cubicBezTo>
                      <a:cubicBezTo>
                        <a:pt x="174" y="23"/>
                        <a:pt x="173" y="24"/>
                        <a:pt x="179" y="29"/>
                      </a:cubicBezTo>
                      <a:cubicBezTo>
                        <a:pt x="185" y="34"/>
                        <a:pt x="182" y="32"/>
                        <a:pt x="188" y="37"/>
                      </a:cubicBezTo>
                      <a:cubicBezTo>
                        <a:pt x="194" y="42"/>
                        <a:pt x="197" y="47"/>
                        <a:pt x="198" y="49"/>
                      </a:cubicBezTo>
                      <a:cubicBezTo>
                        <a:pt x="198" y="51"/>
                        <a:pt x="204" y="51"/>
                        <a:pt x="204" y="57"/>
                      </a:cubicBezTo>
                      <a:cubicBezTo>
                        <a:pt x="204" y="63"/>
                        <a:pt x="203" y="67"/>
                        <a:pt x="209" y="69"/>
                      </a:cubicBezTo>
                      <a:cubicBezTo>
                        <a:pt x="215" y="71"/>
                        <a:pt x="217" y="71"/>
                        <a:pt x="225" y="70"/>
                      </a:cubicBezTo>
                      <a:cubicBezTo>
                        <a:pt x="232" y="70"/>
                        <a:pt x="237" y="59"/>
                        <a:pt x="242" y="62"/>
                      </a:cubicBezTo>
                      <a:cubicBezTo>
                        <a:pt x="247" y="65"/>
                        <a:pt x="253" y="67"/>
                        <a:pt x="256" y="65"/>
                      </a:cubicBezTo>
                      <a:cubicBezTo>
                        <a:pt x="260" y="64"/>
                        <a:pt x="267" y="67"/>
                        <a:pt x="271" y="69"/>
                      </a:cubicBezTo>
                      <a:cubicBezTo>
                        <a:pt x="275" y="70"/>
                        <a:pt x="281" y="74"/>
                        <a:pt x="280" y="79"/>
                      </a:cubicBezTo>
                      <a:cubicBezTo>
                        <a:pt x="278" y="85"/>
                        <a:pt x="274" y="87"/>
                        <a:pt x="273" y="92"/>
                      </a:cubicBezTo>
                      <a:cubicBezTo>
                        <a:pt x="272" y="96"/>
                        <a:pt x="261" y="107"/>
                        <a:pt x="268" y="108"/>
                      </a:cubicBezTo>
                      <a:cubicBezTo>
                        <a:pt x="275" y="108"/>
                        <a:pt x="281" y="113"/>
                        <a:pt x="282" y="115"/>
                      </a:cubicBezTo>
                      <a:cubicBezTo>
                        <a:pt x="282" y="115"/>
                        <a:pt x="283" y="117"/>
                        <a:pt x="284" y="118"/>
                      </a:cubicBezTo>
                      <a:cubicBezTo>
                        <a:pt x="285" y="119"/>
                        <a:pt x="285" y="121"/>
                        <a:pt x="285" y="121"/>
                      </a:cubicBezTo>
                      <a:cubicBezTo>
                        <a:pt x="283" y="122"/>
                        <a:pt x="282" y="125"/>
                        <a:pt x="278" y="121"/>
                      </a:cubicBezTo>
                      <a:cubicBezTo>
                        <a:pt x="275" y="118"/>
                        <a:pt x="264" y="114"/>
                        <a:pt x="262" y="119"/>
                      </a:cubicBezTo>
                      <a:cubicBezTo>
                        <a:pt x="260" y="123"/>
                        <a:pt x="263" y="121"/>
                        <a:pt x="254" y="123"/>
                      </a:cubicBezTo>
                      <a:cubicBezTo>
                        <a:pt x="245" y="125"/>
                        <a:pt x="243" y="125"/>
                        <a:pt x="237" y="129"/>
                      </a:cubicBezTo>
                      <a:cubicBezTo>
                        <a:pt x="230" y="134"/>
                        <a:pt x="226" y="133"/>
                        <a:pt x="222" y="138"/>
                      </a:cubicBezTo>
                      <a:cubicBezTo>
                        <a:pt x="218" y="142"/>
                        <a:pt x="214" y="141"/>
                        <a:pt x="213" y="148"/>
                      </a:cubicBezTo>
                      <a:cubicBezTo>
                        <a:pt x="211" y="154"/>
                        <a:pt x="211" y="159"/>
                        <a:pt x="208" y="164"/>
                      </a:cubicBezTo>
                      <a:cubicBezTo>
                        <a:pt x="205" y="169"/>
                        <a:pt x="204" y="174"/>
                        <a:pt x="206" y="176"/>
                      </a:cubicBezTo>
                      <a:cubicBezTo>
                        <a:pt x="207" y="178"/>
                        <a:pt x="211" y="181"/>
                        <a:pt x="206" y="184"/>
                      </a:cubicBezTo>
                      <a:cubicBezTo>
                        <a:pt x="202" y="187"/>
                        <a:pt x="194" y="194"/>
                        <a:pt x="194" y="199"/>
                      </a:cubicBezTo>
                      <a:cubicBezTo>
                        <a:pt x="195" y="204"/>
                        <a:pt x="186" y="206"/>
                        <a:pt x="189" y="212"/>
                      </a:cubicBezTo>
                      <a:cubicBezTo>
                        <a:pt x="193" y="219"/>
                        <a:pt x="195" y="220"/>
                        <a:pt x="198" y="228"/>
                      </a:cubicBezTo>
                      <a:cubicBezTo>
                        <a:pt x="202" y="236"/>
                        <a:pt x="200" y="237"/>
                        <a:pt x="204" y="241"/>
                      </a:cubicBezTo>
                      <a:cubicBezTo>
                        <a:pt x="208" y="245"/>
                        <a:pt x="212" y="248"/>
                        <a:pt x="213" y="255"/>
                      </a:cubicBezTo>
                      <a:cubicBezTo>
                        <a:pt x="213" y="263"/>
                        <a:pt x="208" y="267"/>
                        <a:pt x="215" y="267"/>
                      </a:cubicBezTo>
                      <a:cubicBezTo>
                        <a:pt x="222" y="267"/>
                        <a:pt x="228" y="265"/>
                        <a:pt x="232" y="270"/>
                      </a:cubicBezTo>
                      <a:cubicBezTo>
                        <a:pt x="237" y="276"/>
                        <a:pt x="237" y="281"/>
                        <a:pt x="240" y="281"/>
                      </a:cubicBezTo>
                      <a:cubicBezTo>
                        <a:pt x="244" y="281"/>
                        <a:pt x="253" y="287"/>
                        <a:pt x="259" y="280"/>
                      </a:cubicBezTo>
                      <a:cubicBezTo>
                        <a:pt x="266" y="272"/>
                        <a:pt x="279" y="259"/>
                        <a:pt x="277" y="269"/>
                      </a:cubicBezTo>
                      <a:cubicBezTo>
                        <a:pt x="275" y="279"/>
                        <a:pt x="273" y="301"/>
                        <a:pt x="279" y="306"/>
                      </a:cubicBezTo>
                      <a:cubicBezTo>
                        <a:pt x="284" y="310"/>
                        <a:pt x="285" y="307"/>
                        <a:pt x="295" y="307"/>
                      </a:cubicBezTo>
                      <a:cubicBezTo>
                        <a:pt x="298" y="307"/>
                        <a:pt x="300" y="307"/>
                        <a:pt x="303" y="307"/>
                      </a:cubicBezTo>
                      <a:cubicBezTo>
                        <a:pt x="306" y="316"/>
                        <a:pt x="311" y="325"/>
                        <a:pt x="317" y="331"/>
                      </a:cubicBezTo>
                      <a:cubicBezTo>
                        <a:pt x="317" y="331"/>
                        <a:pt x="320" y="335"/>
                        <a:pt x="322" y="339"/>
                      </a:cubicBezTo>
                      <a:cubicBezTo>
                        <a:pt x="324" y="343"/>
                        <a:pt x="326" y="346"/>
                        <a:pt x="327" y="349"/>
                      </a:cubicBezTo>
                      <a:cubicBezTo>
                        <a:pt x="328" y="351"/>
                        <a:pt x="331" y="354"/>
                        <a:pt x="328" y="356"/>
                      </a:cubicBezTo>
                      <a:cubicBezTo>
                        <a:pt x="326" y="359"/>
                        <a:pt x="323" y="358"/>
                        <a:pt x="323" y="364"/>
                      </a:cubicBezTo>
                      <a:cubicBezTo>
                        <a:pt x="323" y="369"/>
                        <a:pt x="323" y="388"/>
                        <a:pt x="323" y="388"/>
                      </a:cubicBezTo>
                      <a:cubicBezTo>
                        <a:pt x="324" y="388"/>
                        <a:pt x="329" y="394"/>
                        <a:pt x="328" y="399"/>
                      </a:cubicBezTo>
                      <a:cubicBezTo>
                        <a:pt x="327" y="404"/>
                        <a:pt x="325" y="403"/>
                        <a:pt x="322" y="409"/>
                      </a:cubicBezTo>
                      <a:cubicBezTo>
                        <a:pt x="320" y="414"/>
                        <a:pt x="317" y="413"/>
                        <a:pt x="319" y="419"/>
                      </a:cubicBezTo>
                      <a:cubicBezTo>
                        <a:pt x="320" y="424"/>
                        <a:pt x="324" y="423"/>
                        <a:pt x="322" y="429"/>
                      </a:cubicBezTo>
                      <a:cubicBezTo>
                        <a:pt x="322" y="432"/>
                        <a:pt x="321" y="434"/>
                        <a:pt x="320" y="435"/>
                      </a:cubicBezTo>
                      <a:cubicBezTo>
                        <a:pt x="318" y="433"/>
                        <a:pt x="316" y="431"/>
                        <a:pt x="313" y="430"/>
                      </a:cubicBezTo>
                      <a:cubicBezTo>
                        <a:pt x="307" y="428"/>
                        <a:pt x="305" y="428"/>
                        <a:pt x="305" y="429"/>
                      </a:cubicBezTo>
                      <a:cubicBezTo>
                        <a:pt x="305" y="430"/>
                        <a:pt x="305" y="431"/>
                        <a:pt x="305" y="431"/>
                      </a:cubicBezTo>
                      <a:cubicBezTo>
                        <a:pt x="305" y="435"/>
                        <a:pt x="307" y="436"/>
                        <a:pt x="305" y="438"/>
                      </a:cubicBezTo>
                      <a:cubicBezTo>
                        <a:pt x="304" y="439"/>
                        <a:pt x="299" y="441"/>
                        <a:pt x="303" y="443"/>
                      </a:cubicBezTo>
                      <a:cubicBezTo>
                        <a:pt x="307" y="445"/>
                        <a:pt x="314" y="444"/>
                        <a:pt x="316" y="447"/>
                      </a:cubicBezTo>
                      <a:cubicBezTo>
                        <a:pt x="318" y="450"/>
                        <a:pt x="318" y="452"/>
                        <a:pt x="319" y="454"/>
                      </a:cubicBezTo>
                      <a:cubicBezTo>
                        <a:pt x="319" y="456"/>
                        <a:pt x="321" y="456"/>
                        <a:pt x="323" y="456"/>
                      </a:cubicBezTo>
                      <a:cubicBezTo>
                        <a:pt x="325" y="456"/>
                        <a:pt x="326" y="456"/>
                        <a:pt x="328" y="455"/>
                      </a:cubicBezTo>
                      <a:cubicBezTo>
                        <a:pt x="329" y="456"/>
                        <a:pt x="330" y="457"/>
                        <a:pt x="330" y="459"/>
                      </a:cubicBezTo>
                      <a:cubicBezTo>
                        <a:pt x="331" y="463"/>
                        <a:pt x="331" y="467"/>
                        <a:pt x="328" y="472"/>
                      </a:cubicBezTo>
                      <a:cubicBezTo>
                        <a:pt x="325" y="476"/>
                        <a:pt x="323" y="479"/>
                        <a:pt x="321" y="482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26" name="Freeform 589">
                  <a:extLst>
                    <a:ext uri="{FF2B5EF4-FFF2-40B4-BE49-F238E27FC236}">
                      <a16:creationId xmlns:a16="http://schemas.microsoft.com/office/drawing/2014/main" id="{B2B76543-45AD-AEBC-B5CB-FB0F51E4CF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921957" y="4338775"/>
                  <a:ext cx="369992" cy="433388"/>
                </a:xfrm>
                <a:custGeom>
                  <a:avLst/>
                  <a:gdLst>
                    <a:gd name="T0" fmla="*/ 311 w 320"/>
                    <a:gd name="T1" fmla="*/ 286 h 368"/>
                    <a:gd name="T2" fmla="*/ 308 w 320"/>
                    <a:gd name="T3" fmla="*/ 296 h 368"/>
                    <a:gd name="T4" fmla="*/ 293 w 320"/>
                    <a:gd name="T5" fmla="*/ 276 h 368"/>
                    <a:gd name="T6" fmla="*/ 256 w 320"/>
                    <a:gd name="T7" fmla="*/ 269 h 368"/>
                    <a:gd name="T8" fmla="*/ 219 w 320"/>
                    <a:gd name="T9" fmla="*/ 275 h 368"/>
                    <a:gd name="T10" fmla="*/ 208 w 320"/>
                    <a:gd name="T11" fmla="*/ 308 h 368"/>
                    <a:gd name="T12" fmla="*/ 204 w 320"/>
                    <a:gd name="T13" fmla="*/ 342 h 368"/>
                    <a:gd name="T14" fmla="*/ 203 w 320"/>
                    <a:gd name="T15" fmla="*/ 350 h 368"/>
                    <a:gd name="T16" fmla="*/ 180 w 320"/>
                    <a:gd name="T17" fmla="*/ 344 h 368"/>
                    <a:gd name="T18" fmla="*/ 166 w 320"/>
                    <a:gd name="T19" fmla="*/ 362 h 368"/>
                    <a:gd name="T20" fmla="*/ 139 w 320"/>
                    <a:gd name="T21" fmla="*/ 347 h 368"/>
                    <a:gd name="T22" fmla="*/ 111 w 320"/>
                    <a:gd name="T23" fmla="*/ 343 h 368"/>
                    <a:gd name="T24" fmla="*/ 93 w 320"/>
                    <a:gd name="T25" fmla="*/ 367 h 368"/>
                    <a:gd name="T26" fmla="*/ 78 w 320"/>
                    <a:gd name="T27" fmla="*/ 367 h 368"/>
                    <a:gd name="T28" fmla="*/ 70 w 320"/>
                    <a:gd name="T29" fmla="*/ 348 h 368"/>
                    <a:gd name="T30" fmla="*/ 63 w 320"/>
                    <a:gd name="T31" fmla="*/ 328 h 368"/>
                    <a:gd name="T32" fmla="*/ 53 w 320"/>
                    <a:gd name="T33" fmla="*/ 314 h 368"/>
                    <a:gd name="T34" fmla="*/ 46 w 320"/>
                    <a:gd name="T35" fmla="*/ 297 h 368"/>
                    <a:gd name="T36" fmla="*/ 47 w 320"/>
                    <a:gd name="T37" fmla="*/ 282 h 368"/>
                    <a:gd name="T38" fmla="*/ 41 w 320"/>
                    <a:gd name="T39" fmla="*/ 262 h 368"/>
                    <a:gd name="T40" fmla="*/ 29 w 320"/>
                    <a:gd name="T41" fmla="*/ 236 h 368"/>
                    <a:gd name="T42" fmla="*/ 23 w 320"/>
                    <a:gd name="T43" fmla="*/ 224 h 368"/>
                    <a:gd name="T44" fmla="*/ 19 w 320"/>
                    <a:gd name="T45" fmla="*/ 218 h 368"/>
                    <a:gd name="T46" fmla="*/ 25 w 320"/>
                    <a:gd name="T47" fmla="*/ 199 h 368"/>
                    <a:gd name="T48" fmla="*/ 25 w 320"/>
                    <a:gd name="T49" fmla="*/ 182 h 368"/>
                    <a:gd name="T50" fmla="*/ 29 w 320"/>
                    <a:gd name="T51" fmla="*/ 172 h 368"/>
                    <a:gd name="T52" fmla="*/ 17 w 320"/>
                    <a:gd name="T53" fmla="*/ 162 h 368"/>
                    <a:gd name="T54" fmla="*/ 16 w 320"/>
                    <a:gd name="T55" fmla="*/ 146 h 368"/>
                    <a:gd name="T56" fmla="*/ 25 w 320"/>
                    <a:gd name="T57" fmla="*/ 126 h 368"/>
                    <a:gd name="T58" fmla="*/ 20 w 320"/>
                    <a:gd name="T59" fmla="*/ 91 h 368"/>
                    <a:gd name="T60" fmla="*/ 24 w 320"/>
                    <a:gd name="T61" fmla="*/ 76 h 368"/>
                    <a:gd name="T62" fmla="*/ 14 w 320"/>
                    <a:gd name="T63" fmla="*/ 58 h 368"/>
                    <a:gd name="T64" fmla="*/ 18 w 320"/>
                    <a:gd name="T65" fmla="*/ 35 h 368"/>
                    <a:gd name="T66" fmla="*/ 51 w 320"/>
                    <a:gd name="T67" fmla="*/ 20 h 368"/>
                    <a:gd name="T68" fmla="*/ 81 w 320"/>
                    <a:gd name="T69" fmla="*/ 4 h 368"/>
                    <a:gd name="T70" fmla="*/ 104 w 320"/>
                    <a:gd name="T71" fmla="*/ 20 h 368"/>
                    <a:gd name="T72" fmla="*/ 106 w 320"/>
                    <a:gd name="T73" fmla="*/ 47 h 368"/>
                    <a:gd name="T74" fmla="*/ 130 w 320"/>
                    <a:gd name="T75" fmla="*/ 71 h 368"/>
                    <a:gd name="T76" fmla="*/ 163 w 320"/>
                    <a:gd name="T77" fmla="*/ 84 h 368"/>
                    <a:gd name="T78" fmla="*/ 198 w 320"/>
                    <a:gd name="T79" fmla="*/ 104 h 368"/>
                    <a:gd name="T80" fmla="*/ 226 w 320"/>
                    <a:gd name="T81" fmla="*/ 112 h 368"/>
                    <a:gd name="T82" fmla="*/ 240 w 320"/>
                    <a:gd name="T83" fmla="*/ 138 h 368"/>
                    <a:gd name="T84" fmla="*/ 237 w 320"/>
                    <a:gd name="T85" fmla="*/ 160 h 368"/>
                    <a:gd name="T86" fmla="*/ 247 w 320"/>
                    <a:gd name="T87" fmla="*/ 182 h 368"/>
                    <a:gd name="T88" fmla="*/ 291 w 320"/>
                    <a:gd name="T89" fmla="*/ 188 h 368"/>
                    <a:gd name="T90" fmla="*/ 295 w 320"/>
                    <a:gd name="T91" fmla="*/ 214 h 368"/>
                    <a:gd name="T92" fmla="*/ 315 w 320"/>
                    <a:gd name="T93" fmla="*/ 234 h 368"/>
                    <a:gd name="T94" fmla="*/ 309 w 320"/>
                    <a:gd name="T95" fmla="*/ 272 h 3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20" h="368">
                      <a:moveTo>
                        <a:pt x="309" y="272"/>
                      </a:moveTo>
                      <a:cubicBezTo>
                        <a:pt x="308" y="276"/>
                        <a:pt x="309" y="283"/>
                        <a:pt x="311" y="286"/>
                      </a:cubicBezTo>
                      <a:cubicBezTo>
                        <a:pt x="314" y="289"/>
                        <a:pt x="307" y="290"/>
                        <a:pt x="308" y="296"/>
                      </a:cubicBezTo>
                      <a:cubicBezTo>
                        <a:pt x="308" y="296"/>
                        <a:pt x="308" y="296"/>
                        <a:pt x="308" y="296"/>
                      </a:cubicBezTo>
                      <a:cubicBezTo>
                        <a:pt x="306" y="296"/>
                        <a:pt x="306" y="287"/>
                        <a:pt x="306" y="284"/>
                      </a:cubicBezTo>
                      <a:cubicBezTo>
                        <a:pt x="305" y="280"/>
                        <a:pt x="298" y="279"/>
                        <a:pt x="293" y="276"/>
                      </a:cubicBezTo>
                      <a:cubicBezTo>
                        <a:pt x="288" y="272"/>
                        <a:pt x="281" y="269"/>
                        <a:pt x="276" y="267"/>
                      </a:cubicBezTo>
                      <a:cubicBezTo>
                        <a:pt x="272" y="265"/>
                        <a:pt x="267" y="268"/>
                        <a:pt x="256" y="269"/>
                      </a:cubicBezTo>
                      <a:cubicBezTo>
                        <a:pt x="244" y="270"/>
                        <a:pt x="246" y="269"/>
                        <a:pt x="241" y="271"/>
                      </a:cubicBezTo>
                      <a:cubicBezTo>
                        <a:pt x="235" y="273"/>
                        <a:pt x="223" y="275"/>
                        <a:pt x="219" y="275"/>
                      </a:cubicBezTo>
                      <a:cubicBezTo>
                        <a:pt x="215" y="275"/>
                        <a:pt x="213" y="287"/>
                        <a:pt x="210" y="291"/>
                      </a:cubicBezTo>
                      <a:cubicBezTo>
                        <a:pt x="206" y="296"/>
                        <a:pt x="208" y="300"/>
                        <a:pt x="208" y="308"/>
                      </a:cubicBezTo>
                      <a:cubicBezTo>
                        <a:pt x="209" y="316"/>
                        <a:pt x="207" y="324"/>
                        <a:pt x="206" y="329"/>
                      </a:cubicBezTo>
                      <a:cubicBezTo>
                        <a:pt x="206" y="334"/>
                        <a:pt x="206" y="338"/>
                        <a:pt x="204" y="342"/>
                      </a:cubicBezTo>
                      <a:cubicBezTo>
                        <a:pt x="202" y="345"/>
                        <a:pt x="202" y="348"/>
                        <a:pt x="203" y="350"/>
                      </a:cubicBezTo>
                      <a:cubicBezTo>
                        <a:pt x="203" y="350"/>
                        <a:pt x="203" y="350"/>
                        <a:pt x="203" y="350"/>
                      </a:cubicBezTo>
                      <a:cubicBezTo>
                        <a:pt x="198" y="345"/>
                        <a:pt x="200" y="346"/>
                        <a:pt x="196" y="343"/>
                      </a:cubicBezTo>
                      <a:cubicBezTo>
                        <a:pt x="192" y="340"/>
                        <a:pt x="186" y="343"/>
                        <a:pt x="180" y="344"/>
                      </a:cubicBezTo>
                      <a:cubicBezTo>
                        <a:pt x="175" y="344"/>
                        <a:pt x="173" y="344"/>
                        <a:pt x="169" y="348"/>
                      </a:cubicBezTo>
                      <a:cubicBezTo>
                        <a:pt x="165" y="351"/>
                        <a:pt x="170" y="355"/>
                        <a:pt x="166" y="362"/>
                      </a:cubicBezTo>
                      <a:cubicBezTo>
                        <a:pt x="162" y="368"/>
                        <a:pt x="164" y="365"/>
                        <a:pt x="158" y="361"/>
                      </a:cubicBezTo>
                      <a:cubicBezTo>
                        <a:pt x="152" y="356"/>
                        <a:pt x="149" y="348"/>
                        <a:pt x="139" y="347"/>
                      </a:cubicBezTo>
                      <a:cubicBezTo>
                        <a:pt x="129" y="347"/>
                        <a:pt x="125" y="343"/>
                        <a:pt x="118" y="337"/>
                      </a:cubicBezTo>
                      <a:cubicBezTo>
                        <a:pt x="111" y="331"/>
                        <a:pt x="113" y="337"/>
                        <a:pt x="111" y="343"/>
                      </a:cubicBezTo>
                      <a:cubicBezTo>
                        <a:pt x="109" y="350"/>
                        <a:pt x="104" y="350"/>
                        <a:pt x="98" y="356"/>
                      </a:cubicBezTo>
                      <a:cubicBezTo>
                        <a:pt x="93" y="361"/>
                        <a:pt x="93" y="363"/>
                        <a:pt x="93" y="367"/>
                      </a:cubicBezTo>
                      <a:cubicBezTo>
                        <a:pt x="91" y="368"/>
                        <a:pt x="90" y="368"/>
                        <a:pt x="88" y="368"/>
                      </a:cubicBezTo>
                      <a:cubicBezTo>
                        <a:pt x="83" y="368"/>
                        <a:pt x="82" y="368"/>
                        <a:pt x="78" y="367"/>
                      </a:cubicBezTo>
                      <a:cubicBezTo>
                        <a:pt x="75" y="367"/>
                        <a:pt x="75" y="359"/>
                        <a:pt x="74" y="356"/>
                      </a:cubicBezTo>
                      <a:cubicBezTo>
                        <a:pt x="74" y="352"/>
                        <a:pt x="70" y="350"/>
                        <a:pt x="70" y="348"/>
                      </a:cubicBezTo>
                      <a:cubicBezTo>
                        <a:pt x="69" y="346"/>
                        <a:pt x="68" y="342"/>
                        <a:pt x="67" y="338"/>
                      </a:cubicBezTo>
                      <a:cubicBezTo>
                        <a:pt x="65" y="333"/>
                        <a:pt x="64" y="331"/>
                        <a:pt x="63" y="328"/>
                      </a:cubicBezTo>
                      <a:cubicBezTo>
                        <a:pt x="63" y="325"/>
                        <a:pt x="61" y="324"/>
                        <a:pt x="59" y="320"/>
                      </a:cubicBezTo>
                      <a:cubicBezTo>
                        <a:pt x="57" y="316"/>
                        <a:pt x="55" y="315"/>
                        <a:pt x="53" y="314"/>
                      </a:cubicBezTo>
                      <a:cubicBezTo>
                        <a:pt x="51" y="312"/>
                        <a:pt x="52" y="309"/>
                        <a:pt x="51" y="306"/>
                      </a:cubicBezTo>
                      <a:cubicBezTo>
                        <a:pt x="50" y="304"/>
                        <a:pt x="47" y="300"/>
                        <a:pt x="46" y="297"/>
                      </a:cubicBezTo>
                      <a:cubicBezTo>
                        <a:pt x="46" y="295"/>
                        <a:pt x="47" y="292"/>
                        <a:pt x="49" y="290"/>
                      </a:cubicBezTo>
                      <a:cubicBezTo>
                        <a:pt x="52" y="289"/>
                        <a:pt x="48" y="286"/>
                        <a:pt x="47" y="282"/>
                      </a:cubicBezTo>
                      <a:cubicBezTo>
                        <a:pt x="46" y="279"/>
                        <a:pt x="50" y="276"/>
                        <a:pt x="49" y="271"/>
                      </a:cubicBezTo>
                      <a:cubicBezTo>
                        <a:pt x="49" y="267"/>
                        <a:pt x="43" y="266"/>
                        <a:pt x="41" y="262"/>
                      </a:cubicBezTo>
                      <a:cubicBezTo>
                        <a:pt x="39" y="259"/>
                        <a:pt x="32" y="253"/>
                        <a:pt x="32" y="247"/>
                      </a:cubicBezTo>
                      <a:cubicBezTo>
                        <a:pt x="32" y="240"/>
                        <a:pt x="30" y="239"/>
                        <a:pt x="29" y="236"/>
                      </a:cubicBezTo>
                      <a:cubicBezTo>
                        <a:pt x="29" y="234"/>
                        <a:pt x="28" y="235"/>
                        <a:pt x="26" y="232"/>
                      </a:cubicBezTo>
                      <a:cubicBezTo>
                        <a:pt x="25" y="228"/>
                        <a:pt x="24" y="227"/>
                        <a:pt x="23" y="224"/>
                      </a:cubicBezTo>
                      <a:cubicBezTo>
                        <a:pt x="22" y="222"/>
                        <a:pt x="20" y="220"/>
                        <a:pt x="19" y="218"/>
                      </a:cubicBezTo>
                      <a:cubicBezTo>
                        <a:pt x="19" y="218"/>
                        <a:pt x="19" y="218"/>
                        <a:pt x="19" y="218"/>
                      </a:cubicBezTo>
                      <a:cubicBezTo>
                        <a:pt x="18" y="217"/>
                        <a:pt x="17" y="212"/>
                        <a:pt x="18" y="209"/>
                      </a:cubicBezTo>
                      <a:cubicBezTo>
                        <a:pt x="20" y="206"/>
                        <a:pt x="22" y="203"/>
                        <a:pt x="25" y="199"/>
                      </a:cubicBezTo>
                      <a:cubicBezTo>
                        <a:pt x="28" y="194"/>
                        <a:pt x="28" y="190"/>
                        <a:pt x="27" y="186"/>
                      </a:cubicBezTo>
                      <a:cubicBezTo>
                        <a:pt x="27" y="184"/>
                        <a:pt x="26" y="183"/>
                        <a:pt x="25" y="182"/>
                      </a:cubicBezTo>
                      <a:cubicBezTo>
                        <a:pt x="27" y="182"/>
                        <a:pt x="29" y="181"/>
                        <a:pt x="30" y="179"/>
                      </a:cubicBezTo>
                      <a:cubicBezTo>
                        <a:pt x="32" y="176"/>
                        <a:pt x="33" y="175"/>
                        <a:pt x="29" y="172"/>
                      </a:cubicBezTo>
                      <a:cubicBezTo>
                        <a:pt x="25" y="169"/>
                        <a:pt x="24" y="168"/>
                        <a:pt x="22" y="166"/>
                      </a:cubicBezTo>
                      <a:cubicBezTo>
                        <a:pt x="21" y="165"/>
                        <a:pt x="19" y="164"/>
                        <a:pt x="17" y="162"/>
                      </a:cubicBezTo>
                      <a:cubicBezTo>
                        <a:pt x="18" y="161"/>
                        <a:pt x="19" y="159"/>
                        <a:pt x="19" y="156"/>
                      </a:cubicBezTo>
                      <a:cubicBezTo>
                        <a:pt x="21" y="150"/>
                        <a:pt x="17" y="151"/>
                        <a:pt x="16" y="146"/>
                      </a:cubicBezTo>
                      <a:cubicBezTo>
                        <a:pt x="14" y="140"/>
                        <a:pt x="17" y="141"/>
                        <a:pt x="19" y="136"/>
                      </a:cubicBezTo>
                      <a:cubicBezTo>
                        <a:pt x="22" y="130"/>
                        <a:pt x="24" y="131"/>
                        <a:pt x="25" y="126"/>
                      </a:cubicBezTo>
                      <a:cubicBezTo>
                        <a:pt x="26" y="121"/>
                        <a:pt x="21" y="115"/>
                        <a:pt x="20" y="115"/>
                      </a:cubicBezTo>
                      <a:cubicBezTo>
                        <a:pt x="20" y="115"/>
                        <a:pt x="20" y="96"/>
                        <a:pt x="20" y="91"/>
                      </a:cubicBezTo>
                      <a:cubicBezTo>
                        <a:pt x="20" y="85"/>
                        <a:pt x="23" y="86"/>
                        <a:pt x="25" y="83"/>
                      </a:cubicBezTo>
                      <a:cubicBezTo>
                        <a:pt x="28" y="81"/>
                        <a:pt x="25" y="78"/>
                        <a:pt x="24" y="76"/>
                      </a:cubicBezTo>
                      <a:cubicBezTo>
                        <a:pt x="23" y="73"/>
                        <a:pt x="21" y="70"/>
                        <a:pt x="19" y="66"/>
                      </a:cubicBezTo>
                      <a:cubicBezTo>
                        <a:pt x="17" y="62"/>
                        <a:pt x="14" y="58"/>
                        <a:pt x="14" y="58"/>
                      </a:cubicBezTo>
                      <a:cubicBezTo>
                        <a:pt x="8" y="52"/>
                        <a:pt x="3" y="43"/>
                        <a:pt x="0" y="34"/>
                      </a:cubicBezTo>
                      <a:cubicBezTo>
                        <a:pt x="7" y="33"/>
                        <a:pt x="12" y="32"/>
                        <a:pt x="18" y="35"/>
                      </a:cubicBezTo>
                      <a:cubicBezTo>
                        <a:pt x="26" y="39"/>
                        <a:pt x="32" y="31"/>
                        <a:pt x="36" y="27"/>
                      </a:cubicBezTo>
                      <a:cubicBezTo>
                        <a:pt x="40" y="23"/>
                        <a:pt x="50" y="23"/>
                        <a:pt x="51" y="20"/>
                      </a:cubicBezTo>
                      <a:cubicBezTo>
                        <a:pt x="52" y="18"/>
                        <a:pt x="62" y="10"/>
                        <a:pt x="66" y="8"/>
                      </a:cubicBezTo>
                      <a:cubicBezTo>
                        <a:pt x="70" y="6"/>
                        <a:pt x="72" y="5"/>
                        <a:pt x="81" y="4"/>
                      </a:cubicBezTo>
                      <a:cubicBezTo>
                        <a:pt x="90" y="3"/>
                        <a:pt x="103" y="0"/>
                        <a:pt x="104" y="4"/>
                      </a:cubicBezTo>
                      <a:cubicBezTo>
                        <a:pt x="105" y="9"/>
                        <a:pt x="105" y="16"/>
                        <a:pt x="104" y="20"/>
                      </a:cubicBezTo>
                      <a:cubicBezTo>
                        <a:pt x="103" y="25"/>
                        <a:pt x="105" y="25"/>
                        <a:pt x="106" y="31"/>
                      </a:cubicBezTo>
                      <a:cubicBezTo>
                        <a:pt x="107" y="37"/>
                        <a:pt x="100" y="39"/>
                        <a:pt x="106" y="47"/>
                      </a:cubicBezTo>
                      <a:cubicBezTo>
                        <a:pt x="112" y="55"/>
                        <a:pt x="110" y="57"/>
                        <a:pt x="115" y="61"/>
                      </a:cubicBezTo>
                      <a:cubicBezTo>
                        <a:pt x="121" y="66"/>
                        <a:pt x="125" y="68"/>
                        <a:pt x="130" y="71"/>
                      </a:cubicBezTo>
                      <a:cubicBezTo>
                        <a:pt x="135" y="75"/>
                        <a:pt x="138" y="78"/>
                        <a:pt x="147" y="78"/>
                      </a:cubicBezTo>
                      <a:cubicBezTo>
                        <a:pt x="156" y="79"/>
                        <a:pt x="155" y="77"/>
                        <a:pt x="163" y="84"/>
                      </a:cubicBezTo>
                      <a:cubicBezTo>
                        <a:pt x="171" y="90"/>
                        <a:pt x="169" y="88"/>
                        <a:pt x="178" y="94"/>
                      </a:cubicBezTo>
                      <a:cubicBezTo>
                        <a:pt x="186" y="100"/>
                        <a:pt x="192" y="100"/>
                        <a:pt x="198" y="104"/>
                      </a:cubicBezTo>
                      <a:cubicBezTo>
                        <a:pt x="204" y="109"/>
                        <a:pt x="201" y="108"/>
                        <a:pt x="210" y="108"/>
                      </a:cubicBezTo>
                      <a:cubicBezTo>
                        <a:pt x="219" y="108"/>
                        <a:pt x="222" y="107"/>
                        <a:pt x="226" y="112"/>
                      </a:cubicBezTo>
                      <a:cubicBezTo>
                        <a:pt x="231" y="117"/>
                        <a:pt x="231" y="118"/>
                        <a:pt x="233" y="124"/>
                      </a:cubicBezTo>
                      <a:cubicBezTo>
                        <a:pt x="234" y="129"/>
                        <a:pt x="239" y="134"/>
                        <a:pt x="240" y="138"/>
                      </a:cubicBezTo>
                      <a:cubicBezTo>
                        <a:pt x="240" y="142"/>
                        <a:pt x="240" y="148"/>
                        <a:pt x="240" y="149"/>
                      </a:cubicBezTo>
                      <a:cubicBezTo>
                        <a:pt x="239" y="150"/>
                        <a:pt x="231" y="154"/>
                        <a:pt x="237" y="160"/>
                      </a:cubicBezTo>
                      <a:cubicBezTo>
                        <a:pt x="242" y="165"/>
                        <a:pt x="244" y="166"/>
                        <a:pt x="244" y="170"/>
                      </a:cubicBezTo>
                      <a:cubicBezTo>
                        <a:pt x="244" y="175"/>
                        <a:pt x="239" y="181"/>
                        <a:pt x="247" y="182"/>
                      </a:cubicBezTo>
                      <a:cubicBezTo>
                        <a:pt x="254" y="183"/>
                        <a:pt x="256" y="183"/>
                        <a:pt x="266" y="184"/>
                      </a:cubicBezTo>
                      <a:cubicBezTo>
                        <a:pt x="276" y="185"/>
                        <a:pt x="293" y="182"/>
                        <a:pt x="291" y="188"/>
                      </a:cubicBezTo>
                      <a:cubicBezTo>
                        <a:pt x="290" y="194"/>
                        <a:pt x="292" y="199"/>
                        <a:pt x="291" y="204"/>
                      </a:cubicBezTo>
                      <a:cubicBezTo>
                        <a:pt x="291" y="209"/>
                        <a:pt x="289" y="210"/>
                        <a:pt x="295" y="214"/>
                      </a:cubicBezTo>
                      <a:cubicBezTo>
                        <a:pt x="301" y="218"/>
                        <a:pt x="306" y="214"/>
                        <a:pt x="308" y="223"/>
                      </a:cubicBezTo>
                      <a:cubicBezTo>
                        <a:pt x="309" y="231"/>
                        <a:pt x="313" y="225"/>
                        <a:pt x="315" y="234"/>
                      </a:cubicBezTo>
                      <a:cubicBezTo>
                        <a:pt x="318" y="243"/>
                        <a:pt x="320" y="246"/>
                        <a:pt x="315" y="254"/>
                      </a:cubicBezTo>
                      <a:cubicBezTo>
                        <a:pt x="311" y="262"/>
                        <a:pt x="311" y="268"/>
                        <a:pt x="309" y="272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27" name="Freeform 591">
                  <a:extLst>
                    <a:ext uri="{FF2B5EF4-FFF2-40B4-BE49-F238E27FC236}">
                      <a16:creationId xmlns:a16="http://schemas.microsoft.com/office/drawing/2014/main" id="{278869B0-AA59-D877-E526-EA1BDAF1FB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0022" y="3611700"/>
                  <a:ext cx="355941" cy="544513"/>
                </a:xfrm>
                <a:custGeom>
                  <a:avLst/>
                  <a:gdLst>
                    <a:gd name="T0" fmla="*/ 299 w 307"/>
                    <a:gd name="T1" fmla="*/ 288 h 464"/>
                    <a:gd name="T2" fmla="*/ 282 w 307"/>
                    <a:gd name="T3" fmla="*/ 298 h 464"/>
                    <a:gd name="T4" fmla="*/ 275 w 307"/>
                    <a:gd name="T5" fmla="*/ 296 h 464"/>
                    <a:gd name="T6" fmla="*/ 234 w 307"/>
                    <a:gd name="T7" fmla="*/ 312 h 464"/>
                    <a:gd name="T8" fmla="*/ 253 w 307"/>
                    <a:gd name="T9" fmla="*/ 324 h 464"/>
                    <a:gd name="T10" fmla="*/ 232 w 307"/>
                    <a:gd name="T11" fmla="*/ 331 h 464"/>
                    <a:gd name="T12" fmla="*/ 239 w 307"/>
                    <a:gd name="T13" fmla="*/ 360 h 464"/>
                    <a:gd name="T14" fmla="*/ 247 w 307"/>
                    <a:gd name="T15" fmla="*/ 386 h 464"/>
                    <a:gd name="T16" fmla="*/ 239 w 307"/>
                    <a:gd name="T17" fmla="*/ 422 h 464"/>
                    <a:gd name="T18" fmla="*/ 238 w 307"/>
                    <a:gd name="T19" fmla="*/ 451 h 464"/>
                    <a:gd name="T20" fmla="*/ 233 w 307"/>
                    <a:gd name="T21" fmla="*/ 464 h 464"/>
                    <a:gd name="T22" fmla="*/ 217 w 307"/>
                    <a:gd name="T23" fmla="*/ 454 h 464"/>
                    <a:gd name="T24" fmla="*/ 229 w 307"/>
                    <a:gd name="T25" fmla="*/ 425 h 464"/>
                    <a:gd name="T26" fmla="*/ 205 w 307"/>
                    <a:gd name="T27" fmla="*/ 411 h 464"/>
                    <a:gd name="T28" fmla="*/ 174 w 307"/>
                    <a:gd name="T29" fmla="*/ 416 h 464"/>
                    <a:gd name="T30" fmla="*/ 153 w 307"/>
                    <a:gd name="T31" fmla="*/ 403 h 464"/>
                    <a:gd name="T32" fmla="*/ 137 w 307"/>
                    <a:gd name="T33" fmla="*/ 383 h 464"/>
                    <a:gd name="T34" fmla="*/ 122 w 307"/>
                    <a:gd name="T35" fmla="*/ 366 h 464"/>
                    <a:gd name="T36" fmla="*/ 105 w 307"/>
                    <a:gd name="T37" fmla="*/ 348 h 464"/>
                    <a:gd name="T38" fmla="*/ 92 w 307"/>
                    <a:gd name="T39" fmla="*/ 348 h 464"/>
                    <a:gd name="T40" fmla="*/ 69 w 307"/>
                    <a:gd name="T41" fmla="*/ 337 h 464"/>
                    <a:gd name="T42" fmla="*/ 47 w 307"/>
                    <a:gd name="T43" fmla="*/ 333 h 464"/>
                    <a:gd name="T44" fmla="*/ 24 w 307"/>
                    <a:gd name="T45" fmla="*/ 319 h 464"/>
                    <a:gd name="T46" fmla="*/ 10 w 307"/>
                    <a:gd name="T47" fmla="*/ 307 h 464"/>
                    <a:gd name="T48" fmla="*/ 17 w 307"/>
                    <a:gd name="T49" fmla="*/ 297 h 464"/>
                    <a:gd name="T50" fmla="*/ 19 w 307"/>
                    <a:gd name="T51" fmla="*/ 280 h 464"/>
                    <a:gd name="T52" fmla="*/ 40 w 307"/>
                    <a:gd name="T53" fmla="*/ 266 h 464"/>
                    <a:gd name="T54" fmla="*/ 52 w 307"/>
                    <a:gd name="T55" fmla="*/ 245 h 464"/>
                    <a:gd name="T56" fmla="*/ 47 w 307"/>
                    <a:gd name="T57" fmla="*/ 230 h 464"/>
                    <a:gd name="T58" fmla="*/ 47 w 307"/>
                    <a:gd name="T59" fmla="*/ 197 h 464"/>
                    <a:gd name="T60" fmla="*/ 48 w 307"/>
                    <a:gd name="T61" fmla="*/ 174 h 464"/>
                    <a:gd name="T62" fmla="*/ 46 w 307"/>
                    <a:gd name="T63" fmla="*/ 156 h 464"/>
                    <a:gd name="T64" fmla="*/ 42 w 307"/>
                    <a:gd name="T65" fmla="*/ 139 h 464"/>
                    <a:gd name="T66" fmla="*/ 51 w 307"/>
                    <a:gd name="T67" fmla="*/ 132 h 464"/>
                    <a:gd name="T68" fmla="*/ 54 w 307"/>
                    <a:gd name="T69" fmla="*/ 111 h 464"/>
                    <a:gd name="T70" fmla="*/ 54 w 307"/>
                    <a:gd name="T71" fmla="*/ 101 h 464"/>
                    <a:gd name="T72" fmla="*/ 67 w 307"/>
                    <a:gd name="T73" fmla="*/ 122 h 464"/>
                    <a:gd name="T74" fmla="*/ 79 w 307"/>
                    <a:gd name="T75" fmla="*/ 98 h 464"/>
                    <a:gd name="T76" fmla="*/ 95 w 307"/>
                    <a:gd name="T77" fmla="*/ 84 h 464"/>
                    <a:gd name="T78" fmla="*/ 101 w 307"/>
                    <a:gd name="T79" fmla="*/ 56 h 464"/>
                    <a:gd name="T80" fmla="*/ 122 w 307"/>
                    <a:gd name="T81" fmla="*/ 36 h 464"/>
                    <a:gd name="T82" fmla="*/ 133 w 307"/>
                    <a:gd name="T83" fmla="*/ 41 h 464"/>
                    <a:gd name="T84" fmla="*/ 156 w 307"/>
                    <a:gd name="T85" fmla="*/ 30 h 464"/>
                    <a:gd name="T86" fmla="*/ 187 w 307"/>
                    <a:gd name="T87" fmla="*/ 15 h 464"/>
                    <a:gd name="T88" fmla="*/ 210 w 307"/>
                    <a:gd name="T89" fmla="*/ 0 h 464"/>
                    <a:gd name="T90" fmla="*/ 207 w 307"/>
                    <a:gd name="T91" fmla="*/ 18 h 464"/>
                    <a:gd name="T92" fmla="*/ 198 w 307"/>
                    <a:gd name="T93" fmla="*/ 19 h 464"/>
                    <a:gd name="T94" fmla="*/ 179 w 307"/>
                    <a:gd name="T95" fmla="*/ 38 h 464"/>
                    <a:gd name="T96" fmla="*/ 165 w 307"/>
                    <a:gd name="T97" fmla="*/ 67 h 464"/>
                    <a:gd name="T98" fmla="*/ 161 w 307"/>
                    <a:gd name="T99" fmla="*/ 88 h 464"/>
                    <a:gd name="T100" fmla="*/ 170 w 307"/>
                    <a:gd name="T101" fmla="*/ 99 h 464"/>
                    <a:gd name="T102" fmla="*/ 174 w 307"/>
                    <a:gd name="T103" fmla="*/ 127 h 464"/>
                    <a:gd name="T104" fmla="*/ 194 w 307"/>
                    <a:gd name="T105" fmla="*/ 150 h 464"/>
                    <a:gd name="T106" fmla="*/ 217 w 307"/>
                    <a:gd name="T107" fmla="*/ 147 h 464"/>
                    <a:gd name="T108" fmla="*/ 243 w 307"/>
                    <a:gd name="T109" fmla="*/ 166 h 464"/>
                    <a:gd name="T110" fmla="*/ 281 w 307"/>
                    <a:gd name="T111" fmla="*/ 173 h 464"/>
                    <a:gd name="T112" fmla="*/ 295 w 307"/>
                    <a:gd name="T113" fmla="*/ 186 h 464"/>
                    <a:gd name="T114" fmla="*/ 287 w 307"/>
                    <a:gd name="T115" fmla="*/ 217 h 464"/>
                    <a:gd name="T116" fmla="*/ 300 w 307"/>
                    <a:gd name="T117" fmla="*/ 249 h 464"/>
                    <a:gd name="T118" fmla="*/ 295 w 307"/>
                    <a:gd name="T119" fmla="*/ 271 h 464"/>
                    <a:gd name="T120" fmla="*/ 302 w 307"/>
                    <a:gd name="T121" fmla="*/ 290 h 4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07" h="464">
                      <a:moveTo>
                        <a:pt x="302" y="290"/>
                      </a:moveTo>
                      <a:cubicBezTo>
                        <a:pt x="301" y="290"/>
                        <a:pt x="300" y="290"/>
                        <a:pt x="299" y="288"/>
                      </a:cubicBezTo>
                      <a:cubicBezTo>
                        <a:pt x="297" y="285"/>
                        <a:pt x="295" y="288"/>
                        <a:pt x="292" y="289"/>
                      </a:cubicBezTo>
                      <a:cubicBezTo>
                        <a:pt x="290" y="291"/>
                        <a:pt x="286" y="297"/>
                        <a:pt x="282" y="298"/>
                      </a:cubicBezTo>
                      <a:cubicBezTo>
                        <a:pt x="279" y="299"/>
                        <a:pt x="281" y="294"/>
                        <a:pt x="279" y="291"/>
                      </a:cubicBezTo>
                      <a:cubicBezTo>
                        <a:pt x="278" y="289"/>
                        <a:pt x="276" y="293"/>
                        <a:pt x="275" y="296"/>
                      </a:cubicBezTo>
                      <a:cubicBezTo>
                        <a:pt x="275" y="300"/>
                        <a:pt x="239" y="298"/>
                        <a:pt x="236" y="299"/>
                      </a:cubicBezTo>
                      <a:cubicBezTo>
                        <a:pt x="232" y="300"/>
                        <a:pt x="234" y="310"/>
                        <a:pt x="234" y="312"/>
                      </a:cubicBezTo>
                      <a:cubicBezTo>
                        <a:pt x="234" y="315"/>
                        <a:pt x="242" y="317"/>
                        <a:pt x="247" y="318"/>
                      </a:cubicBezTo>
                      <a:cubicBezTo>
                        <a:pt x="252" y="320"/>
                        <a:pt x="251" y="319"/>
                        <a:pt x="253" y="324"/>
                      </a:cubicBezTo>
                      <a:cubicBezTo>
                        <a:pt x="254" y="329"/>
                        <a:pt x="249" y="328"/>
                        <a:pt x="242" y="326"/>
                      </a:cubicBezTo>
                      <a:cubicBezTo>
                        <a:pt x="234" y="325"/>
                        <a:pt x="234" y="328"/>
                        <a:pt x="232" y="331"/>
                      </a:cubicBezTo>
                      <a:cubicBezTo>
                        <a:pt x="230" y="333"/>
                        <a:pt x="228" y="340"/>
                        <a:pt x="227" y="347"/>
                      </a:cubicBezTo>
                      <a:cubicBezTo>
                        <a:pt x="226" y="355"/>
                        <a:pt x="236" y="356"/>
                        <a:pt x="239" y="360"/>
                      </a:cubicBezTo>
                      <a:cubicBezTo>
                        <a:pt x="242" y="364"/>
                        <a:pt x="241" y="369"/>
                        <a:pt x="245" y="373"/>
                      </a:cubicBezTo>
                      <a:cubicBezTo>
                        <a:pt x="248" y="376"/>
                        <a:pt x="248" y="380"/>
                        <a:pt x="247" y="386"/>
                      </a:cubicBezTo>
                      <a:cubicBezTo>
                        <a:pt x="246" y="392"/>
                        <a:pt x="245" y="393"/>
                        <a:pt x="243" y="400"/>
                      </a:cubicBezTo>
                      <a:cubicBezTo>
                        <a:pt x="240" y="407"/>
                        <a:pt x="240" y="418"/>
                        <a:pt x="239" y="422"/>
                      </a:cubicBezTo>
                      <a:cubicBezTo>
                        <a:pt x="238" y="426"/>
                        <a:pt x="240" y="432"/>
                        <a:pt x="239" y="437"/>
                      </a:cubicBezTo>
                      <a:cubicBezTo>
                        <a:pt x="239" y="442"/>
                        <a:pt x="238" y="447"/>
                        <a:pt x="238" y="451"/>
                      </a:cubicBezTo>
                      <a:cubicBezTo>
                        <a:pt x="237" y="455"/>
                        <a:pt x="236" y="458"/>
                        <a:pt x="235" y="461"/>
                      </a:cubicBezTo>
                      <a:cubicBezTo>
                        <a:pt x="235" y="464"/>
                        <a:pt x="234" y="464"/>
                        <a:pt x="233" y="464"/>
                      </a:cubicBezTo>
                      <a:cubicBezTo>
                        <a:pt x="232" y="463"/>
                        <a:pt x="231" y="461"/>
                        <a:pt x="231" y="461"/>
                      </a:cubicBezTo>
                      <a:cubicBezTo>
                        <a:pt x="230" y="459"/>
                        <a:pt x="224" y="454"/>
                        <a:pt x="217" y="454"/>
                      </a:cubicBezTo>
                      <a:cubicBezTo>
                        <a:pt x="210" y="453"/>
                        <a:pt x="221" y="442"/>
                        <a:pt x="222" y="438"/>
                      </a:cubicBezTo>
                      <a:cubicBezTo>
                        <a:pt x="223" y="433"/>
                        <a:pt x="227" y="431"/>
                        <a:pt x="229" y="425"/>
                      </a:cubicBezTo>
                      <a:cubicBezTo>
                        <a:pt x="230" y="420"/>
                        <a:pt x="224" y="416"/>
                        <a:pt x="220" y="415"/>
                      </a:cubicBezTo>
                      <a:cubicBezTo>
                        <a:pt x="216" y="413"/>
                        <a:pt x="209" y="410"/>
                        <a:pt x="205" y="411"/>
                      </a:cubicBezTo>
                      <a:cubicBezTo>
                        <a:pt x="202" y="413"/>
                        <a:pt x="196" y="411"/>
                        <a:pt x="191" y="408"/>
                      </a:cubicBezTo>
                      <a:cubicBezTo>
                        <a:pt x="186" y="405"/>
                        <a:pt x="181" y="416"/>
                        <a:pt x="174" y="416"/>
                      </a:cubicBezTo>
                      <a:cubicBezTo>
                        <a:pt x="166" y="417"/>
                        <a:pt x="164" y="417"/>
                        <a:pt x="158" y="415"/>
                      </a:cubicBezTo>
                      <a:cubicBezTo>
                        <a:pt x="152" y="413"/>
                        <a:pt x="153" y="409"/>
                        <a:pt x="153" y="403"/>
                      </a:cubicBezTo>
                      <a:cubicBezTo>
                        <a:pt x="153" y="397"/>
                        <a:pt x="147" y="397"/>
                        <a:pt x="147" y="395"/>
                      </a:cubicBezTo>
                      <a:cubicBezTo>
                        <a:pt x="146" y="393"/>
                        <a:pt x="143" y="388"/>
                        <a:pt x="137" y="383"/>
                      </a:cubicBezTo>
                      <a:cubicBezTo>
                        <a:pt x="131" y="378"/>
                        <a:pt x="134" y="380"/>
                        <a:pt x="128" y="375"/>
                      </a:cubicBezTo>
                      <a:cubicBezTo>
                        <a:pt x="122" y="370"/>
                        <a:pt x="123" y="369"/>
                        <a:pt x="122" y="366"/>
                      </a:cubicBezTo>
                      <a:cubicBezTo>
                        <a:pt x="121" y="363"/>
                        <a:pt x="119" y="361"/>
                        <a:pt x="116" y="357"/>
                      </a:cubicBezTo>
                      <a:cubicBezTo>
                        <a:pt x="113" y="352"/>
                        <a:pt x="108" y="350"/>
                        <a:pt x="105" y="348"/>
                      </a:cubicBezTo>
                      <a:cubicBezTo>
                        <a:pt x="102" y="346"/>
                        <a:pt x="97" y="348"/>
                        <a:pt x="92" y="348"/>
                      </a:cubicBezTo>
                      <a:cubicBezTo>
                        <a:pt x="92" y="348"/>
                        <a:pt x="92" y="348"/>
                        <a:pt x="92" y="348"/>
                      </a:cubicBezTo>
                      <a:cubicBezTo>
                        <a:pt x="89" y="344"/>
                        <a:pt x="88" y="337"/>
                        <a:pt x="81" y="337"/>
                      </a:cubicBezTo>
                      <a:cubicBezTo>
                        <a:pt x="75" y="337"/>
                        <a:pt x="73" y="336"/>
                        <a:pt x="69" y="337"/>
                      </a:cubicBezTo>
                      <a:cubicBezTo>
                        <a:pt x="64" y="337"/>
                        <a:pt x="59" y="337"/>
                        <a:pt x="53" y="337"/>
                      </a:cubicBezTo>
                      <a:cubicBezTo>
                        <a:pt x="48" y="336"/>
                        <a:pt x="48" y="338"/>
                        <a:pt x="47" y="333"/>
                      </a:cubicBezTo>
                      <a:cubicBezTo>
                        <a:pt x="46" y="328"/>
                        <a:pt x="43" y="325"/>
                        <a:pt x="38" y="324"/>
                      </a:cubicBezTo>
                      <a:cubicBezTo>
                        <a:pt x="34" y="323"/>
                        <a:pt x="28" y="323"/>
                        <a:pt x="24" y="319"/>
                      </a:cubicBezTo>
                      <a:cubicBezTo>
                        <a:pt x="20" y="316"/>
                        <a:pt x="14" y="310"/>
                        <a:pt x="13" y="308"/>
                      </a:cubicBezTo>
                      <a:cubicBezTo>
                        <a:pt x="12" y="307"/>
                        <a:pt x="11" y="307"/>
                        <a:pt x="10" y="307"/>
                      </a:cubicBezTo>
                      <a:cubicBezTo>
                        <a:pt x="10" y="306"/>
                        <a:pt x="7" y="304"/>
                        <a:pt x="4" y="300"/>
                      </a:cubicBezTo>
                      <a:cubicBezTo>
                        <a:pt x="0" y="293"/>
                        <a:pt x="14" y="297"/>
                        <a:pt x="17" y="297"/>
                      </a:cubicBezTo>
                      <a:cubicBezTo>
                        <a:pt x="19" y="296"/>
                        <a:pt x="17" y="294"/>
                        <a:pt x="16" y="291"/>
                      </a:cubicBezTo>
                      <a:cubicBezTo>
                        <a:pt x="14" y="288"/>
                        <a:pt x="14" y="284"/>
                        <a:pt x="19" y="280"/>
                      </a:cubicBezTo>
                      <a:cubicBezTo>
                        <a:pt x="23" y="277"/>
                        <a:pt x="29" y="278"/>
                        <a:pt x="34" y="276"/>
                      </a:cubicBezTo>
                      <a:cubicBezTo>
                        <a:pt x="40" y="275"/>
                        <a:pt x="39" y="271"/>
                        <a:pt x="40" y="266"/>
                      </a:cubicBezTo>
                      <a:cubicBezTo>
                        <a:pt x="41" y="262"/>
                        <a:pt x="44" y="260"/>
                        <a:pt x="45" y="256"/>
                      </a:cubicBezTo>
                      <a:cubicBezTo>
                        <a:pt x="46" y="252"/>
                        <a:pt x="49" y="248"/>
                        <a:pt x="52" y="245"/>
                      </a:cubicBezTo>
                      <a:cubicBezTo>
                        <a:pt x="54" y="242"/>
                        <a:pt x="52" y="241"/>
                        <a:pt x="51" y="240"/>
                      </a:cubicBezTo>
                      <a:cubicBezTo>
                        <a:pt x="50" y="239"/>
                        <a:pt x="49" y="234"/>
                        <a:pt x="47" y="230"/>
                      </a:cubicBezTo>
                      <a:cubicBezTo>
                        <a:pt x="45" y="226"/>
                        <a:pt x="50" y="225"/>
                        <a:pt x="51" y="213"/>
                      </a:cubicBezTo>
                      <a:cubicBezTo>
                        <a:pt x="52" y="200"/>
                        <a:pt x="49" y="201"/>
                        <a:pt x="47" y="197"/>
                      </a:cubicBezTo>
                      <a:cubicBezTo>
                        <a:pt x="45" y="192"/>
                        <a:pt x="49" y="188"/>
                        <a:pt x="52" y="185"/>
                      </a:cubicBezTo>
                      <a:cubicBezTo>
                        <a:pt x="55" y="183"/>
                        <a:pt x="50" y="180"/>
                        <a:pt x="48" y="174"/>
                      </a:cubicBezTo>
                      <a:cubicBezTo>
                        <a:pt x="46" y="168"/>
                        <a:pt x="51" y="170"/>
                        <a:pt x="52" y="166"/>
                      </a:cubicBezTo>
                      <a:cubicBezTo>
                        <a:pt x="53" y="161"/>
                        <a:pt x="49" y="164"/>
                        <a:pt x="46" y="156"/>
                      </a:cubicBezTo>
                      <a:cubicBezTo>
                        <a:pt x="43" y="149"/>
                        <a:pt x="43" y="149"/>
                        <a:pt x="39" y="146"/>
                      </a:cubicBezTo>
                      <a:cubicBezTo>
                        <a:pt x="40" y="144"/>
                        <a:pt x="41" y="141"/>
                        <a:pt x="42" y="139"/>
                      </a:cubicBezTo>
                      <a:cubicBezTo>
                        <a:pt x="44" y="136"/>
                        <a:pt x="44" y="131"/>
                        <a:pt x="46" y="132"/>
                      </a:cubicBezTo>
                      <a:cubicBezTo>
                        <a:pt x="48" y="134"/>
                        <a:pt x="49" y="136"/>
                        <a:pt x="51" y="132"/>
                      </a:cubicBezTo>
                      <a:cubicBezTo>
                        <a:pt x="53" y="128"/>
                        <a:pt x="59" y="124"/>
                        <a:pt x="57" y="120"/>
                      </a:cubicBezTo>
                      <a:cubicBezTo>
                        <a:pt x="56" y="117"/>
                        <a:pt x="55" y="114"/>
                        <a:pt x="54" y="111"/>
                      </a:cubicBezTo>
                      <a:cubicBezTo>
                        <a:pt x="53" y="108"/>
                        <a:pt x="52" y="105"/>
                        <a:pt x="52" y="104"/>
                      </a:cubicBezTo>
                      <a:cubicBezTo>
                        <a:pt x="52" y="103"/>
                        <a:pt x="53" y="102"/>
                        <a:pt x="54" y="101"/>
                      </a:cubicBezTo>
                      <a:cubicBezTo>
                        <a:pt x="55" y="103"/>
                        <a:pt x="57" y="105"/>
                        <a:pt x="60" y="107"/>
                      </a:cubicBezTo>
                      <a:cubicBezTo>
                        <a:pt x="67" y="113"/>
                        <a:pt x="63" y="110"/>
                        <a:pt x="67" y="122"/>
                      </a:cubicBezTo>
                      <a:cubicBezTo>
                        <a:pt x="71" y="134"/>
                        <a:pt x="68" y="117"/>
                        <a:pt x="68" y="108"/>
                      </a:cubicBezTo>
                      <a:cubicBezTo>
                        <a:pt x="68" y="99"/>
                        <a:pt x="73" y="104"/>
                        <a:pt x="79" y="98"/>
                      </a:cubicBezTo>
                      <a:cubicBezTo>
                        <a:pt x="85" y="92"/>
                        <a:pt x="85" y="94"/>
                        <a:pt x="88" y="89"/>
                      </a:cubicBezTo>
                      <a:cubicBezTo>
                        <a:pt x="91" y="83"/>
                        <a:pt x="92" y="85"/>
                        <a:pt x="95" y="84"/>
                      </a:cubicBezTo>
                      <a:cubicBezTo>
                        <a:pt x="99" y="82"/>
                        <a:pt x="102" y="77"/>
                        <a:pt x="101" y="68"/>
                      </a:cubicBezTo>
                      <a:cubicBezTo>
                        <a:pt x="100" y="59"/>
                        <a:pt x="101" y="61"/>
                        <a:pt x="101" y="56"/>
                      </a:cubicBezTo>
                      <a:cubicBezTo>
                        <a:pt x="101" y="51"/>
                        <a:pt x="107" y="48"/>
                        <a:pt x="109" y="42"/>
                      </a:cubicBezTo>
                      <a:cubicBezTo>
                        <a:pt x="111" y="37"/>
                        <a:pt x="117" y="36"/>
                        <a:pt x="122" y="36"/>
                      </a:cubicBezTo>
                      <a:cubicBezTo>
                        <a:pt x="127" y="35"/>
                        <a:pt x="127" y="36"/>
                        <a:pt x="130" y="43"/>
                      </a:cubicBezTo>
                      <a:cubicBezTo>
                        <a:pt x="132" y="49"/>
                        <a:pt x="131" y="46"/>
                        <a:pt x="133" y="41"/>
                      </a:cubicBezTo>
                      <a:cubicBezTo>
                        <a:pt x="136" y="36"/>
                        <a:pt x="136" y="35"/>
                        <a:pt x="138" y="32"/>
                      </a:cubicBezTo>
                      <a:cubicBezTo>
                        <a:pt x="141" y="29"/>
                        <a:pt x="151" y="31"/>
                        <a:pt x="156" y="30"/>
                      </a:cubicBezTo>
                      <a:cubicBezTo>
                        <a:pt x="161" y="29"/>
                        <a:pt x="162" y="26"/>
                        <a:pt x="169" y="23"/>
                      </a:cubicBezTo>
                      <a:cubicBezTo>
                        <a:pt x="175" y="19"/>
                        <a:pt x="181" y="19"/>
                        <a:pt x="187" y="15"/>
                      </a:cubicBezTo>
                      <a:cubicBezTo>
                        <a:pt x="193" y="10"/>
                        <a:pt x="188" y="9"/>
                        <a:pt x="192" y="5"/>
                      </a:cubicBezTo>
                      <a:cubicBezTo>
                        <a:pt x="195" y="0"/>
                        <a:pt x="204" y="0"/>
                        <a:pt x="210" y="0"/>
                      </a:cubicBezTo>
                      <a:cubicBezTo>
                        <a:pt x="216" y="0"/>
                        <a:pt x="216" y="3"/>
                        <a:pt x="215" y="11"/>
                      </a:cubicBezTo>
                      <a:cubicBezTo>
                        <a:pt x="214" y="18"/>
                        <a:pt x="212" y="15"/>
                        <a:pt x="207" y="18"/>
                      </a:cubicBezTo>
                      <a:cubicBezTo>
                        <a:pt x="204" y="19"/>
                        <a:pt x="203" y="19"/>
                        <a:pt x="202" y="20"/>
                      </a:cubicBezTo>
                      <a:cubicBezTo>
                        <a:pt x="200" y="20"/>
                        <a:pt x="199" y="20"/>
                        <a:pt x="198" y="19"/>
                      </a:cubicBezTo>
                      <a:cubicBezTo>
                        <a:pt x="195" y="19"/>
                        <a:pt x="191" y="25"/>
                        <a:pt x="185" y="30"/>
                      </a:cubicBezTo>
                      <a:cubicBezTo>
                        <a:pt x="179" y="36"/>
                        <a:pt x="180" y="38"/>
                        <a:pt x="179" y="38"/>
                      </a:cubicBezTo>
                      <a:cubicBezTo>
                        <a:pt x="178" y="39"/>
                        <a:pt x="175" y="46"/>
                        <a:pt x="170" y="50"/>
                      </a:cubicBezTo>
                      <a:cubicBezTo>
                        <a:pt x="164" y="55"/>
                        <a:pt x="165" y="64"/>
                        <a:pt x="165" y="67"/>
                      </a:cubicBezTo>
                      <a:cubicBezTo>
                        <a:pt x="165" y="70"/>
                        <a:pt x="162" y="78"/>
                        <a:pt x="155" y="83"/>
                      </a:cubicBezTo>
                      <a:cubicBezTo>
                        <a:pt x="148" y="88"/>
                        <a:pt x="160" y="88"/>
                        <a:pt x="161" y="88"/>
                      </a:cubicBezTo>
                      <a:cubicBezTo>
                        <a:pt x="161" y="88"/>
                        <a:pt x="164" y="89"/>
                        <a:pt x="167" y="91"/>
                      </a:cubicBezTo>
                      <a:cubicBezTo>
                        <a:pt x="171" y="93"/>
                        <a:pt x="170" y="95"/>
                        <a:pt x="170" y="99"/>
                      </a:cubicBezTo>
                      <a:cubicBezTo>
                        <a:pt x="171" y="104"/>
                        <a:pt x="173" y="106"/>
                        <a:pt x="176" y="112"/>
                      </a:cubicBezTo>
                      <a:cubicBezTo>
                        <a:pt x="180" y="117"/>
                        <a:pt x="175" y="123"/>
                        <a:pt x="174" y="127"/>
                      </a:cubicBezTo>
                      <a:cubicBezTo>
                        <a:pt x="172" y="132"/>
                        <a:pt x="180" y="137"/>
                        <a:pt x="182" y="142"/>
                      </a:cubicBezTo>
                      <a:cubicBezTo>
                        <a:pt x="184" y="148"/>
                        <a:pt x="190" y="150"/>
                        <a:pt x="194" y="150"/>
                      </a:cubicBezTo>
                      <a:cubicBezTo>
                        <a:pt x="198" y="151"/>
                        <a:pt x="202" y="150"/>
                        <a:pt x="207" y="150"/>
                      </a:cubicBezTo>
                      <a:cubicBezTo>
                        <a:pt x="212" y="150"/>
                        <a:pt x="214" y="148"/>
                        <a:pt x="217" y="147"/>
                      </a:cubicBezTo>
                      <a:cubicBezTo>
                        <a:pt x="220" y="146"/>
                        <a:pt x="227" y="151"/>
                        <a:pt x="232" y="152"/>
                      </a:cubicBezTo>
                      <a:cubicBezTo>
                        <a:pt x="237" y="153"/>
                        <a:pt x="241" y="160"/>
                        <a:pt x="243" y="166"/>
                      </a:cubicBezTo>
                      <a:cubicBezTo>
                        <a:pt x="245" y="173"/>
                        <a:pt x="251" y="172"/>
                        <a:pt x="258" y="172"/>
                      </a:cubicBezTo>
                      <a:cubicBezTo>
                        <a:pt x="264" y="172"/>
                        <a:pt x="277" y="173"/>
                        <a:pt x="281" y="173"/>
                      </a:cubicBezTo>
                      <a:cubicBezTo>
                        <a:pt x="285" y="173"/>
                        <a:pt x="291" y="170"/>
                        <a:pt x="297" y="173"/>
                      </a:cubicBezTo>
                      <a:cubicBezTo>
                        <a:pt x="304" y="175"/>
                        <a:pt x="296" y="176"/>
                        <a:pt x="295" y="186"/>
                      </a:cubicBezTo>
                      <a:cubicBezTo>
                        <a:pt x="293" y="195"/>
                        <a:pt x="292" y="191"/>
                        <a:pt x="289" y="197"/>
                      </a:cubicBezTo>
                      <a:cubicBezTo>
                        <a:pt x="286" y="204"/>
                        <a:pt x="288" y="211"/>
                        <a:pt x="287" y="217"/>
                      </a:cubicBezTo>
                      <a:cubicBezTo>
                        <a:pt x="286" y="224"/>
                        <a:pt x="291" y="230"/>
                        <a:pt x="291" y="236"/>
                      </a:cubicBezTo>
                      <a:cubicBezTo>
                        <a:pt x="292" y="243"/>
                        <a:pt x="293" y="244"/>
                        <a:pt x="300" y="249"/>
                      </a:cubicBezTo>
                      <a:cubicBezTo>
                        <a:pt x="307" y="255"/>
                        <a:pt x="295" y="257"/>
                        <a:pt x="289" y="262"/>
                      </a:cubicBezTo>
                      <a:cubicBezTo>
                        <a:pt x="282" y="266"/>
                        <a:pt x="292" y="269"/>
                        <a:pt x="295" y="271"/>
                      </a:cubicBezTo>
                      <a:cubicBezTo>
                        <a:pt x="298" y="273"/>
                        <a:pt x="302" y="280"/>
                        <a:pt x="303" y="285"/>
                      </a:cubicBezTo>
                      <a:cubicBezTo>
                        <a:pt x="303" y="287"/>
                        <a:pt x="302" y="289"/>
                        <a:pt x="302" y="290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28" name="Freeform 592">
                  <a:extLst>
                    <a:ext uri="{FF2B5EF4-FFF2-40B4-BE49-F238E27FC236}">
                      <a16:creationId xmlns:a16="http://schemas.microsoft.com/office/drawing/2014/main" id="{0BFAD45F-CE6E-9830-D36D-AABC8F4ACFE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01748" y="3611700"/>
                  <a:ext cx="394970" cy="385763"/>
                </a:xfrm>
                <a:custGeom>
                  <a:avLst/>
                  <a:gdLst>
                    <a:gd name="T0" fmla="*/ 334 w 342"/>
                    <a:gd name="T1" fmla="*/ 123 h 328"/>
                    <a:gd name="T2" fmla="*/ 329 w 342"/>
                    <a:gd name="T3" fmla="*/ 145 h 328"/>
                    <a:gd name="T4" fmla="*/ 315 w 342"/>
                    <a:gd name="T5" fmla="*/ 158 h 328"/>
                    <a:gd name="T6" fmla="*/ 304 w 342"/>
                    <a:gd name="T7" fmla="*/ 176 h 328"/>
                    <a:gd name="T8" fmla="*/ 318 w 342"/>
                    <a:gd name="T9" fmla="*/ 198 h 328"/>
                    <a:gd name="T10" fmla="*/ 318 w 342"/>
                    <a:gd name="T11" fmla="*/ 212 h 328"/>
                    <a:gd name="T12" fmla="*/ 293 w 342"/>
                    <a:gd name="T13" fmla="*/ 226 h 328"/>
                    <a:gd name="T14" fmla="*/ 267 w 342"/>
                    <a:gd name="T15" fmla="*/ 234 h 328"/>
                    <a:gd name="T16" fmla="*/ 258 w 342"/>
                    <a:gd name="T17" fmla="*/ 242 h 328"/>
                    <a:gd name="T18" fmla="*/ 240 w 342"/>
                    <a:gd name="T19" fmla="*/ 235 h 328"/>
                    <a:gd name="T20" fmla="*/ 219 w 342"/>
                    <a:gd name="T21" fmla="*/ 227 h 328"/>
                    <a:gd name="T22" fmla="*/ 227 w 342"/>
                    <a:gd name="T23" fmla="*/ 245 h 328"/>
                    <a:gd name="T24" fmla="*/ 234 w 342"/>
                    <a:gd name="T25" fmla="*/ 276 h 328"/>
                    <a:gd name="T26" fmla="*/ 250 w 342"/>
                    <a:gd name="T27" fmla="*/ 285 h 328"/>
                    <a:gd name="T28" fmla="*/ 230 w 342"/>
                    <a:gd name="T29" fmla="*/ 298 h 328"/>
                    <a:gd name="T30" fmla="*/ 216 w 342"/>
                    <a:gd name="T31" fmla="*/ 311 h 328"/>
                    <a:gd name="T32" fmla="*/ 195 w 342"/>
                    <a:gd name="T33" fmla="*/ 326 h 328"/>
                    <a:gd name="T34" fmla="*/ 183 w 342"/>
                    <a:gd name="T35" fmla="*/ 324 h 328"/>
                    <a:gd name="T36" fmla="*/ 162 w 342"/>
                    <a:gd name="T37" fmla="*/ 314 h 328"/>
                    <a:gd name="T38" fmla="*/ 155 w 342"/>
                    <a:gd name="T39" fmla="*/ 294 h 328"/>
                    <a:gd name="T40" fmla="*/ 155 w 342"/>
                    <a:gd name="T41" fmla="*/ 285 h 328"/>
                    <a:gd name="T42" fmla="*/ 141 w 342"/>
                    <a:gd name="T43" fmla="*/ 262 h 328"/>
                    <a:gd name="T44" fmla="*/ 143 w 342"/>
                    <a:gd name="T45" fmla="*/ 236 h 328"/>
                    <a:gd name="T46" fmla="*/ 141 w 342"/>
                    <a:gd name="T47" fmla="*/ 197 h 328"/>
                    <a:gd name="T48" fmla="*/ 149 w 342"/>
                    <a:gd name="T49" fmla="*/ 173 h 328"/>
                    <a:gd name="T50" fmla="*/ 110 w 342"/>
                    <a:gd name="T51" fmla="*/ 172 h 328"/>
                    <a:gd name="T52" fmla="*/ 84 w 342"/>
                    <a:gd name="T53" fmla="*/ 152 h 328"/>
                    <a:gd name="T54" fmla="*/ 59 w 342"/>
                    <a:gd name="T55" fmla="*/ 150 h 328"/>
                    <a:gd name="T56" fmla="*/ 34 w 342"/>
                    <a:gd name="T57" fmla="*/ 142 h 328"/>
                    <a:gd name="T58" fmla="*/ 28 w 342"/>
                    <a:gd name="T59" fmla="*/ 112 h 328"/>
                    <a:gd name="T60" fmla="*/ 19 w 342"/>
                    <a:gd name="T61" fmla="*/ 91 h 328"/>
                    <a:gd name="T62" fmla="*/ 7 w 342"/>
                    <a:gd name="T63" fmla="*/ 83 h 328"/>
                    <a:gd name="T64" fmla="*/ 22 w 342"/>
                    <a:gd name="T65" fmla="*/ 50 h 328"/>
                    <a:gd name="T66" fmla="*/ 37 w 342"/>
                    <a:gd name="T67" fmla="*/ 30 h 328"/>
                    <a:gd name="T68" fmla="*/ 54 w 342"/>
                    <a:gd name="T69" fmla="*/ 20 h 328"/>
                    <a:gd name="T70" fmla="*/ 51 w 342"/>
                    <a:gd name="T71" fmla="*/ 38 h 328"/>
                    <a:gd name="T72" fmla="*/ 45 w 342"/>
                    <a:gd name="T73" fmla="*/ 63 h 328"/>
                    <a:gd name="T74" fmla="*/ 48 w 342"/>
                    <a:gd name="T75" fmla="*/ 87 h 328"/>
                    <a:gd name="T76" fmla="*/ 65 w 342"/>
                    <a:gd name="T77" fmla="*/ 84 h 328"/>
                    <a:gd name="T78" fmla="*/ 56 w 342"/>
                    <a:gd name="T79" fmla="*/ 54 h 328"/>
                    <a:gd name="T80" fmla="*/ 69 w 342"/>
                    <a:gd name="T81" fmla="*/ 32 h 328"/>
                    <a:gd name="T82" fmla="*/ 96 w 342"/>
                    <a:gd name="T83" fmla="*/ 26 h 328"/>
                    <a:gd name="T84" fmla="*/ 92 w 342"/>
                    <a:gd name="T85" fmla="*/ 5 h 328"/>
                    <a:gd name="T86" fmla="*/ 105 w 342"/>
                    <a:gd name="T87" fmla="*/ 23 h 328"/>
                    <a:gd name="T88" fmla="*/ 132 w 342"/>
                    <a:gd name="T89" fmla="*/ 30 h 328"/>
                    <a:gd name="T90" fmla="*/ 144 w 342"/>
                    <a:gd name="T91" fmla="*/ 53 h 328"/>
                    <a:gd name="T92" fmla="*/ 170 w 342"/>
                    <a:gd name="T93" fmla="*/ 51 h 328"/>
                    <a:gd name="T94" fmla="*/ 199 w 342"/>
                    <a:gd name="T95" fmla="*/ 59 h 328"/>
                    <a:gd name="T96" fmla="*/ 223 w 342"/>
                    <a:gd name="T97" fmla="*/ 62 h 328"/>
                    <a:gd name="T98" fmla="*/ 244 w 342"/>
                    <a:gd name="T99" fmla="*/ 48 h 328"/>
                    <a:gd name="T100" fmla="*/ 267 w 342"/>
                    <a:gd name="T101" fmla="*/ 46 h 328"/>
                    <a:gd name="T102" fmla="*/ 290 w 342"/>
                    <a:gd name="T103" fmla="*/ 46 h 328"/>
                    <a:gd name="T104" fmla="*/ 274 w 342"/>
                    <a:gd name="T105" fmla="*/ 54 h 328"/>
                    <a:gd name="T106" fmla="*/ 288 w 342"/>
                    <a:gd name="T107" fmla="*/ 66 h 328"/>
                    <a:gd name="T108" fmla="*/ 302 w 342"/>
                    <a:gd name="T109" fmla="*/ 72 h 328"/>
                    <a:gd name="T110" fmla="*/ 319 w 342"/>
                    <a:gd name="T111" fmla="*/ 80 h 328"/>
                    <a:gd name="T112" fmla="*/ 314 w 342"/>
                    <a:gd name="T113" fmla="*/ 96 h 328"/>
                    <a:gd name="T114" fmla="*/ 310 w 342"/>
                    <a:gd name="T115" fmla="*/ 110 h 328"/>
                    <a:gd name="T116" fmla="*/ 327 w 342"/>
                    <a:gd name="T117" fmla="*/ 105 h 328"/>
                    <a:gd name="T118" fmla="*/ 342 w 342"/>
                    <a:gd name="T119" fmla="*/ 108 h 3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42" h="328">
                      <a:moveTo>
                        <a:pt x="342" y="113"/>
                      </a:moveTo>
                      <a:cubicBezTo>
                        <a:pt x="342" y="115"/>
                        <a:pt x="340" y="119"/>
                        <a:pt x="334" y="123"/>
                      </a:cubicBezTo>
                      <a:cubicBezTo>
                        <a:pt x="327" y="127"/>
                        <a:pt x="326" y="132"/>
                        <a:pt x="322" y="134"/>
                      </a:cubicBezTo>
                      <a:cubicBezTo>
                        <a:pt x="318" y="137"/>
                        <a:pt x="322" y="142"/>
                        <a:pt x="329" y="145"/>
                      </a:cubicBezTo>
                      <a:cubicBezTo>
                        <a:pt x="336" y="149"/>
                        <a:pt x="329" y="150"/>
                        <a:pt x="328" y="152"/>
                      </a:cubicBezTo>
                      <a:cubicBezTo>
                        <a:pt x="327" y="153"/>
                        <a:pt x="319" y="157"/>
                        <a:pt x="315" y="158"/>
                      </a:cubicBezTo>
                      <a:cubicBezTo>
                        <a:pt x="311" y="158"/>
                        <a:pt x="308" y="165"/>
                        <a:pt x="308" y="167"/>
                      </a:cubicBezTo>
                      <a:cubicBezTo>
                        <a:pt x="308" y="170"/>
                        <a:pt x="307" y="173"/>
                        <a:pt x="304" y="176"/>
                      </a:cubicBezTo>
                      <a:cubicBezTo>
                        <a:pt x="302" y="180"/>
                        <a:pt x="307" y="186"/>
                        <a:pt x="309" y="190"/>
                      </a:cubicBezTo>
                      <a:cubicBezTo>
                        <a:pt x="311" y="194"/>
                        <a:pt x="314" y="195"/>
                        <a:pt x="318" y="198"/>
                      </a:cubicBezTo>
                      <a:cubicBezTo>
                        <a:pt x="319" y="199"/>
                        <a:pt x="320" y="200"/>
                        <a:pt x="320" y="201"/>
                      </a:cubicBezTo>
                      <a:cubicBezTo>
                        <a:pt x="321" y="204"/>
                        <a:pt x="319" y="209"/>
                        <a:pt x="318" y="212"/>
                      </a:cubicBezTo>
                      <a:cubicBezTo>
                        <a:pt x="318" y="215"/>
                        <a:pt x="314" y="217"/>
                        <a:pt x="307" y="219"/>
                      </a:cubicBezTo>
                      <a:cubicBezTo>
                        <a:pt x="299" y="221"/>
                        <a:pt x="300" y="224"/>
                        <a:pt x="293" y="226"/>
                      </a:cubicBezTo>
                      <a:cubicBezTo>
                        <a:pt x="286" y="229"/>
                        <a:pt x="284" y="231"/>
                        <a:pt x="278" y="231"/>
                      </a:cubicBezTo>
                      <a:cubicBezTo>
                        <a:pt x="271" y="231"/>
                        <a:pt x="270" y="232"/>
                        <a:pt x="267" y="234"/>
                      </a:cubicBezTo>
                      <a:cubicBezTo>
                        <a:pt x="265" y="236"/>
                        <a:pt x="270" y="246"/>
                        <a:pt x="265" y="246"/>
                      </a:cubicBezTo>
                      <a:cubicBezTo>
                        <a:pt x="260" y="247"/>
                        <a:pt x="260" y="246"/>
                        <a:pt x="258" y="242"/>
                      </a:cubicBezTo>
                      <a:cubicBezTo>
                        <a:pt x="255" y="238"/>
                        <a:pt x="256" y="238"/>
                        <a:pt x="251" y="237"/>
                      </a:cubicBezTo>
                      <a:cubicBezTo>
                        <a:pt x="246" y="237"/>
                        <a:pt x="243" y="236"/>
                        <a:pt x="240" y="235"/>
                      </a:cubicBezTo>
                      <a:cubicBezTo>
                        <a:pt x="237" y="234"/>
                        <a:pt x="237" y="233"/>
                        <a:pt x="233" y="232"/>
                      </a:cubicBezTo>
                      <a:cubicBezTo>
                        <a:pt x="228" y="231"/>
                        <a:pt x="222" y="228"/>
                        <a:pt x="219" y="227"/>
                      </a:cubicBezTo>
                      <a:cubicBezTo>
                        <a:pt x="216" y="225"/>
                        <a:pt x="217" y="230"/>
                        <a:pt x="219" y="234"/>
                      </a:cubicBezTo>
                      <a:cubicBezTo>
                        <a:pt x="221" y="238"/>
                        <a:pt x="224" y="240"/>
                        <a:pt x="227" y="245"/>
                      </a:cubicBezTo>
                      <a:cubicBezTo>
                        <a:pt x="230" y="250"/>
                        <a:pt x="229" y="252"/>
                        <a:pt x="228" y="259"/>
                      </a:cubicBezTo>
                      <a:cubicBezTo>
                        <a:pt x="228" y="266"/>
                        <a:pt x="234" y="274"/>
                        <a:pt x="234" y="276"/>
                      </a:cubicBezTo>
                      <a:cubicBezTo>
                        <a:pt x="234" y="278"/>
                        <a:pt x="244" y="279"/>
                        <a:pt x="249" y="279"/>
                      </a:cubicBezTo>
                      <a:cubicBezTo>
                        <a:pt x="253" y="279"/>
                        <a:pt x="250" y="283"/>
                        <a:pt x="250" y="285"/>
                      </a:cubicBezTo>
                      <a:cubicBezTo>
                        <a:pt x="250" y="288"/>
                        <a:pt x="247" y="290"/>
                        <a:pt x="239" y="290"/>
                      </a:cubicBezTo>
                      <a:cubicBezTo>
                        <a:pt x="232" y="291"/>
                        <a:pt x="230" y="295"/>
                        <a:pt x="230" y="298"/>
                      </a:cubicBezTo>
                      <a:cubicBezTo>
                        <a:pt x="230" y="301"/>
                        <a:pt x="228" y="303"/>
                        <a:pt x="225" y="307"/>
                      </a:cubicBezTo>
                      <a:cubicBezTo>
                        <a:pt x="222" y="311"/>
                        <a:pt x="222" y="308"/>
                        <a:pt x="216" y="311"/>
                      </a:cubicBezTo>
                      <a:cubicBezTo>
                        <a:pt x="209" y="313"/>
                        <a:pt x="209" y="316"/>
                        <a:pt x="204" y="320"/>
                      </a:cubicBezTo>
                      <a:cubicBezTo>
                        <a:pt x="199" y="323"/>
                        <a:pt x="197" y="327"/>
                        <a:pt x="195" y="326"/>
                      </a:cubicBezTo>
                      <a:cubicBezTo>
                        <a:pt x="193" y="326"/>
                        <a:pt x="194" y="322"/>
                        <a:pt x="193" y="319"/>
                      </a:cubicBezTo>
                      <a:cubicBezTo>
                        <a:pt x="193" y="315"/>
                        <a:pt x="187" y="321"/>
                        <a:pt x="183" y="324"/>
                      </a:cubicBezTo>
                      <a:cubicBezTo>
                        <a:pt x="178" y="328"/>
                        <a:pt x="181" y="325"/>
                        <a:pt x="174" y="324"/>
                      </a:cubicBezTo>
                      <a:cubicBezTo>
                        <a:pt x="166" y="323"/>
                        <a:pt x="168" y="320"/>
                        <a:pt x="162" y="314"/>
                      </a:cubicBezTo>
                      <a:cubicBezTo>
                        <a:pt x="156" y="309"/>
                        <a:pt x="158" y="309"/>
                        <a:pt x="157" y="303"/>
                      </a:cubicBezTo>
                      <a:cubicBezTo>
                        <a:pt x="157" y="296"/>
                        <a:pt x="158" y="299"/>
                        <a:pt x="155" y="294"/>
                      </a:cubicBezTo>
                      <a:cubicBezTo>
                        <a:pt x="153" y="292"/>
                        <a:pt x="153" y="290"/>
                        <a:pt x="154" y="290"/>
                      </a:cubicBezTo>
                      <a:cubicBezTo>
                        <a:pt x="154" y="289"/>
                        <a:pt x="155" y="287"/>
                        <a:pt x="155" y="285"/>
                      </a:cubicBezTo>
                      <a:cubicBezTo>
                        <a:pt x="154" y="280"/>
                        <a:pt x="150" y="273"/>
                        <a:pt x="147" y="271"/>
                      </a:cubicBezTo>
                      <a:cubicBezTo>
                        <a:pt x="144" y="269"/>
                        <a:pt x="134" y="266"/>
                        <a:pt x="141" y="262"/>
                      </a:cubicBezTo>
                      <a:cubicBezTo>
                        <a:pt x="147" y="257"/>
                        <a:pt x="159" y="255"/>
                        <a:pt x="152" y="249"/>
                      </a:cubicBezTo>
                      <a:cubicBezTo>
                        <a:pt x="145" y="244"/>
                        <a:pt x="144" y="243"/>
                        <a:pt x="143" y="236"/>
                      </a:cubicBezTo>
                      <a:cubicBezTo>
                        <a:pt x="143" y="230"/>
                        <a:pt x="138" y="224"/>
                        <a:pt x="139" y="217"/>
                      </a:cubicBezTo>
                      <a:cubicBezTo>
                        <a:pt x="140" y="211"/>
                        <a:pt x="138" y="204"/>
                        <a:pt x="141" y="197"/>
                      </a:cubicBezTo>
                      <a:cubicBezTo>
                        <a:pt x="144" y="191"/>
                        <a:pt x="145" y="195"/>
                        <a:pt x="147" y="186"/>
                      </a:cubicBezTo>
                      <a:cubicBezTo>
                        <a:pt x="148" y="176"/>
                        <a:pt x="156" y="175"/>
                        <a:pt x="149" y="173"/>
                      </a:cubicBezTo>
                      <a:cubicBezTo>
                        <a:pt x="143" y="170"/>
                        <a:pt x="137" y="173"/>
                        <a:pt x="133" y="173"/>
                      </a:cubicBezTo>
                      <a:cubicBezTo>
                        <a:pt x="129" y="173"/>
                        <a:pt x="116" y="172"/>
                        <a:pt x="110" y="172"/>
                      </a:cubicBezTo>
                      <a:cubicBezTo>
                        <a:pt x="103" y="172"/>
                        <a:pt x="97" y="173"/>
                        <a:pt x="95" y="166"/>
                      </a:cubicBezTo>
                      <a:cubicBezTo>
                        <a:pt x="93" y="160"/>
                        <a:pt x="89" y="153"/>
                        <a:pt x="84" y="152"/>
                      </a:cubicBezTo>
                      <a:cubicBezTo>
                        <a:pt x="79" y="151"/>
                        <a:pt x="72" y="146"/>
                        <a:pt x="69" y="147"/>
                      </a:cubicBezTo>
                      <a:cubicBezTo>
                        <a:pt x="66" y="148"/>
                        <a:pt x="64" y="150"/>
                        <a:pt x="59" y="150"/>
                      </a:cubicBezTo>
                      <a:cubicBezTo>
                        <a:pt x="54" y="150"/>
                        <a:pt x="50" y="151"/>
                        <a:pt x="46" y="150"/>
                      </a:cubicBezTo>
                      <a:cubicBezTo>
                        <a:pt x="42" y="150"/>
                        <a:pt x="36" y="148"/>
                        <a:pt x="34" y="142"/>
                      </a:cubicBezTo>
                      <a:cubicBezTo>
                        <a:pt x="32" y="137"/>
                        <a:pt x="24" y="132"/>
                        <a:pt x="26" y="127"/>
                      </a:cubicBezTo>
                      <a:cubicBezTo>
                        <a:pt x="27" y="123"/>
                        <a:pt x="32" y="117"/>
                        <a:pt x="28" y="112"/>
                      </a:cubicBezTo>
                      <a:cubicBezTo>
                        <a:pt x="25" y="106"/>
                        <a:pt x="23" y="104"/>
                        <a:pt x="22" y="99"/>
                      </a:cubicBezTo>
                      <a:cubicBezTo>
                        <a:pt x="22" y="95"/>
                        <a:pt x="23" y="93"/>
                        <a:pt x="19" y="91"/>
                      </a:cubicBezTo>
                      <a:cubicBezTo>
                        <a:pt x="16" y="89"/>
                        <a:pt x="13" y="88"/>
                        <a:pt x="13" y="88"/>
                      </a:cubicBezTo>
                      <a:cubicBezTo>
                        <a:pt x="12" y="88"/>
                        <a:pt x="0" y="88"/>
                        <a:pt x="7" y="83"/>
                      </a:cubicBezTo>
                      <a:cubicBezTo>
                        <a:pt x="14" y="78"/>
                        <a:pt x="17" y="70"/>
                        <a:pt x="17" y="67"/>
                      </a:cubicBezTo>
                      <a:cubicBezTo>
                        <a:pt x="17" y="64"/>
                        <a:pt x="16" y="55"/>
                        <a:pt x="22" y="50"/>
                      </a:cubicBezTo>
                      <a:cubicBezTo>
                        <a:pt x="27" y="46"/>
                        <a:pt x="30" y="39"/>
                        <a:pt x="31" y="38"/>
                      </a:cubicBezTo>
                      <a:cubicBezTo>
                        <a:pt x="32" y="38"/>
                        <a:pt x="31" y="36"/>
                        <a:pt x="37" y="30"/>
                      </a:cubicBezTo>
                      <a:cubicBezTo>
                        <a:pt x="43" y="25"/>
                        <a:pt x="47" y="19"/>
                        <a:pt x="50" y="19"/>
                      </a:cubicBezTo>
                      <a:cubicBezTo>
                        <a:pt x="51" y="20"/>
                        <a:pt x="52" y="20"/>
                        <a:pt x="54" y="20"/>
                      </a:cubicBezTo>
                      <a:cubicBezTo>
                        <a:pt x="52" y="20"/>
                        <a:pt x="50" y="21"/>
                        <a:pt x="47" y="23"/>
                      </a:cubicBezTo>
                      <a:cubicBezTo>
                        <a:pt x="42" y="27"/>
                        <a:pt x="48" y="30"/>
                        <a:pt x="51" y="38"/>
                      </a:cubicBezTo>
                      <a:cubicBezTo>
                        <a:pt x="54" y="45"/>
                        <a:pt x="51" y="45"/>
                        <a:pt x="52" y="49"/>
                      </a:cubicBezTo>
                      <a:cubicBezTo>
                        <a:pt x="52" y="53"/>
                        <a:pt x="51" y="58"/>
                        <a:pt x="45" y="63"/>
                      </a:cubicBezTo>
                      <a:cubicBezTo>
                        <a:pt x="39" y="69"/>
                        <a:pt x="40" y="68"/>
                        <a:pt x="43" y="77"/>
                      </a:cubicBezTo>
                      <a:cubicBezTo>
                        <a:pt x="46" y="85"/>
                        <a:pt x="47" y="82"/>
                        <a:pt x="48" y="87"/>
                      </a:cubicBezTo>
                      <a:cubicBezTo>
                        <a:pt x="49" y="93"/>
                        <a:pt x="50" y="93"/>
                        <a:pt x="55" y="94"/>
                      </a:cubicBezTo>
                      <a:cubicBezTo>
                        <a:pt x="60" y="96"/>
                        <a:pt x="62" y="91"/>
                        <a:pt x="65" y="84"/>
                      </a:cubicBezTo>
                      <a:cubicBezTo>
                        <a:pt x="68" y="76"/>
                        <a:pt x="67" y="78"/>
                        <a:pt x="63" y="67"/>
                      </a:cubicBezTo>
                      <a:cubicBezTo>
                        <a:pt x="59" y="56"/>
                        <a:pt x="57" y="60"/>
                        <a:pt x="56" y="54"/>
                      </a:cubicBezTo>
                      <a:cubicBezTo>
                        <a:pt x="54" y="48"/>
                        <a:pt x="57" y="46"/>
                        <a:pt x="60" y="41"/>
                      </a:cubicBezTo>
                      <a:cubicBezTo>
                        <a:pt x="62" y="36"/>
                        <a:pt x="67" y="34"/>
                        <a:pt x="69" y="32"/>
                      </a:cubicBezTo>
                      <a:cubicBezTo>
                        <a:pt x="71" y="31"/>
                        <a:pt x="80" y="31"/>
                        <a:pt x="87" y="29"/>
                      </a:cubicBezTo>
                      <a:cubicBezTo>
                        <a:pt x="95" y="26"/>
                        <a:pt x="92" y="27"/>
                        <a:pt x="96" y="26"/>
                      </a:cubicBezTo>
                      <a:cubicBezTo>
                        <a:pt x="100" y="26"/>
                        <a:pt x="92" y="20"/>
                        <a:pt x="90" y="19"/>
                      </a:cubicBezTo>
                      <a:cubicBezTo>
                        <a:pt x="87" y="18"/>
                        <a:pt x="88" y="10"/>
                        <a:pt x="92" y="5"/>
                      </a:cubicBezTo>
                      <a:cubicBezTo>
                        <a:pt x="96" y="0"/>
                        <a:pt x="101" y="11"/>
                        <a:pt x="99" y="17"/>
                      </a:cubicBezTo>
                      <a:cubicBezTo>
                        <a:pt x="98" y="22"/>
                        <a:pt x="100" y="21"/>
                        <a:pt x="105" y="23"/>
                      </a:cubicBezTo>
                      <a:cubicBezTo>
                        <a:pt x="109" y="26"/>
                        <a:pt x="109" y="25"/>
                        <a:pt x="117" y="25"/>
                      </a:cubicBezTo>
                      <a:cubicBezTo>
                        <a:pt x="125" y="25"/>
                        <a:pt x="126" y="27"/>
                        <a:pt x="132" y="30"/>
                      </a:cubicBezTo>
                      <a:cubicBezTo>
                        <a:pt x="137" y="33"/>
                        <a:pt x="132" y="43"/>
                        <a:pt x="136" y="50"/>
                      </a:cubicBezTo>
                      <a:cubicBezTo>
                        <a:pt x="139" y="58"/>
                        <a:pt x="138" y="53"/>
                        <a:pt x="144" y="53"/>
                      </a:cubicBezTo>
                      <a:cubicBezTo>
                        <a:pt x="149" y="53"/>
                        <a:pt x="150" y="53"/>
                        <a:pt x="155" y="52"/>
                      </a:cubicBezTo>
                      <a:cubicBezTo>
                        <a:pt x="161" y="52"/>
                        <a:pt x="164" y="52"/>
                        <a:pt x="170" y="51"/>
                      </a:cubicBezTo>
                      <a:cubicBezTo>
                        <a:pt x="176" y="49"/>
                        <a:pt x="180" y="51"/>
                        <a:pt x="186" y="51"/>
                      </a:cubicBezTo>
                      <a:cubicBezTo>
                        <a:pt x="192" y="51"/>
                        <a:pt x="194" y="57"/>
                        <a:pt x="199" y="59"/>
                      </a:cubicBezTo>
                      <a:cubicBezTo>
                        <a:pt x="205" y="61"/>
                        <a:pt x="205" y="61"/>
                        <a:pt x="215" y="67"/>
                      </a:cubicBezTo>
                      <a:cubicBezTo>
                        <a:pt x="224" y="73"/>
                        <a:pt x="220" y="64"/>
                        <a:pt x="223" y="62"/>
                      </a:cubicBezTo>
                      <a:cubicBezTo>
                        <a:pt x="226" y="59"/>
                        <a:pt x="231" y="57"/>
                        <a:pt x="235" y="51"/>
                      </a:cubicBezTo>
                      <a:cubicBezTo>
                        <a:pt x="239" y="46"/>
                        <a:pt x="242" y="48"/>
                        <a:pt x="244" y="48"/>
                      </a:cubicBezTo>
                      <a:cubicBezTo>
                        <a:pt x="245" y="47"/>
                        <a:pt x="247" y="48"/>
                        <a:pt x="250" y="47"/>
                      </a:cubicBezTo>
                      <a:cubicBezTo>
                        <a:pt x="252" y="47"/>
                        <a:pt x="259" y="47"/>
                        <a:pt x="267" y="46"/>
                      </a:cubicBezTo>
                      <a:cubicBezTo>
                        <a:pt x="275" y="46"/>
                        <a:pt x="271" y="46"/>
                        <a:pt x="275" y="46"/>
                      </a:cubicBezTo>
                      <a:cubicBezTo>
                        <a:pt x="280" y="46"/>
                        <a:pt x="282" y="46"/>
                        <a:pt x="290" y="46"/>
                      </a:cubicBezTo>
                      <a:cubicBezTo>
                        <a:pt x="297" y="46"/>
                        <a:pt x="289" y="49"/>
                        <a:pt x="283" y="50"/>
                      </a:cubicBezTo>
                      <a:cubicBezTo>
                        <a:pt x="278" y="51"/>
                        <a:pt x="276" y="50"/>
                        <a:pt x="274" y="54"/>
                      </a:cubicBezTo>
                      <a:cubicBezTo>
                        <a:pt x="273" y="58"/>
                        <a:pt x="276" y="60"/>
                        <a:pt x="281" y="67"/>
                      </a:cubicBezTo>
                      <a:cubicBezTo>
                        <a:pt x="287" y="75"/>
                        <a:pt x="286" y="67"/>
                        <a:pt x="288" y="66"/>
                      </a:cubicBezTo>
                      <a:cubicBezTo>
                        <a:pt x="291" y="66"/>
                        <a:pt x="293" y="73"/>
                        <a:pt x="295" y="72"/>
                      </a:cubicBezTo>
                      <a:cubicBezTo>
                        <a:pt x="297" y="71"/>
                        <a:pt x="300" y="72"/>
                        <a:pt x="302" y="72"/>
                      </a:cubicBezTo>
                      <a:cubicBezTo>
                        <a:pt x="304" y="71"/>
                        <a:pt x="309" y="76"/>
                        <a:pt x="312" y="75"/>
                      </a:cubicBezTo>
                      <a:cubicBezTo>
                        <a:pt x="314" y="74"/>
                        <a:pt x="318" y="80"/>
                        <a:pt x="319" y="80"/>
                      </a:cubicBezTo>
                      <a:cubicBezTo>
                        <a:pt x="320" y="80"/>
                        <a:pt x="320" y="84"/>
                        <a:pt x="318" y="88"/>
                      </a:cubicBezTo>
                      <a:cubicBezTo>
                        <a:pt x="317" y="91"/>
                        <a:pt x="319" y="92"/>
                        <a:pt x="314" y="96"/>
                      </a:cubicBezTo>
                      <a:cubicBezTo>
                        <a:pt x="310" y="100"/>
                        <a:pt x="313" y="102"/>
                        <a:pt x="310" y="104"/>
                      </a:cubicBezTo>
                      <a:cubicBezTo>
                        <a:pt x="306" y="107"/>
                        <a:pt x="304" y="109"/>
                        <a:pt x="310" y="110"/>
                      </a:cubicBezTo>
                      <a:cubicBezTo>
                        <a:pt x="315" y="110"/>
                        <a:pt x="312" y="108"/>
                        <a:pt x="321" y="105"/>
                      </a:cubicBezTo>
                      <a:cubicBezTo>
                        <a:pt x="330" y="103"/>
                        <a:pt x="326" y="106"/>
                        <a:pt x="327" y="105"/>
                      </a:cubicBezTo>
                      <a:cubicBezTo>
                        <a:pt x="329" y="104"/>
                        <a:pt x="335" y="106"/>
                        <a:pt x="336" y="106"/>
                      </a:cubicBezTo>
                      <a:cubicBezTo>
                        <a:pt x="338" y="106"/>
                        <a:pt x="339" y="107"/>
                        <a:pt x="342" y="108"/>
                      </a:cubicBezTo>
                      <a:cubicBezTo>
                        <a:pt x="342" y="110"/>
                        <a:pt x="342" y="112"/>
                        <a:pt x="342" y="113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29" name="Freeform 593">
                  <a:extLst>
                    <a:ext uri="{FF2B5EF4-FFF2-40B4-BE49-F238E27FC236}">
                      <a16:creationId xmlns:a16="http://schemas.microsoft.com/office/drawing/2014/main" id="{EFD42D66-27AF-042F-3820-B9C8E987C5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151445" y="3738700"/>
                  <a:ext cx="138942" cy="241300"/>
                </a:xfrm>
                <a:custGeom>
                  <a:avLst/>
                  <a:gdLst>
                    <a:gd name="T0" fmla="*/ 120 w 120"/>
                    <a:gd name="T1" fmla="*/ 187 h 206"/>
                    <a:gd name="T2" fmla="*/ 114 w 120"/>
                    <a:gd name="T3" fmla="*/ 187 h 206"/>
                    <a:gd name="T4" fmla="*/ 104 w 120"/>
                    <a:gd name="T5" fmla="*/ 184 h 206"/>
                    <a:gd name="T6" fmla="*/ 90 w 120"/>
                    <a:gd name="T7" fmla="*/ 189 h 206"/>
                    <a:gd name="T8" fmla="*/ 78 w 120"/>
                    <a:gd name="T9" fmla="*/ 194 h 206"/>
                    <a:gd name="T10" fmla="*/ 72 w 120"/>
                    <a:gd name="T11" fmla="*/ 198 h 206"/>
                    <a:gd name="T12" fmla="*/ 63 w 120"/>
                    <a:gd name="T13" fmla="*/ 204 h 206"/>
                    <a:gd name="T14" fmla="*/ 51 w 120"/>
                    <a:gd name="T15" fmla="*/ 199 h 206"/>
                    <a:gd name="T16" fmla="*/ 40 w 120"/>
                    <a:gd name="T17" fmla="*/ 191 h 206"/>
                    <a:gd name="T18" fmla="*/ 39 w 120"/>
                    <a:gd name="T19" fmla="*/ 181 h 206"/>
                    <a:gd name="T20" fmla="*/ 33 w 120"/>
                    <a:gd name="T21" fmla="*/ 170 h 206"/>
                    <a:gd name="T22" fmla="*/ 32 w 120"/>
                    <a:gd name="T23" fmla="*/ 156 h 206"/>
                    <a:gd name="T24" fmla="*/ 36 w 120"/>
                    <a:gd name="T25" fmla="*/ 145 h 206"/>
                    <a:gd name="T26" fmla="*/ 39 w 120"/>
                    <a:gd name="T27" fmla="*/ 135 h 206"/>
                    <a:gd name="T28" fmla="*/ 43 w 120"/>
                    <a:gd name="T29" fmla="*/ 126 h 206"/>
                    <a:gd name="T30" fmla="*/ 40 w 120"/>
                    <a:gd name="T31" fmla="*/ 117 h 206"/>
                    <a:gd name="T32" fmla="*/ 33 w 120"/>
                    <a:gd name="T33" fmla="*/ 112 h 206"/>
                    <a:gd name="T34" fmla="*/ 32 w 120"/>
                    <a:gd name="T35" fmla="*/ 102 h 206"/>
                    <a:gd name="T36" fmla="*/ 32 w 120"/>
                    <a:gd name="T37" fmla="*/ 93 h 206"/>
                    <a:gd name="T38" fmla="*/ 27 w 120"/>
                    <a:gd name="T39" fmla="*/ 93 h 206"/>
                    <a:gd name="T40" fmla="*/ 18 w 120"/>
                    <a:gd name="T41" fmla="*/ 93 h 206"/>
                    <a:gd name="T42" fmla="*/ 16 w 120"/>
                    <a:gd name="T43" fmla="*/ 90 h 206"/>
                    <a:gd name="T44" fmla="*/ 7 w 120"/>
                    <a:gd name="T45" fmla="*/ 82 h 206"/>
                    <a:gd name="T46" fmla="*/ 2 w 120"/>
                    <a:gd name="T47" fmla="*/ 68 h 206"/>
                    <a:gd name="T48" fmla="*/ 6 w 120"/>
                    <a:gd name="T49" fmla="*/ 59 h 206"/>
                    <a:gd name="T50" fmla="*/ 13 w 120"/>
                    <a:gd name="T51" fmla="*/ 50 h 206"/>
                    <a:gd name="T52" fmla="*/ 26 w 120"/>
                    <a:gd name="T53" fmla="*/ 44 h 206"/>
                    <a:gd name="T54" fmla="*/ 27 w 120"/>
                    <a:gd name="T55" fmla="*/ 37 h 206"/>
                    <a:gd name="T56" fmla="*/ 20 w 120"/>
                    <a:gd name="T57" fmla="*/ 26 h 206"/>
                    <a:gd name="T58" fmla="*/ 32 w 120"/>
                    <a:gd name="T59" fmla="*/ 15 h 206"/>
                    <a:gd name="T60" fmla="*/ 40 w 120"/>
                    <a:gd name="T61" fmla="*/ 5 h 206"/>
                    <a:gd name="T62" fmla="*/ 40 w 120"/>
                    <a:gd name="T63" fmla="*/ 0 h 206"/>
                    <a:gd name="T64" fmla="*/ 43 w 120"/>
                    <a:gd name="T65" fmla="*/ 1 h 206"/>
                    <a:gd name="T66" fmla="*/ 51 w 120"/>
                    <a:gd name="T67" fmla="*/ 7 h 206"/>
                    <a:gd name="T68" fmla="*/ 59 w 120"/>
                    <a:gd name="T69" fmla="*/ 13 h 206"/>
                    <a:gd name="T70" fmla="*/ 70 w 120"/>
                    <a:gd name="T71" fmla="*/ 24 h 206"/>
                    <a:gd name="T72" fmla="*/ 74 w 120"/>
                    <a:gd name="T73" fmla="*/ 36 h 206"/>
                    <a:gd name="T74" fmla="*/ 72 w 120"/>
                    <a:gd name="T75" fmla="*/ 48 h 206"/>
                    <a:gd name="T76" fmla="*/ 82 w 120"/>
                    <a:gd name="T77" fmla="*/ 48 h 206"/>
                    <a:gd name="T78" fmla="*/ 91 w 120"/>
                    <a:gd name="T79" fmla="*/ 54 h 206"/>
                    <a:gd name="T80" fmla="*/ 101 w 120"/>
                    <a:gd name="T81" fmla="*/ 63 h 206"/>
                    <a:gd name="T82" fmla="*/ 107 w 120"/>
                    <a:gd name="T83" fmla="*/ 71 h 206"/>
                    <a:gd name="T84" fmla="*/ 105 w 120"/>
                    <a:gd name="T85" fmla="*/ 78 h 206"/>
                    <a:gd name="T86" fmla="*/ 102 w 120"/>
                    <a:gd name="T87" fmla="*/ 89 h 206"/>
                    <a:gd name="T88" fmla="*/ 99 w 120"/>
                    <a:gd name="T89" fmla="*/ 97 h 206"/>
                    <a:gd name="T90" fmla="*/ 86 w 120"/>
                    <a:gd name="T91" fmla="*/ 103 h 206"/>
                    <a:gd name="T92" fmla="*/ 85 w 120"/>
                    <a:gd name="T93" fmla="*/ 114 h 206"/>
                    <a:gd name="T94" fmla="*/ 82 w 120"/>
                    <a:gd name="T95" fmla="*/ 129 h 206"/>
                    <a:gd name="T96" fmla="*/ 89 w 120"/>
                    <a:gd name="T97" fmla="*/ 138 h 206"/>
                    <a:gd name="T98" fmla="*/ 97 w 120"/>
                    <a:gd name="T99" fmla="*/ 145 h 206"/>
                    <a:gd name="T100" fmla="*/ 101 w 120"/>
                    <a:gd name="T101" fmla="*/ 153 h 206"/>
                    <a:gd name="T102" fmla="*/ 105 w 120"/>
                    <a:gd name="T103" fmla="*/ 162 h 206"/>
                    <a:gd name="T104" fmla="*/ 107 w 120"/>
                    <a:gd name="T105" fmla="*/ 171 h 206"/>
                    <a:gd name="T106" fmla="*/ 114 w 120"/>
                    <a:gd name="T107" fmla="*/ 179 h 206"/>
                    <a:gd name="T108" fmla="*/ 120 w 120"/>
                    <a:gd name="T109" fmla="*/ 184 h 206"/>
                    <a:gd name="T110" fmla="*/ 120 w 120"/>
                    <a:gd name="T111" fmla="*/ 187 h 2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0" h="206">
                      <a:moveTo>
                        <a:pt x="120" y="187"/>
                      </a:moveTo>
                      <a:cubicBezTo>
                        <a:pt x="117" y="187"/>
                        <a:pt x="115" y="187"/>
                        <a:pt x="114" y="187"/>
                      </a:cubicBezTo>
                      <a:cubicBezTo>
                        <a:pt x="114" y="186"/>
                        <a:pt x="108" y="185"/>
                        <a:pt x="104" y="184"/>
                      </a:cubicBezTo>
                      <a:cubicBezTo>
                        <a:pt x="99" y="182"/>
                        <a:pt x="96" y="187"/>
                        <a:pt x="90" y="189"/>
                      </a:cubicBezTo>
                      <a:cubicBezTo>
                        <a:pt x="84" y="190"/>
                        <a:pt x="82" y="192"/>
                        <a:pt x="78" y="194"/>
                      </a:cubicBezTo>
                      <a:cubicBezTo>
                        <a:pt x="75" y="195"/>
                        <a:pt x="74" y="196"/>
                        <a:pt x="72" y="198"/>
                      </a:cubicBezTo>
                      <a:cubicBezTo>
                        <a:pt x="69" y="200"/>
                        <a:pt x="66" y="203"/>
                        <a:pt x="63" y="204"/>
                      </a:cubicBezTo>
                      <a:cubicBezTo>
                        <a:pt x="60" y="206"/>
                        <a:pt x="55" y="204"/>
                        <a:pt x="51" y="199"/>
                      </a:cubicBezTo>
                      <a:cubicBezTo>
                        <a:pt x="46" y="194"/>
                        <a:pt x="44" y="194"/>
                        <a:pt x="40" y="191"/>
                      </a:cubicBezTo>
                      <a:cubicBezTo>
                        <a:pt x="36" y="188"/>
                        <a:pt x="41" y="186"/>
                        <a:pt x="39" y="181"/>
                      </a:cubicBezTo>
                      <a:cubicBezTo>
                        <a:pt x="38" y="175"/>
                        <a:pt x="37" y="174"/>
                        <a:pt x="33" y="170"/>
                      </a:cubicBezTo>
                      <a:cubicBezTo>
                        <a:pt x="29" y="166"/>
                        <a:pt x="32" y="163"/>
                        <a:pt x="32" y="156"/>
                      </a:cubicBezTo>
                      <a:cubicBezTo>
                        <a:pt x="32" y="149"/>
                        <a:pt x="35" y="152"/>
                        <a:pt x="36" y="145"/>
                      </a:cubicBezTo>
                      <a:cubicBezTo>
                        <a:pt x="37" y="138"/>
                        <a:pt x="36" y="140"/>
                        <a:pt x="39" y="135"/>
                      </a:cubicBezTo>
                      <a:cubicBezTo>
                        <a:pt x="42" y="130"/>
                        <a:pt x="43" y="132"/>
                        <a:pt x="43" y="126"/>
                      </a:cubicBezTo>
                      <a:cubicBezTo>
                        <a:pt x="44" y="121"/>
                        <a:pt x="41" y="121"/>
                        <a:pt x="40" y="117"/>
                      </a:cubicBezTo>
                      <a:cubicBezTo>
                        <a:pt x="40" y="113"/>
                        <a:pt x="37" y="113"/>
                        <a:pt x="33" y="112"/>
                      </a:cubicBezTo>
                      <a:cubicBezTo>
                        <a:pt x="29" y="111"/>
                        <a:pt x="26" y="109"/>
                        <a:pt x="32" y="102"/>
                      </a:cubicBezTo>
                      <a:cubicBezTo>
                        <a:pt x="37" y="95"/>
                        <a:pt x="33" y="96"/>
                        <a:pt x="32" y="93"/>
                      </a:cubicBezTo>
                      <a:cubicBezTo>
                        <a:pt x="31" y="90"/>
                        <a:pt x="28" y="93"/>
                        <a:pt x="27" y="93"/>
                      </a:cubicBezTo>
                      <a:cubicBezTo>
                        <a:pt x="26" y="93"/>
                        <a:pt x="21" y="93"/>
                        <a:pt x="18" y="93"/>
                      </a:cubicBezTo>
                      <a:cubicBezTo>
                        <a:pt x="18" y="92"/>
                        <a:pt x="17" y="91"/>
                        <a:pt x="16" y="90"/>
                      </a:cubicBezTo>
                      <a:cubicBezTo>
                        <a:pt x="12" y="87"/>
                        <a:pt x="9" y="86"/>
                        <a:pt x="7" y="82"/>
                      </a:cubicBezTo>
                      <a:cubicBezTo>
                        <a:pt x="5" y="78"/>
                        <a:pt x="0" y="72"/>
                        <a:pt x="2" y="68"/>
                      </a:cubicBezTo>
                      <a:cubicBezTo>
                        <a:pt x="5" y="65"/>
                        <a:pt x="6" y="62"/>
                        <a:pt x="6" y="59"/>
                      </a:cubicBezTo>
                      <a:cubicBezTo>
                        <a:pt x="6" y="57"/>
                        <a:pt x="9" y="50"/>
                        <a:pt x="13" y="50"/>
                      </a:cubicBezTo>
                      <a:cubicBezTo>
                        <a:pt x="17" y="49"/>
                        <a:pt x="25" y="45"/>
                        <a:pt x="26" y="44"/>
                      </a:cubicBezTo>
                      <a:cubicBezTo>
                        <a:pt x="27" y="42"/>
                        <a:pt x="34" y="41"/>
                        <a:pt x="27" y="37"/>
                      </a:cubicBezTo>
                      <a:cubicBezTo>
                        <a:pt x="20" y="34"/>
                        <a:pt x="16" y="29"/>
                        <a:pt x="20" y="26"/>
                      </a:cubicBezTo>
                      <a:cubicBezTo>
                        <a:pt x="24" y="24"/>
                        <a:pt x="25" y="19"/>
                        <a:pt x="32" y="15"/>
                      </a:cubicBezTo>
                      <a:cubicBezTo>
                        <a:pt x="38" y="11"/>
                        <a:pt x="40" y="7"/>
                        <a:pt x="40" y="5"/>
                      </a:cubicBezTo>
                      <a:cubicBezTo>
                        <a:pt x="40" y="4"/>
                        <a:pt x="40" y="2"/>
                        <a:pt x="40" y="0"/>
                      </a:cubicBezTo>
                      <a:cubicBezTo>
                        <a:pt x="41" y="0"/>
                        <a:pt x="42" y="1"/>
                        <a:pt x="43" y="1"/>
                      </a:cubicBezTo>
                      <a:cubicBezTo>
                        <a:pt x="48" y="1"/>
                        <a:pt x="48" y="6"/>
                        <a:pt x="51" y="7"/>
                      </a:cubicBezTo>
                      <a:cubicBezTo>
                        <a:pt x="53" y="8"/>
                        <a:pt x="53" y="9"/>
                        <a:pt x="59" y="13"/>
                      </a:cubicBezTo>
                      <a:cubicBezTo>
                        <a:pt x="65" y="17"/>
                        <a:pt x="67" y="23"/>
                        <a:pt x="70" y="24"/>
                      </a:cubicBezTo>
                      <a:cubicBezTo>
                        <a:pt x="72" y="25"/>
                        <a:pt x="72" y="31"/>
                        <a:pt x="74" y="36"/>
                      </a:cubicBezTo>
                      <a:cubicBezTo>
                        <a:pt x="76" y="41"/>
                        <a:pt x="74" y="41"/>
                        <a:pt x="72" y="48"/>
                      </a:cubicBezTo>
                      <a:cubicBezTo>
                        <a:pt x="70" y="56"/>
                        <a:pt x="78" y="48"/>
                        <a:pt x="82" y="48"/>
                      </a:cubicBezTo>
                      <a:cubicBezTo>
                        <a:pt x="86" y="48"/>
                        <a:pt x="87" y="54"/>
                        <a:pt x="91" y="54"/>
                      </a:cubicBezTo>
                      <a:cubicBezTo>
                        <a:pt x="95" y="54"/>
                        <a:pt x="94" y="57"/>
                        <a:pt x="101" y="63"/>
                      </a:cubicBezTo>
                      <a:cubicBezTo>
                        <a:pt x="108" y="67"/>
                        <a:pt x="106" y="67"/>
                        <a:pt x="107" y="71"/>
                      </a:cubicBezTo>
                      <a:cubicBezTo>
                        <a:pt x="106" y="73"/>
                        <a:pt x="105" y="74"/>
                        <a:pt x="105" y="78"/>
                      </a:cubicBezTo>
                      <a:cubicBezTo>
                        <a:pt x="105" y="83"/>
                        <a:pt x="102" y="85"/>
                        <a:pt x="102" y="89"/>
                      </a:cubicBezTo>
                      <a:cubicBezTo>
                        <a:pt x="102" y="93"/>
                        <a:pt x="106" y="95"/>
                        <a:pt x="99" y="97"/>
                      </a:cubicBezTo>
                      <a:cubicBezTo>
                        <a:pt x="92" y="100"/>
                        <a:pt x="87" y="98"/>
                        <a:pt x="86" y="103"/>
                      </a:cubicBezTo>
                      <a:cubicBezTo>
                        <a:pt x="85" y="107"/>
                        <a:pt x="89" y="106"/>
                        <a:pt x="85" y="114"/>
                      </a:cubicBezTo>
                      <a:cubicBezTo>
                        <a:pt x="81" y="121"/>
                        <a:pt x="80" y="123"/>
                        <a:pt x="82" y="129"/>
                      </a:cubicBezTo>
                      <a:cubicBezTo>
                        <a:pt x="84" y="134"/>
                        <a:pt x="84" y="134"/>
                        <a:pt x="89" y="138"/>
                      </a:cubicBezTo>
                      <a:cubicBezTo>
                        <a:pt x="94" y="142"/>
                        <a:pt x="93" y="144"/>
                        <a:pt x="97" y="145"/>
                      </a:cubicBezTo>
                      <a:cubicBezTo>
                        <a:pt x="102" y="146"/>
                        <a:pt x="101" y="143"/>
                        <a:pt x="101" y="153"/>
                      </a:cubicBezTo>
                      <a:cubicBezTo>
                        <a:pt x="102" y="163"/>
                        <a:pt x="105" y="158"/>
                        <a:pt x="105" y="162"/>
                      </a:cubicBezTo>
                      <a:cubicBezTo>
                        <a:pt x="105" y="166"/>
                        <a:pt x="106" y="169"/>
                        <a:pt x="107" y="171"/>
                      </a:cubicBezTo>
                      <a:cubicBezTo>
                        <a:pt x="109" y="173"/>
                        <a:pt x="111" y="177"/>
                        <a:pt x="114" y="179"/>
                      </a:cubicBezTo>
                      <a:cubicBezTo>
                        <a:pt x="117" y="182"/>
                        <a:pt x="120" y="183"/>
                        <a:pt x="120" y="184"/>
                      </a:cubicBezTo>
                      <a:cubicBezTo>
                        <a:pt x="120" y="184"/>
                        <a:pt x="120" y="186"/>
                        <a:pt x="120" y="187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30" name="Freeform 594">
                  <a:extLst>
                    <a:ext uri="{FF2B5EF4-FFF2-40B4-BE49-F238E27FC236}">
                      <a16:creationId xmlns:a16="http://schemas.microsoft.com/office/drawing/2014/main" id="{4CCCA0E9-51BA-A1EE-C44E-710C38F7C7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43466" y="3826013"/>
                  <a:ext cx="85863" cy="125413"/>
                </a:xfrm>
                <a:custGeom>
                  <a:avLst/>
                  <a:gdLst>
                    <a:gd name="T0" fmla="*/ 74 w 74"/>
                    <a:gd name="T1" fmla="*/ 46 h 107"/>
                    <a:gd name="T2" fmla="*/ 74 w 74"/>
                    <a:gd name="T3" fmla="*/ 49 h 107"/>
                    <a:gd name="T4" fmla="*/ 65 w 74"/>
                    <a:gd name="T5" fmla="*/ 61 h 107"/>
                    <a:gd name="T6" fmla="*/ 56 w 74"/>
                    <a:gd name="T7" fmla="*/ 82 h 107"/>
                    <a:gd name="T8" fmla="*/ 45 w 74"/>
                    <a:gd name="T9" fmla="*/ 101 h 107"/>
                    <a:gd name="T10" fmla="*/ 30 w 74"/>
                    <a:gd name="T11" fmla="*/ 100 h 107"/>
                    <a:gd name="T12" fmla="*/ 13 w 74"/>
                    <a:gd name="T13" fmla="*/ 104 h 107"/>
                    <a:gd name="T14" fmla="*/ 1 w 74"/>
                    <a:gd name="T15" fmla="*/ 100 h 107"/>
                    <a:gd name="T16" fmla="*/ 0 w 74"/>
                    <a:gd name="T17" fmla="*/ 100 h 107"/>
                    <a:gd name="T18" fmla="*/ 3 w 74"/>
                    <a:gd name="T19" fmla="*/ 96 h 107"/>
                    <a:gd name="T20" fmla="*/ 10 w 74"/>
                    <a:gd name="T21" fmla="*/ 86 h 107"/>
                    <a:gd name="T22" fmla="*/ 12 w 74"/>
                    <a:gd name="T23" fmla="*/ 71 h 107"/>
                    <a:gd name="T24" fmla="*/ 15 w 74"/>
                    <a:gd name="T25" fmla="*/ 61 h 107"/>
                    <a:gd name="T26" fmla="*/ 9 w 74"/>
                    <a:gd name="T27" fmla="*/ 50 h 107"/>
                    <a:gd name="T28" fmla="*/ 4 w 74"/>
                    <a:gd name="T29" fmla="*/ 34 h 107"/>
                    <a:gd name="T30" fmla="*/ 7 w 74"/>
                    <a:gd name="T31" fmla="*/ 20 h 107"/>
                    <a:gd name="T32" fmla="*/ 14 w 74"/>
                    <a:gd name="T33" fmla="*/ 11 h 107"/>
                    <a:gd name="T34" fmla="*/ 16 w 74"/>
                    <a:gd name="T35" fmla="*/ 0 h 107"/>
                    <a:gd name="T36" fmla="*/ 19 w 74"/>
                    <a:gd name="T37" fmla="*/ 3 h 107"/>
                    <a:gd name="T38" fmla="*/ 26 w 74"/>
                    <a:gd name="T39" fmla="*/ 5 h 107"/>
                    <a:gd name="T40" fmla="*/ 34 w 74"/>
                    <a:gd name="T41" fmla="*/ 7 h 107"/>
                    <a:gd name="T42" fmla="*/ 40 w 74"/>
                    <a:gd name="T43" fmla="*/ 10 h 107"/>
                    <a:gd name="T44" fmla="*/ 47 w 74"/>
                    <a:gd name="T45" fmla="*/ 12 h 107"/>
                    <a:gd name="T46" fmla="*/ 50 w 74"/>
                    <a:gd name="T47" fmla="*/ 17 h 107"/>
                    <a:gd name="T48" fmla="*/ 53 w 74"/>
                    <a:gd name="T49" fmla="*/ 21 h 107"/>
                    <a:gd name="T50" fmla="*/ 55 w 74"/>
                    <a:gd name="T51" fmla="*/ 26 h 107"/>
                    <a:gd name="T52" fmla="*/ 64 w 74"/>
                    <a:gd name="T53" fmla="*/ 28 h 107"/>
                    <a:gd name="T54" fmla="*/ 68 w 74"/>
                    <a:gd name="T55" fmla="*/ 32 h 107"/>
                    <a:gd name="T56" fmla="*/ 68 w 74"/>
                    <a:gd name="T57" fmla="*/ 32 h 107"/>
                    <a:gd name="T58" fmla="*/ 68 w 74"/>
                    <a:gd name="T59" fmla="*/ 32 h 107"/>
                    <a:gd name="T60" fmla="*/ 72 w 74"/>
                    <a:gd name="T61" fmla="*/ 40 h 107"/>
                    <a:gd name="T62" fmla="*/ 74 w 74"/>
                    <a:gd name="T63" fmla="*/ 4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4" h="107">
                      <a:moveTo>
                        <a:pt x="74" y="46"/>
                      </a:moveTo>
                      <a:cubicBezTo>
                        <a:pt x="74" y="49"/>
                        <a:pt x="74" y="49"/>
                        <a:pt x="74" y="49"/>
                      </a:cubicBezTo>
                      <a:cubicBezTo>
                        <a:pt x="74" y="49"/>
                        <a:pt x="67" y="57"/>
                        <a:pt x="65" y="61"/>
                      </a:cubicBezTo>
                      <a:cubicBezTo>
                        <a:pt x="63" y="65"/>
                        <a:pt x="58" y="76"/>
                        <a:pt x="56" y="82"/>
                      </a:cubicBezTo>
                      <a:cubicBezTo>
                        <a:pt x="54" y="89"/>
                        <a:pt x="49" y="98"/>
                        <a:pt x="45" y="101"/>
                      </a:cubicBezTo>
                      <a:cubicBezTo>
                        <a:pt x="40" y="104"/>
                        <a:pt x="34" y="101"/>
                        <a:pt x="30" y="100"/>
                      </a:cubicBezTo>
                      <a:cubicBezTo>
                        <a:pt x="25" y="98"/>
                        <a:pt x="18" y="102"/>
                        <a:pt x="13" y="104"/>
                      </a:cubicBezTo>
                      <a:cubicBezTo>
                        <a:pt x="9" y="107"/>
                        <a:pt x="6" y="104"/>
                        <a:pt x="1" y="100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99"/>
                        <a:pt x="1" y="97"/>
                        <a:pt x="3" y="96"/>
                      </a:cubicBezTo>
                      <a:cubicBezTo>
                        <a:pt x="5" y="93"/>
                        <a:pt x="10" y="90"/>
                        <a:pt x="10" y="86"/>
                      </a:cubicBezTo>
                      <a:cubicBezTo>
                        <a:pt x="10" y="82"/>
                        <a:pt x="10" y="75"/>
                        <a:pt x="12" y="71"/>
                      </a:cubicBezTo>
                      <a:cubicBezTo>
                        <a:pt x="13" y="68"/>
                        <a:pt x="20" y="65"/>
                        <a:pt x="15" y="61"/>
                      </a:cubicBezTo>
                      <a:cubicBezTo>
                        <a:pt x="11" y="57"/>
                        <a:pt x="10" y="52"/>
                        <a:pt x="9" y="50"/>
                      </a:cubicBezTo>
                      <a:cubicBezTo>
                        <a:pt x="8" y="48"/>
                        <a:pt x="3" y="39"/>
                        <a:pt x="4" y="34"/>
                      </a:cubicBezTo>
                      <a:cubicBezTo>
                        <a:pt x="5" y="30"/>
                        <a:pt x="3" y="23"/>
                        <a:pt x="7" y="20"/>
                      </a:cubicBezTo>
                      <a:cubicBezTo>
                        <a:pt x="12" y="17"/>
                        <a:pt x="14" y="12"/>
                        <a:pt x="14" y="11"/>
                      </a:cubicBezTo>
                      <a:cubicBezTo>
                        <a:pt x="14" y="11"/>
                        <a:pt x="16" y="4"/>
                        <a:pt x="16" y="0"/>
                      </a:cubicBezTo>
                      <a:cubicBezTo>
                        <a:pt x="18" y="1"/>
                        <a:pt x="17" y="3"/>
                        <a:pt x="19" y="3"/>
                      </a:cubicBezTo>
                      <a:cubicBezTo>
                        <a:pt x="22" y="3"/>
                        <a:pt x="23" y="6"/>
                        <a:pt x="26" y="5"/>
                      </a:cubicBezTo>
                      <a:cubicBezTo>
                        <a:pt x="30" y="3"/>
                        <a:pt x="30" y="8"/>
                        <a:pt x="34" y="7"/>
                      </a:cubicBezTo>
                      <a:cubicBezTo>
                        <a:pt x="37" y="6"/>
                        <a:pt x="35" y="10"/>
                        <a:pt x="40" y="10"/>
                      </a:cubicBezTo>
                      <a:cubicBezTo>
                        <a:pt x="45" y="10"/>
                        <a:pt x="43" y="12"/>
                        <a:pt x="47" y="12"/>
                      </a:cubicBezTo>
                      <a:cubicBezTo>
                        <a:pt x="50" y="12"/>
                        <a:pt x="46" y="16"/>
                        <a:pt x="50" y="17"/>
                      </a:cubicBezTo>
                      <a:cubicBezTo>
                        <a:pt x="53" y="17"/>
                        <a:pt x="52" y="20"/>
                        <a:pt x="53" y="21"/>
                      </a:cubicBezTo>
                      <a:cubicBezTo>
                        <a:pt x="54" y="22"/>
                        <a:pt x="54" y="26"/>
                        <a:pt x="55" y="26"/>
                      </a:cubicBezTo>
                      <a:cubicBezTo>
                        <a:pt x="55" y="26"/>
                        <a:pt x="57" y="30"/>
                        <a:pt x="64" y="28"/>
                      </a:cubicBezTo>
                      <a:cubicBezTo>
                        <a:pt x="70" y="27"/>
                        <a:pt x="68" y="31"/>
                        <a:pt x="68" y="32"/>
                      </a:cubicBezTo>
                      <a:cubicBezTo>
                        <a:pt x="68" y="32"/>
                        <a:pt x="68" y="32"/>
                        <a:pt x="68" y="32"/>
                      </a:cubicBezTo>
                      <a:cubicBezTo>
                        <a:pt x="68" y="32"/>
                        <a:pt x="68" y="32"/>
                        <a:pt x="68" y="32"/>
                      </a:cubicBezTo>
                      <a:cubicBezTo>
                        <a:pt x="69" y="33"/>
                        <a:pt x="72" y="36"/>
                        <a:pt x="72" y="40"/>
                      </a:cubicBezTo>
                      <a:cubicBezTo>
                        <a:pt x="73" y="42"/>
                        <a:pt x="74" y="44"/>
                        <a:pt x="74" y="46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31" name="Freeform 595">
                  <a:extLst>
                    <a:ext uri="{FF2B5EF4-FFF2-40B4-BE49-F238E27FC236}">
                      <a16:creationId xmlns:a16="http://schemas.microsoft.com/office/drawing/2014/main" id="{3AAC8D9A-0B61-789C-10F3-FFDCF2053D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243553" y="3819663"/>
                  <a:ext cx="123331" cy="139700"/>
                </a:xfrm>
                <a:custGeom>
                  <a:avLst/>
                  <a:gdLst>
                    <a:gd name="T0" fmla="*/ 99 w 107"/>
                    <a:gd name="T1" fmla="*/ 77 h 119"/>
                    <a:gd name="T2" fmla="*/ 97 w 107"/>
                    <a:gd name="T3" fmla="*/ 92 h 119"/>
                    <a:gd name="T4" fmla="*/ 90 w 107"/>
                    <a:gd name="T5" fmla="*/ 102 h 119"/>
                    <a:gd name="T6" fmla="*/ 87 w 107"/>
                    <a:gd name="T7" fmla="*/ 106 h 119"/>
                    <a:gd name="T8" fmla="*/ 77 w 107"/>
                    <a:gd name="T9" fmla="*/ 100 h 119"/>
                    <a:gd name="T10" fmla="*/ 62 w 107"/>
                    <a:gd name="T11" fmla="*/ 102 h 119"/>
                    <a:gd name="T12" fmla="*/ 49 w 107"/>
                    <a:gd name="T13" fmla="*/ 104 h 119"/>
                    <a:gd name="T14" fmla="*/ 55 w 107"/>
                    <a:gd name="T15" fmla="*/ 114 h 119"/>
                    <a:gd name="T16" fmla="*/ 47 w 107"/>
                    <a:gd name="T17" fmla="*/ 118 h 119"/>
                    <a:gd name="T18" fmla="*/ 40 w 107"/>
                    <a:gd name="T19" fmla="*/ 118 h 119"/>
                    <a:gd name="T20" fmla="*/ 40 w 107"/>
                    <a:gd name="T21" fmla="*/ 115 h 119"/>
                    <a:gd name="T22" fmla="*/ 34 w 107"/>
                    <a:gd name="T23" fmla="*/ 110 h 119"/>
                    <a:gd name="T24" fmla="*/ 27 w 107"/>
                    <a:gd name="T25" fmla="*/ 102 h 119"/>
                    <a:gd name="T26" fmla="*/ 25 w 107"/>
                    <a:gd name="T27" fmla="*/ 93 h 119"/>
                    <a:gd name="T28" fmla="*/ 21 w 107"/>
                    <a:gd name="T29" fmla="*/ 84 h 119"/>
                    <a:gd name="T30" fmla="*/ 17 w 107"/>
                    <a:gd name="T31" fmla="*/ 76 h 119"/>
                    <a:gd name="T32" fmla="*/ 9 w 107"/>
                    <a:gd name="T33" fmla="*/ 69 h 119"/>
                    <a:gd name="T34" fmla="*/ 2 w 107"/>
                    <a:gd name="T35" fmla="*/ 60 h 119"/>
                    <a:gd name="T36" fmla="*/ 5 w 107"/>
                    <a:gd name="T37" fmla="*/ 45 h 119"/>
                    <a:gd name="T38" fmla="*/ 6 w 107"/>
                    <a:gd name="T39" fmla="*/ 34 h 119"/>
                    <a:gd name="T40" fmla="*/ 19 w 107"/>
                    <a:gd name="T41" fmla="*/ 28 h 119"/>
                    <a:gd name="T42" fmla="*/ 22 w 107"/>
                    <a:gd name="T43" fmla="*/ 20 h 119"/>
                    <a:gd name="T44" fmla="*/ 25 w 107"/>
                    <a:gd name="T45" fmla="*/ 9 h 119"/>
                    <a:gd name="T46" fmla="*/ 27 w 107"/>
                    <a:gd name="T47" fmla="*/ 2 h 119"/>
                    <a:gd name="T48" fmla="*/ 27 w 107"/>
                    <a:gd name="T49" fmla="*/ 4 h 119"/>
                    <a:gd name="T50" fmla="*/ 37 w 107"/>
                    <a:gd name="T51" fmla="*/ 1 h 119"/>
                    <a:gd name="T52" fmla="*/ 47 w 107"/>
                    <a:gd name="T53" fmla="*/ 4 h 119"/>
                    <a:gd name="T54" fmla="*/ 55 w 107"/>
                    <a:gd name="T55" fmla="*/ 7 h 119"/>
                    <a:gd name="T56" fmla="*/ 58 w 107"/>
                    <a:gd name="T57" fmla="*/ 4 h 119"/>
                    <a:gd name="T58" fmla="*/ 72 w 107"/>
                    <a:gd name="T59" fmla="*/ 4 h 119"/>
                    <a:gd name="T60" fmla="*/ 76 w 107"/>
                    <a:gd name="T61" fmla="*/ 2 h 119"/>
                    <a:gd name="T62" fmla="*/ 87 w 107"/>
                    <a:gd name="T63" fmla="*/ 2 h 119"/>
                    <a:gd name="T64" fmla="*/ 95 w 107"/>
                    <a:gd name="T65" fmla="*/ 2 h 119"/>
                    <a:gd name="T66" fmla="*/ 101 w 107"/>
                    <a:gd name="T67" fmla="*/ 6 h 119"/>
                    <a:gd name="T68" fmla="*/ 103 w 107"/>
                    <a:gd name="T69" fmla="*/ 6 h 119"/>
                    <a:gd name="T70" fmla="*/ 101 w 107"/>
                    <a:gd name="T71" fmla="*/ 17 h 119"/>
                    <a:gd name="T72" fmla="*/ 94 w 107"/>
                    <a:gd name="T73" fmla="*/ 26 h 119"/>
                    <a:gd name="T74" fmla="*/ 91 w 107"/>
                    <a:gd name="T75" fmla="*/ 40 h 119"/>
                    <a:gd name="T76" fmla="*/ 96 w 107"/>
                    <a:gd name="T77" fmla="*/ 56 h 119"/>
                    <a:gd name="T78" fmla="*/ 102 w 107"/>
                    <a:gd name="T79" fmla="*/ 67 h 119"/>
                    <a:gd name="T80" fmla="*/ 99 w 107"/>
                    <a:gd name="T81" fmla="*/ 77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07" h="119">
                      <a:moveTo>
                        <a:pt x="99" y="77"/>
                      </a:moveTo>
                      <a:cubicBezTo>
                        <a:pt x="97" y="81"/>
                        <a:pt x="97" y="88"/>
                        <a:pt x="97" y="92"/>
                      </a:cubicBezTo>
                      <a:cubicBezTo>
                        <a:pt x="97" y="96"/>
                        <a:pt x="92" y="99"/>
                        <a:pt x="90" y="102"/>
                      </a:cubicBezTo>
                      <a:cubicBezTo>
                        <a:pt x="88" y="103"/>
                        <a:pt x="87" y="105"/>
                        <a:pt x="87" y="106"/>
                      </a:cubicBezTo>
                      <a:cubicBezTo>
                        <a:pt x="82" y="102"/>
                        <a:pt x="81" y="102"/>
                        <a:pt x="77" y="100"/>
                      </a:cubicBezTo>
                      <a:cubicBezTo>
                        <a:pt x="73" y="97"/>
                        <a:pt x="65" y="102"/>
                        <a:pt x="62" y="102"/>
                      </a:cubicBezTo>
                      <a:cubicBezTo>
                        <a:pt x="59" y="102"/>
                        <a:pt x="56" y="102"/>
                        <a:pt x="49" y="104"/>
                      </a:cubicBezTo>
                      <a:cubicBezTo>
                        <a:pt x="42" y="106"/>
                        <a:pt x="54" y="110"/>
                        <a:pt x="55" y="114"/>
                      </a:cubicBezTo>
                      <a:cubicBezTo>
                        <a:pt x="56" y="118"/>
                        <a:pt x="51" y="119"/>
                        <a:pt x="47" y="118"/>
                      </a:cubicBezTo>
                      <a:cubicBezTo>
                        <a:pt x="46" y="117"/>
                        <a:pt x="43" y="117"/>
                        <a:pt x="40" y="118"/>
                      </a:cubicBezTo>
                      <a:cubicBezTo>
                        <a:pt x="40" y="117"/>
                        <a:pt x="40" y="115"/>
                        <a:pt x="40" y="115"/>
                      </a:cubicBezTo>
                      <a:cubicBezTo>
                        <a:pt x="40" y="114"/>
                        <a:pt x="37" y="113"/>
                        <a:pt x="34" y="110"/>
                      </a:cubicBezTo>
                      <a:cubicBezTo>
                        <a:pt x="31" y="108"/>
                        <a:pt x="29" y="104"/>
                        <a:pt x="27" y="102"/>
                      </a:cubicBezTo>
                      <a:cubicBezTo>
                        <a:pt x="26" y="100"/>
                        <a:pt x="25" y="97"/>
                        <a:pt x="25" y="93"/>
                      </a:cubicBezTo>
                      <a:cubicBezTo>
                        <a:pt x="25" y="89"/>
                        <a:pt x="22" y="94"/>
                        <a:pt x="21" y="84"/>
                      </a:cubicBezTo>
                      <a:cubicBezTo>
                        <a:pt x="21" y="74"/>
                        <a:pt x="22" y="77"/>
                        <a:pt x="17" y="76"/>
                      </a:cubicBezTo>
                      <a:cubicBezTo>
                        <a:pt x="13" y="75"/>
                        <a:pt x="14" y="73"/>
                        <a:pt x="9" y="69"/>
                      </a:cubicBezTo>
                      <a:cubicBezTo>
                        <a:pt x="4" y="65"/>
                        <a:pt x="4" y="65"/>
                        <a:pt x="2" y="60"/>
                      </a:cubicBezTo>
                      <a:cubicBezTo>
                        <a:pt x="0" y="54"/>
                        <a:pt x="1" y="52"/>
                        <a:pt x="5" y="45"/>
                      </a:cubicBezTo>
                      <a:cubicBezTo>
                        <a:pt x="9" y="37"/>
                        <a:pt x="5" y="38"/>
                        <a:pt x="6" y="34"/>
                      </a:cubicBezTo>
                      <a:cubicBezTo>
                        <a:pt x="7" y="29"/>
                        <a:pt x="12" y="31"/>
                        <a:pt x="19" y="28"/>
                      </a:cubicBezTo>
                      <a:cubicBezTo>
                        <a:pt x="26" y="26"/>
                        <a:pt x="22" y="24"/>
                        <a:pt x="22" y="20"/>
                      </a:cubicBezTo>
                      <a:cubicBezTo>
                        <a:pt x="22" y="16"/>
                        <a:pt x="25" y="14"/>
                        <a:pt x="25" y="9"/>
                      </a:cubicBezTo>
                      <a:cubicBezTo>
                        <a:pt x="25" y="5"/>
                        <a:pt x="26" y="4"/>
                        <a:pt x="27" y="2"/>
                      </a:cubicBezTo>
                      <a:cubicBezTo>
                        <a:pt x="27" y="2"/>
                        <a:pt x="27" y="3"/>
                        <a:pt x="27" y="4"/>
                      </a:cubicBezTo>
                      <a:cubicBezTo>
                        <a:pt x="29" y="9"/>
                        <a:pt x="36" y="2"/>
                        <a:pt x="37" y="1"/>
                      </a:cubicBezTo>
                      <a:cubicBezTo>
                        <a:pt x="38" y="0"/>
                        <a:pt x="42" y="4"/>
                        <a:pt x="47" y="4"/>
                      </a:cubicBezTo>
                      <a:cubicBezTo>
                        <a:pt x="51" y="4"/>
                        <a:pt x="51" y="5"/>
                        <a:pt x="55" y="7"/>
                      </a:cubicBezTo>
                      <a:cubicBezTo>
                        <a:pt x="60" y="9"/>
                        <a:pt x="57" y="5"/>
                        <a:pt x="58" y="4"/>
                      </a:cubicBezTo>
                      <a:cubicBezTo>
                        <a:pt x="59" y="2"/>
                        <a:pt x="66" y="3"/>
                        <a:pt x="72" y="4"/>
                      </a:cubicBezTo>
                      <a:cubicBezTo>
                        <a:pt x="77" y="6"/>
                        <a:pt x="76" y="3"/>
                        <a:pt x="76" y="2"/>
                      </a:cubicBezTo>
                      <a:cubicBezTo>
                        <a:pt x="76" y="1"/>
                        <a:pt x="82" y="3"/>
                        <a:pt x="87" y="2"/>
                      </a:cubicBezTo>
                      <a:cubicBezTo>
                        <a:pt x="91" y="1"/>
                        <a:pt x="91" y="3"/>
                        <a:pt x="95" y="2"/>
                      </a:cubicBezTo>
                      <a:cubicBezTo>
                        <a:pt x="99" y="1"/>
                        <a:pt x="97" y="6"/>
                        <a:pt x="101" y="6"/>
                      </a:cubicBezTo>
                      <a:cubicBezTo>
                        <a:pt x="102" y="6"/>
                        <a:pt x="103" y="6"/>
                        <a:pt x="103" y="6"/>
                      </a:cubicBezTo>
                      <a:cubicBezTo>
                        <a:pt x="103" y="10"/>
                        <a:pt x="101" y="17"/>
                        <a:pt x="101" y="17"/>
                      </a:cubicBezTo>
                      <a:cubicBezTo>
                        <a:pt x="101" y="18"/>
                        <a:pt x="99" y="23"/>
                        <a:pt x="94" y="26"/>
                      </a:cubicBezTo>
                      <a:cubicBezTo>
                        <a:pt x="90" y="29"/>
                        <a:pt x="92" y="36"/>
                        <a:pt x="91" y="40"/>
                      </a:cubicBezTo>
                      <a:cubicBezTo>
                        <a:pt x="90" y="45"/>
                        <a:pt x="95" y="54"/>
                        <a:pt x="96" y="56"/>
                      </a:cubicBezTo>
                      <a:cubicBezTo>
                        <a:pt x="97" y="58"/>
                        <a:pt x="98" y="63"/>
                        <a:pt x="102" y="67"/>
                      </a:cubicBezTo>
                      <a:cubicBezTo>
                        <a:pt x="107" y="71"/>
                        <a:pt x="100" y="74"/>
                        <a:pt x="99" y="77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432" name="Gruppieren 431">
                  <a:extLst>
                    <a:ext uri="{FF2B5EF4-FFF2-40B4-BE49-F238E27FC236}">
                      <a16:creationId xmlns:a16="http://schemas.microsoft.com/office/drawing/2014/main" id="{B344D76A-C24D-A815-6AD7-4FD33B619BFF}"/>
                    </a:ext>
                  </a:extLst>
                </p:cNvPr>
                <p:cNvGrpSpPr/>
                <p:nvPr/>
              </p:nvGrpSpPr>
              <p:grpSpPr>
                <a:xfrm>
                  <a:off x="1263154" y="3972063"/>
                  <a:ext cx="483955" cy="212725"/>
                  <a:chOff x="1204913" y="3967164"/>
                  <a:chExt cx="492125" cy="212725"/>
                </a:xfrm>
                <a:grpFill/>
              </p:grpSpPr>
              <p:sp>
                <p:nvSpPr>
                  <p:cNvPr id="433" name="Freeform 590">
                    <a:extLst>
                      <a:ext uri="{FF2B5EF4-FFF2-40B4-BE49-F238E27FC236}">
                        <a16:creationId xmlns:a16="http://schemas.microsoft.com/office/drawing/2014/main" id="{2B13F5C1-48CD-BB16-A82C-4FE082A986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28763" y="3967164"/>
                    <a:ext cx="168275" cy="212725"/>
                  </a:xfrm>
                  <a:custGeom>
                    <a:avLst/>
                    <a:gdLst>
                      <a:gd name="T0" fmla="*/ 140 w 143"/>
                      <a:gd name="T1" fmla="*/ 66 h 181"/>
                      <a:gd name="T2" fmla="*/ 137 w 143"/>
                      <a:gd name="T3" fmla="*/ 73 h 181"/>
                      <a:gd name="T4" fmla="*/ 129 w 143"/>
                      <a:gd name="T5" fmla="*/ 88 h 181"/>
                      <a:gd name="T6" fmla="*/ 118 w 143"/>
                      <a:gd name="T7" fmla="*/ 103 h 181"/>
                      <a:gd name="T8" fmla="*/ 103 w 143"/>
                      <a:gd name="T9" fmla="*/ 113 h 181"/>
                      <a:gd name="T10" fmla="*/ 81 w 143"/>
                      <a:gd name="T11" fmla="*/ 122 h 181"/>
                      <a:gd name="T12" fmla="*/ 72 w 143"/>
                      <a:gd name="T13" fmla="*/ 131 h 181"/>
                      <a:gd name="T14" fmla="*/ 65 w 143"/>
                      <a:gd name="T15" fmla="*/ 143 h 181"/>
                      <a:gd name="T16" fmla="*/ 62 w 143"/>
                      <a:gd name="T17" fmla="*/ 157 h 181"/>
                      <a:gd name="T18" fmla="*/ 57 w 143"/>
                      <a:gd name="T19" fmla="*/ 167 h 181"/>
                      <a:gd name="T20" fmla="*/ 51 w 143"/>
                      <a:gd name="T21" fmla="*/ 177 h 181"/>
                      <a:gd name="T22" fmla="*/ 40 w 143"/>
                      <a:gd name="T23" fmla="*/ 175 h 181"/>
                      <a:gd name="T24" fmla="*/ 38 w 143"/>
                      <a:gd name="T25" fmla="*/ 165 h 181"/>
                      <a:gd name="T26" fmla="*/ 23 w 143"/>
                      <a:gd name="T27" fmla="*/ 161 h 181"/>
                      <a:gd name="T28" fmla="*/ 15 w 143"/>
                      <a:gd name="T29" fmla="*/ 165 h 181"/>
                      <a:gd name="T30" fmla="*/ 14 w 143"/>
                      <a:gd name="T31" fmla="*/ 155 h 181"/>
                      <a:gd name="T32" fmla="*/ 21 w 143"/>
                      <a:gd name="T33" fmla="*/ 148 h 181"/>
                      <a:gd name="T34" fmla="*/ 19 w 143"/>
                      <a:gd name="T35" fmla="*/ 141 h 181"/>
                      <a:gd name="T36" fmla="*/ 18 w 143"/>
                      <a:gd name="T37" fmla="*/ 136 h 181"/>
                      <a:gd name="T38" fmla="*/ 24 w 143"/>
                      <a:gd name="T39" fmla="*/ 133 h 181"/>
                      <a:gd name="T40" fmla="*/ 22 w 143"/>
                      <a:gd name="T41" fmla="*/ 123 h 181"/>
                      <a:gd name="T42" fmla="*/ 28 w 143"/>
                      <a:gd name="T43" fmla="*/ 114 h 181"/>
                      <a:gd name="T44" fmla="*/ 19 w 143"/>
                      <a:gd name="T45" fmla="*/ 113 h 181"/>
                      <a:gd name="T46" fmla="*/ 12 w 143"/>
                      <a:gd name="T47" fmla="*/ 113 h 181"/>
                      <a:gd name="T48" fmla="*/ 1 w 143"/>
                      <a:gd name="T49" fmla="*/ 106 h 181"/>
                      <a:gd name="T50" fmla="*/ 2 w 143"/>
                      <a:gd name="T51" fmla="*/ 101 h 181"/>
                      <a:gd name="T52" fmla="*/ 4 w 143"/>
                      <a:gd name="T53" fmla="*/ 92 h 181"/>
                      <a:gd name="T54" fmla="*/ 3 w 143"/>
                      <a:gd name="T55" fmla="*/ 81 h 181"/>
                      <a:gd name="T56" fmla="*/ 1 w 143"/>
                      <a:gd name="T57" fmla="*/ 68 h 181"/>
                      <a:gd name="T58" fmla="*/ 11 w 143"/>
                      <a:gd name="T59" fmla="*/ 60 h 181"/>
                      <a:gd name="T60" fmla="*/ 11 w 143"/>
                      <a:gd name="T61" fmla="*/ 50 h 181"/>
                      <a:gd name="T62" fmla="*/ 19 w 143"/>
                      <a:gd name="T63" fmla="*/ 38 h 181"/>
                      <a:gd name="T64" fmla="*/ 20 w 143"/>
                      <a:gd name="T65" fmla="*/ 27 h 181"/>
                      <a:gd name="T66" fmla="*/ 23 w 143"/>
                      <a:gd name="T67" fmla="*/ 16 h 181"/>
                      <a:gd name="T68" fmla="*/ 38 w 143"/>
                      <a:gd name="T69" fmla="*/ 10 h 181"/>
                      <a:gd name="T70" fmla="*/ 50 w 143"/>
                      <a:gd name="T71" fmla="*/ 3 h 181"/>
                      <a:gd name="T72" fmla="*/ 52 w 143"/>
                      <a:gd name="T73" fmla="*/ 0 h 181"/>
                      <a:gd name="T74" fmla="*/ 55 w 143"/>
                      <a:gd name="T75" fmla="*/ 1 h 181"/>
                      <a:gd name="T76" fmla="*/ 66 w 143"/>
                      <a:gd name="T77" fmla="*/ 12 h 181"/>
                      <a:gd name="T78" fmla="*/ 80 w 143"/>
                      <a:gd name="T79" fmla="*/ 17 h 181"/>
                      <a:gd name="T80" fmla="*/ 89 w 143"/>
                      <a:gd name="T81" fmla="*/ 26 h 181"/>
                      <a:gd name="T82" fmla="*/ 95 w 143"/>
                      <a:gd name="T83" fmla="*/ 30 h 181"/>
                      <a:gd name="T84" fmla="*/ 111 w 143"/>
                      <a:gd name="T85" fmla="*/ 30 h 181"/>
                      <a:gd name="T86" fmla="*/ 123 w 143"/>
                      <a:gd name="T87" fmla="*/ 30 h 181"/>
                      <a:gd name="T88" fmla="*/ 134 w 143"/>
                      <a:gd name="T89" fmla="*/ 41 h 181"/>
                      <a:gd name="T90" fmla="*/ 134 w 143"/>
                      <a:gd name="T91" fmla="*/ 41 h 181"/>
                      <a:gd name="T92" fmla="*/ 138 w 143"/>
                      <a:gd name="T93" fmla="*/ 48 h 181"/>
                      <a:gd name="T94" fmla="*/ 142 w 143"/>
                      <a:gd name="T95" fmla="*/ 59 h 181"/>
                      <a:gd name="T96" fmla="*/ 140 w 143"/>
                      <a:gd name="T97" fmla="*/ 66 h 1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43" h="181">
                        <a:moveTo>
                          <a:pt x="140" y="66"/>
                        </a:moveTo>
                        <a:cubicBezTo>
                          <a:pt x="138" y="67"/>
                          <a:pt x="139" y="69"/>
                          <a:pt x="137" y="73"/>
                        </a:cubicBezTo>
                        <a:cubicBezTo>
                          <a:pt x="136" y="76"/>
                          <a:pt x="131" y="84"/>
                          <a:pt x="129" y="88"/>
                        </a:cubicBezTo>
                        <a:cubicBezTo>
                          <a:pt x="126" y="92"/>
                          <a:pt x="124" y="96"/>
                          <a:pt x="118" y="103"/>
                        </a:cubicBezTo>
                        <a:cubicBezTo>
                          <a:pt x="113" y="110"/>
                          <a:pt x="112" y="110"/>
                          <a:pt x="103" y="113"/>
                        </a:cubicBezTo>
                        <a:cubicBezTo>
                          <a:pt x="95" y="116"/>
                          <a:pt x="93" y="121"/>
                          <a:pt x="81" y="122"/>
                        </a:cubicBezTo>
                        <a:cubicBezTo>
                          <a:pt x="69" y="123"/>
                          <a:pt x="77" y="126"/>
                          <a:pt x="72" y="131"/>
                        </a:cubicBezTo>
                        <a:cubicBezTo>
                          <a:pt x="67" y="136"/>
                          <a:pt x="69" y="136"/>
                          <a:pt x="65" y="143"/>
                        </a:cubicBezTo>
                        <a:cubicBezTo>
                          <a:pt x="62" y="150"/>
                          <a:pt x="63" y="150"/>
                          <a:pt x="62" y="157"/>
                        </a:cubicBezTo>
                        <a:cubicBezTo>
                          <a:pt x="61" y="163"/>
                          <a:pt x="58" y="164"/>
                          <a:pt x="57" y="167"/>
                        </a:cubicBezTo>
                        <a:cubicBezTo>
                          <a:pt x="56" y="171"/>
                          <a:pt x="53" y="175"/>
                          <a:pt x="51" y="177"/>
                        </a:cubicBezTo>
                        <a:cubicBezTo>
                          <a:pt x="49" y="180"/>
                          <a:pt x="46" y="181"/>
                          <a:pt x="40" y="175"/>
                        </a:cubicBezTo>
                        <a:cubicBezTo>
                          <a:pt x="35" y="169"/>
                          <a:pt x="40" y="170"/>
                          <a:pt x="38" y="165"/>
                        </a:cubicBezTo>
                        <a:cubicBezTo>
                          <a:pt x="36" y="160"/>
                          <a:pt x="29" y="164"/>
                          <a:pt x="23" y="161"/>
                        </a:cubicBezTo>
                        <a:cubicBezTo>
                          <a:pt x="18" y="158"/>
                          <a:pt x="20" y="164"/>
                          <a:pt x="15" y="165"/>
                        </a:cubicBezTo>
                        <a:cubicBezTo>
                          <a:pt x="11" y="165"/>
                          <a:pt x="14" y="160"/>
                          <a:pt x="14" y="155"/>
                        </a:cubicBezTo>
                        <a:cubicBezTo>
                          <a:pt x="14" y="149"/>
                          <a:pt x="15" y="153"/>
                          <a:pt x="21" y="148"/>
                        </a:cubicBezTo>
                        <a:cubicBezTo>
                          <a:pt x="26" y="143"/>
                          <a:pt x="22" y="144"/>
                          <a:pt x="19" y="141"/>
                        </a:cubicBezTo>
                        <a:cubicBezTo>
                          <a:pt x="17" y="139"/>
                          <a:pt x="17" y="138"/>
                          <a:pt x="18" y="136"/>
                        </a:cubicBezTo>
                        <a:cubicBezTo>
                          <a:pt x="20" y="135"/>
                          <a:pt x="21" y="134"/>
                          <a:pt x="24" y="133"/>
                        </a:cubicBezTo>
                        <a:cubicBezTo>
                          <a:pt x="30" y="128"/>
                          <a:pt x="24" y="126"/>
                          <a:pt x="22" y="123"/>
                        </a:cubicBezTo>
                        <a:cubicBezTo>
                          <a:pt x="19" y="120"/>
                          <a:pt x="26" y="116"/>
                          <a:pt x="28" y="114"/>
                        </a:cubicBezTo>
                        <a:cubicBezTo>
                          <a:pt x="29" y="113"/>
                          <a:pt x="23" y="112"/>
                          <a:pt x="19" y="113"/>
                        </a:cubicBezTo>
                        <a:cubicBezTo>
                          <a:pt x="16" y="113"/>
                          <a:pt x="16" y="116"/>
                          <a:pt x="12" y="113"/>
                        </a:cubicBezTo>
                        <a:cubicBezTo>
                          <a:pt x="8" y="109"/>
                          <a:pt x="2" y="107"/>
                          <a:pt x="1" y="106"/>
                        </a:cubicBezTo>
                        <a:cubicBezTo>
                          <a:pt x="0" y="105"/>
                          <a:pt x="0" y="103"/>
                          <a:pt x="2" y="101"/>
                        </a:cubicBezTo>
                        <a:cubicBezTo>
                          <a:pt x="4" y="99"/>
                          <a:pt x="5" y="95"/>
                          <a:pt x="4" y="92"/>
                        </a:cubicBezTo>
                        <a:cubicBezTo>
                          <a:pt x="2" y="88"/>
                          <a:pt x="1" y="85"/>
                          <a:pt x="3" y="81"/>
                        </a:cubicBezTo>
                        <a:cubicBezTo>
                          <a:pt x="5" y="77"/>
                          <a:pt x="2" y="74"/>
                          <a:pt x="1" y="68"/>
                        </a:cubicBezTo>
                        <a:cubicBezTo>
                          <a:pt x="0" y="62"/>
                          <a:pt x="6" y="63"/>
                          <a:pt x="11" y="60"/>
                        </a:cubicBezTo>
                        <a:cubicBezTo>
                          <a:pt x="15" y="56"/>
                          <a:pt x="12" y="55"/>
                          <a:pt x="11" y="50"/>
                        </a:cubicBezTo>
                        <a:cubicBezTo>
                          <a:pt x="11" y="45"/>
                          <a:pt x="17" y="43"/>
                          <a:pt x="19" y="38"/>
                        </a:cubicBezTo>
                        <a:cubicBezTo>
                          <a:pt x="21" y="34"/>
                          <a:pt x="23" y="33"/>
                          <a:pt x="20" y="27"/>
                        </a:cubicBezTo>
                        <a:cubicBezTo>
                          <a:pt x="18" y="21"/>
                          <a:pt x="20" y="20"/>
                          <a:pt x="23" y="16"/>
                        </a:cubicBezTo>
                        <a:cubicBezTo>
                          <a:pt x="26" y="13"/>
                          <a:pt x="32" y="11"/>
                          <a:pt x="38" y="10"/>
                        </a:cubicBezTo>
                        <a:cubicBezTo>
                          <a:pt x="44" y="9"/>
                          <a:pt x="44" y="8"/>
                          <a:pt x="50" y="3"/>
                        </a:cubicBezTo>
                        <a:cubicBezTo>
                          <a:pt x="51" y="2"/>
                          <a:pt x="52" y="1"/>
                          <a:pt x="52" y="0"/>
                        </a:cubicBezTo>
                        <a:cubicBezTo>
                          <a:pt x="53" y="0"/>
                          <a:pt x="54" y="0"/>
                          <a:pt x="55" y="1"/>
                        </a:cubicBezTo>
                        <a:cubicBezTo>
                          <a:pt x="56" y="3"/>
                          <a:pt x="62" y="9"/>
                          <a:pt x="66" y="12"/>
                        </a:cubicBezTo>
                        <a:cubicBezTo>
                          <a:pt x="70" y="16"/>
                          <a:pt x="76" y="16"/>
                          <a:pt x="80" y="17"/>
                        </a:cubicBezTo>
                        <a:cubicBezTo>
                          <a:pt x="85" y="18"/>
                          <a:pt x="88" y="21"/>
                          <a:pt x="89" y="26"/>
                        </a:cubicBezTo>
                        <a:cubicBezTo>
                          <a:pt x="90" y="31"/>
                          <a:pt x="90" y="29"/>
                          <a:pt x="95" y="30"/>
                        </a:cubicBezTo>
                        <a:cubicBezTo>
                          <a:pt x="101" y="30"/>
                          <a:pt x="106" y="30"/>
                          <a:pt x="111" y="30"/>
                        </a:cubicBezTo>
                        <a:cubicBezTo>
                          <a:pt x="115" y="29"/>
                          <a:pt x="117" y="30"/>
                          <a:pt x="123" y="30"/>
                        </a:cubicBezTo>
                        <a:cubicBezTo>
                          <a:pt x="130" y="30"/>
                          <a:pt x="131" y="37"/>
                          <a:pt x="134" y="41"/>
                        </a:cubicBezTo>
                        <a:cubicBezTo>
                          <a:pt x="134" y="41"/>
                          <a:pt x="134" y="41"/>
                          <a:pt x="134" y="41"/>
                        </a:cubicBezTo>
                        <a:cubicBezTo>
                          <a:pt x="136" y="44"/>
                          <a:pt x="136" y="45"/>
                          <a:pt x="138" y="48"/>
                        </a:cubicBezTo>
                        <a:cubicBezTo>
                          <a:pt x="141" y="52"/>
                          <a:pt x="140" y="57"/>
                          <a:pt x="142" y="59"/>
                        </a:cubicBezTo>
                        <a:cubicBezTo>
                          <a:pt x="143" y="62"/>
                          <a:pt x="142" y="66"/>
                          <a:pt x="140" y="66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434" name="Gruppieren 433">
                    <a:extLst>
                      <a:ext uri="{FF2B5EF4-FFF2-40B4-BE49-F238E27FC236}">
                        <a16:creationId xmlns:a16="http://schemas.microsoft.com/office/drawing/2014/main" id="{05A963E0-7AE5-B668-F8A2-240F0CF07D16}"/>
                      </a:ext>
                    </a:extLst>
                  </p:cNvPr>
                  <p:cNvGrpSpPr/>
                  <p:nvPr/>
                </p:nvGrpSpPr>
                <p:grpSpPr>
                  <a:xfrm>
                    <a:off x="1204913" y="4005263"/>
                    <a:ext cx="79375" cy="50800"/>
                    <a:chOff x="1204913" y="4005263"/>
                    <a:chExt cx="79375" cy="50800"/>
                  </a:xfrm>
                  <a:grpFill/>
                </p:grpSpPr>
                <p:sp>
                  <p:nvSpPr>
                    <p:cNvPr id="435" name="Freeform 633">
                      <a:extLst>
                        <a:ext uri="{FF2B5EF4-FFF2-40B4-BE49-F238E27FC236}">
                          <a16:creationId xmlns:a16="http://schemas.microsoft.com/office/drawing/2014/main" id="{90DC83E2-32FA-F6E9-F9E5-11F466CC99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04913" y="4005263"/>
                      <a:ext cx="36513" cy="50800"/>
                    </a:xfrm>
                    <a:custGeom>
                      <a:avLst/>
                      <a:gdLst>
                        <a:gd name="T0" fmla="*/ 9 w 31"/>
                        <a:gd name="T1" fmla="*/ 6 h 43"/>
                        <a:gd name="T2" fmla="*/ 13 w 31"/>
                        <a:gd name="T3" fmla="*/ 15 h 43"/>
                        <a:gd name="T4" fmla="*/ 7 w 31"/>
                        <a:gd name="T5" fmla="*/ 22 h 43"/>
                        <a:gd name="T6" fmla="*/ 15 w 31"/>
                        <a:gd name="T7" fmla="*/ 22 h 43"/>
                        <a:gd name="T8" fmla="*/ 18 w 31"/>
                        <a:gd name="T9" fmla="*/ 27 h 43"/>
                        <a:gd name="T10" fmla="*/ 12 w 31"/>
                        <a:gd name="T11" fmla="*/ 36 h 43"/>
                        <a:gd name="T12" fmla="*/ 28 w 31"/>
                        <a:gd name="T13" fmla="*/ 37 h 43"/>
                        <a:gd name="T14" fmla="*/ 28 w 31"/>
                        <a:gd name="T15" fmla="*/ 28 h 43"/>
                        <a:gd name="T16" fmla="*/ 25 w 31"/>
                        <a:gd name="T17" fmla="*/ 14 h 43"/>
                        <a:gd name="T18" fmla="*/ 18 w 31"/>
                        <a:gd name="T19" fmla="*/ 8 h 43"/>
                        <a:gd name="T20" fmla="*/ 9 w 31"/>
                        <a:gd name="T21" fmla="*/ 6 h 4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31" h="43">
                          <a:moveTo>
                            <a:pt x="9" y="6"/>
                          </a:moveTo>
                          <a:cubicBezTo>
                            <a:pt x="13" y="12"/>
                            <a:pt x="15" y="15"/>
                            <a:pt x="13" y="15"/>
                          </a:cubicBezTo>
                          <a:cubicBezTo>
                            <a:pt x="12" y="15"/>
                            <a:pt x="3" y="20"/>
                            <a:pt x="7" y="22"/>
                          </a:cubicBezTo>
                          <a:cubicBezTo>
                            <a:pt x="10" y="23"/>
                            <a:pt x="13" y="21"/>
                            <a:pt x="15" y="22"/>
                          </a:cubicBezTo>
                          <a:cubicBezTo>
                            <a:pt x="17" y="22"/>
                            <a:pt x="21" y="25"/>
                            <a:pt x="18" y="27"/>
                          </a:cubicBezTo>
                          <a:cubicBezTo>
                            <a:pt x="15" y="29"/>
                            <a:pt x="0" y="34"/>
                            <a:pt x="12" y="36"/>
                          </a:cubicBezTo>
                          <a:cubicBezTo>
                            <a:pt x="25" y="38"/>
                            <a:pt x="26" y="43"/>
                            <a:pt x="28" y="37"/>
                          </a:cubicBezTo>
                          <a:cubicBezTo>
                            <a:pt x="30" y="31"/>
                            <a:pt x="31" y="33"/>
                            <a:pt x="28" y="28"/>
                          </a:cubicBezTo>
                          <a:cubicBezTo>
                            <a:pt x="25" y="23"/>
                            <a:pt x="29" y="19"/>
                            <a:pt x="25" y="14"/>
                          </a:cubicBezTo>
                          <a:cubicBezTo>
                            <a:pt x="20" y="9"/>
                            <a:pt x="19" y="11"/>
                            <a:pt x="18" y="8"/>
                          </a:cubicBezTo>
                          <a:cubicBezTo>
                            <a:pt x="16" y="4"/>
                            <a:pt x="6" y="0"/>
                            <a:pt x="9" y="6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36" name="Freeform 634">
                      <a:extLst>
                        <a:ext uri="{FF2B5EF4-FFF2-40B4-BE49-F238E27FC236}">
                          <a16:creationId xmlns:a16="http://schemas.microsoft.com/office/drawing/2014/main" id="{27A70BB5-0A2D-B5BF-73EA-705E43BE78D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43013" y="4027488"/>
                      <a:ext cx="17463" cy="14288"/>
                    </a:xfrm>
                    <a:custGeom>
                      <a:avLst/>
                      <a:gdLst>
                        <a:gd name="T0" fmla="*/ 5 w 15"/>
                        <a:gd name="T1" fmla="*/ 3 h 12"/>
                        <a:gd name="T2" fmla="*/ 3 w 15"/>
                        <a:gd name="T3" fmla="*/ 10 h 12"/>
                        <a:gd name="T4" fmla="*/ 11 w 15"/>
                        <a:gd name="T5" fmla="*/ 10 h 12"/>
                        <a:gd name="T6" fmla="*/ 13 w 15"/>
                        <a:gd name="T7" fmla="*/ 5 h 12"/>
                        <a:gd name="T8" fmla="*/ 5 w 15"/>
                        <a:gd name="T9" fmla="*/ 3 h 1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5" h="12">
                          <a:moveTo>
                            <a:pt x="5" y="3"/>
                          </a:moveTo>
                          <a:cubicBezTo>
                            <a:pt x="4" y="6"/>
                            <a:pt x="0" y="9"/>
                            <a:pt x="3" y="10"/>
                          </a:cubicBezTo>
                          <a:cubicBezTo>
                            <a:pt x="6" y="11"/>
                            <a:pt x="8" y="12"/>
                            <a:pt x="11" y="10"/>
                          </a:cubicBezTo>
                          <a:cubicBezTo>
                            <a:pt x="13" y="8"/>
                            <a:pt x="15" y="7"/>
                            <a:pt x="13" y="5"/>
                          </a:cubicBezTo>
                          <a:cubicBezTo>
                            <a:pt x="12" y="3"/>
                            <a:pt x="6" y="0"/>
                            <a:pt x="5" y="3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37" name="Freeform 635">
                      <a:extLst>
                        <a:ext uri="{FF2B5EF4-FFF2-40B4-BE49-F238E27FC236}">
                          <a16:creationId xmlns:a16="http://schemas.microsoft.com/office/drawing/2014/main" id="{27A2135C-0747-238C-2875-4FE7AF85AD9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73175" y="4033838"/>
                      <a:ext cx="11113" cy="17463"/>
                    </a:xfrm>
                    <a:custGeom>
                      <a:avLst/>
                      <a:gdLst>
                        <a:gd name="T0" fmla="*/ 2 w 10"/>
                        <a:gd name="T1" fmla="*/ 3 h 14"/>
                        <a:gd name="T2" fmla="*/ 2 w 10"/>
                        <a:gd name="T3" fmla="*/ 11 h 14"/>
                        <a:gd name="T4" fmla="*/ 5 w 10"/>
                        <a:gd name="T5" fmla="*/ 9 h 14"/>
                        <a:gd name="T6" fmla="*/ 9 w 10"/>
                        <a:gd name="T7" fmla="*/ 3 h 14"/>
                        <a:gd name="T8" fmla="*/ 1 w 10"/>
                        <a:gd name="T9" fmla="*/ 0 h 14"/>
                        <a:gd name="T10" fmla="*/ 2 w 10"/>
                        <a:gd name="T11" fmla="*/ 3 h 1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0" h="14">
                          <a:moveTo>
                            <a:pt x="2" y="3"/>
                          </a:moveTo>
                          <a:cubicBezTo>
                            <a:pt x="2" y="7"/>
                            <a:pt x="0" y="11"/>
                            <a:pt x="2" y="11"/>
                          </a:cubicBezTo>
                          <a:cubicBezTo>
                            <a:pt x="5" y="12"/>
                            <a:pt x="3" y="14"/>
                            <a:pt x="5" y="9"/>
                          </a:cubicBezTo>
                          <a:cubicBezTo>
                            <a:pt x="8" y="5"/>
                            <a:pt x="10" y="5"/>
                            <a:pt x="9" y="3"/>
                          </a:cubicBezTo>
                          <a:cubicBezTo>
                            <a:pt x="7" y="0"/>
                            <a:pt x="1" y="1"/>
                            <a:pt x="1" y="0"/>
                          </a:cubicBezTo>
                          <a:cubicBezTo>
                            <a:pt x="1" y="0"/>
                            <a:pt x="0" y="1"/>
                            <a:pt x="2" y="3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38" name="Freeform 636">
                      <a:extLst>
                        <a:ext uri="{FF2B5EF4-FFF2-40B4-BE49-F238E27FC236}">
                          <a16:creationId xmlns:a16="http://schemas.microsoft.com/office/drawing/2014/main" id="{C2AEB682-A701-3101-53A2-6CD709175A5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241425" y="4013201"/>
                      <a:ext cx="11113" cy="11113"/>
                    </a:xfrm>
                    <a:custGeom>
                      <a:avLst/>
                      <a:gdLst>
                        <a:gd name="T0" fmla="*/ 4 w 10"/>
                        <a:gd name="T1" fmla="*/ 2 h 10"/>
                        <a:gd name="T2" fmla="*/ 8 w 10"/>
                        <a:gd name="T3" fmla="*/ 2 h 10"/>
                        <a:gd name="T4" fmla="*/ 8 w 10"/>
                        <a:gd name="T5" fmla="*/ 7 h 10"/>
                        <a:gd name="T6" fmla="*/ 4 w 10"/>
                        <a:gd name="T7" fmla="*/ 8 h 10"/>
                        <a:gd name="T8" fmla="*/ 0 w 10"/>
                        <a:gd name="T9" fmla="*/ 4 h 10"/>
                        <a:gd name="T10" fmla="*/ 4 w 10"/>
                        <a:gd name="T11" fmla="*/ 2 h 1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10" h="10">
                          <a:moveTo>
                            <a:pt x="4" y="2"/>
                          </a:moveTo>
                          <a:cubicBezTo>
                            <a:pt x="7" y="2"/>
                            <a:pt x="8" y="0"/>
                            <a:pt x="8" y="2"/>
                          </a:cubicBezTo>
                          <a:cubicBezTo>
                            <a:pt x="8" y="5"/>
                            <a:pt x="10" y="5"/>
                            <a:pt x="8" y="7"/>
                          </a:cubicBezTo>
                          <a:cubicBezTo>
                            <a:pt x="6" y="8"/>
                            <a:pt x="6" y="10"/>
                            <a:pt x="4" y="8"/>
                          </a:cubicBezTo>
                          <a:cubicBezTo>
                            <a:pt x="1" y="5"/>
                            <a:pt x="1" y="5"/>
                            <a:pt x="0" y="4"/>
                          </a:cubicBezTo>
                          <a:cubicBezTo>
                            <a:pt x="0" y="3"/>
                            <a:pt x="3" y="1"/>
                            <a:pt x="4" y="2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385" name="Gruppieren 384">
                <a:extLst>
                  <a:ext uri="{FF2B5EF4-FFF2-40B4-BE49-F238E27FC236}">
                    <a16:creationId xmlns:a16="http://schemas.microsoft.com/office/drawing/2014/main" id="{77FA8512-C2F7-B897-DC5F-C10965F19F49}"/>
                  </a:ext>
                </a:extLst>
              </p:cNvPr>
              <p:cNvGrpSpPr/>
              <p:nvPr/>
            </p:nvGrpSpPr>
            <p:grpSpPr>
              <a:xfrm>
                <a:off x="1525426" y="2984637"/>
                <a:ext cx="713443" cy="704851"/>
                <a:chOff x="1471613" y="2979738"/>
                <a:chExt cx="725487" cy="704851"/>
              </a:xfrm>
              <a:grpFill/>
            </p:grpSpPr>
            <p:grpSp>
              <p:nvGrpSpPr>
                <p:cNvPr id="386" name="Gruppieren 385">
                  <a:extLst>
                    <a:ext uri="{FF2B5EF4-FFF2-40B4-BE49-F238E27FC236}">
                      <a16:creationId xmlns:a16="http://schemas.microsoft.com/office/drawing/2014/main" id="{F1A42799-49CE-DC0D-AC5D-67343C657FBA}"/>
                    </a:ext>
                  </a:extLst>
                </p:cNvPr>
                <p:cNvGrpSpPr/>
                <p:nvPr/>
              </p:nvGrpSpPr>
              <p:grpSpPr>
                <a:xfrm>
                  <a:off x="1471613" y="3248026"/>
                  <a:ext cx="304800" cy="115888"/>
                  <a:chOff x="1471613" y="3248026"/>
                  <a:chExt cx="304800" cy="115888"/>
                </a:xfrm>
                <a:grpFill/>
              </p:grpSpPr>
              <p:sp>
                <p:nvSpPr>
                  <p:cNvPr id="417" name="Freeform 603">
                    <a:extLst>
                      <a:ext uri="{FF2B5EF4-FFF2-40B4-BE49-F238E27FC236}">
                        <a16:creationId xmlns:a16="http://schemas.microsoft.com/office/drawing/2014/main" id="{C450EB5F-4389-FB45-99CD-A14D3B2D028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71613" y="3248026"/>
                    <a:ext cx="304800" cy="115888"/>
                  </a:xfrm>
                  <a:custGeom>
                    <a:avLst/>
                    <a:gdLst>
                      <a:gd name="T0" fmla="*/ 0 w 259"/>
                      <a:gd name="T1" fmla="*/ 39 h 99"/>
                      <a:gd name="T2" fmla="*/ 8 w 259"/>
                      <a:gd name="T3" fmla="*/ 35 h 99"/>
                      <a:gd name="T4" fmla="*/ 13 w 259"/>
                      <a:gd name="T5" fmla="*/ 31 h 99"/>
                      <a:gd name="T6" fmla="*/ 22 w 259"/>
                      <a:gd name="T7" fmla="*/ 18 h 99"/>
                      <a:gd name="T8" fmla="*/ 32 w 259"/>
                      <a:gd name="T9" fmla="*/ 13 h 99"/>
                      <a:gd name="T10" fmla="*/ 52 w 259"/>
                      <a:gd name="T11" fmla="*/ 6 h 99"/>
                      <a:gd name="T12" fmla="*/ 67 w 259"/>
                      <a:gd name="T13" fmla="*/ 2 h 99"/>
                      <a:gd name="T14" fmla="*/ 83 w 259"/>
                      <a:gd name="T15" fmla="*/ 2 h 99"/>
                      <a:gd name="T16" fmla="*/ 95 w 259"/>
                      <a:gd name="T17" fmla="*/ 3 h 99"/>
                      <a:gd name="T18" fmla="*/ 105 w 259"/>
                      <a:gd name="T19" fmla="*/ 5 h 99"/>
                      <a:gd name="T20" fmla="*/ 128 w 259"/>
                      <a:gd name="T21" fmla="*/ 13 h 99"/>
                      <a:gd name="T22" fmla="*/ 140 w 259"/>
                      <a:gd name="T23" fmla="*/ 23 h 99"/>
                      <a:gd name="T24" fmla="*/ 154 w 259"/>
                      <a:gd name="T25" fmla="*/ 27 h 99"/>
                      <a:gd name="T26" fmla="*/ 169 w 259"/>
                      <a:gd name="T27" fmla="*/ 33 h 99"/>
                      <a:gd name="T28" fmla="*/ 177 w 259"/>
                      <a:gd name="T29" fmla="*/ 34 h 99"/>
                      <a:gd name="T30" fmla="*/ 177 w 259"/>
                      <a:gd name="T31" fmla="*/ 42 h 99"/>
                      <a:gd name="T32" fmla="*/ 191 w 259"/>
                      <a:gd name="T33" fmla="*/ 47 h 99"/>
                      <a:gd name="T34" fmla="*/ 199 w 259"/>
                      <a:gd name="T35" fmla="*/ 54 h 99"/>
                      <a:gd name="T36" fmla="*/ 211 w 259"/>
                      <a:gd name="T37" fmla="*/ 57 h 99"/>
                      <a:gd name="T38" fmla="*/ 223 w 259"/>
                      <a:gd name="T39" fmla="*/ 63 h 99"/>
                      <a:gd name="T40" fmla="*/ 234 w 259"/>
                      <a:gd name="T41" fmla="*/ 73 h 99"/>
                      <a:gd name="T42" fmla="*/ 247 w 259"/>
                      <a:gd name="T43" fmla="*/ 80 h 99"/>
                      <a:gd name="T44" fmla="*/ 257 w 259"/>
                      <a:gd name="T45" fmla="*/ 86 h 99"/>
                      <a:gd name="T46" fmla="*/ 248 w 259"/>
                      <a:gd name="T47" fmla="*/ 91 h 99"/>
                      <a:gd name="T48" fmla="*/ 230 w 259"/>
                      <a:gd name="T49" fmla="*/ 92 h 99"/>
                      <a:gd name="T50" fmla="*/ 224 w 259"/>
                      <a:gd name="T51" fmla="*/ 96 h 99"/>
                      <a:gd name="T52" fmla="*/ 210 w 259"/>
                      <a:gd name="T53" fmla="*/ 93 h 99"/>
                      <a:gd name="T54" fmla="*/ 192 w 259"/>
                      <a:gd name="T55" fmla="*/ 95 h 99"/>
                      <a:gd name="T56" fmla="*/ 167 w 259"/>
                      <a:gd name="T57" fmla="*/ 93 h 99"/>
                      <a:gd name="T58" fmla="*/ 181 w 259"/>
                      <a:gd name="T59" fmla="*/ 81 h 99"/>
                      <a:gd name="T60" fmla="*/ 179 w 259"/>
                      <a:gd name="T61" fmla="*/ 74 h 99"/>
                      <a:gd name="T62" fmla="*/ 160 w 259"/>
                      <a:gd name="T63" fmla="*/ 71 h 99"/>
                      <a:gd name="T64" fmla="*/ 153 w 259"/>
                      <a:gd name="T65" fmla="*/ 62 h 99"/>
                      <a:gd name="T66" fmla="*/ 150 w 259"/>
                      <a:gd name="T67" fmla="*/ 49 h 99"/>
                      <a:gd name="T68" fmla="*/ 136 w 259"/>
                      <a:gd name="T69" fmla="*/ 49 h 99"/>
                      <a:gd name="T70" fmla="*/ 126 w 259"/>
                      <a:gd name="T71" fmla="*/ 46 h 99"/>
                      <a:gd name="T72" fmla="*/ 114 w 259"/>
                      <a:gd name="T73" fmla="*/ 38 h 99"/>
                      <a:gd name="T74" fmla="*/ 99 w 259"/>
                      <a:gd name="T75" fmla="*/ 34 h 99"/>
                      <a:gd name="T76" fmla="*/ 90 w 259"/>
                      <a:gd name="T77" fmla="*/ 34 h 99"/>
                      <a:gd name="T78" fmla="*/ 77 w 259"/>
                      <a:gd name="T79" fmla="*/ 32 h 99"/>
                      <a:gd name="T80" fmla="*/ 70 w 259"/>
                      <a:gd name="T81" fmla="*/ 26 h 99"/>
                      <a:gd name="T82" fmla="*/ 81 w 259"/>
                      <a:gd name="T83" fmla="*/ 23 h 99"/>
                      <a:gd name="T84" fmla="*/ 74 w 259"/>
                      <a:gd name="T85" fmla="*/ 17 h 99"/>
                      <a:gd name="T86" fmla="*/ 57 w 259"/>
                      <a:gd name="T87" fmla="*/ 16 h 99"/>
                      <a:gd name="T88" fmla="*/ 44 w 259"/>
                      <a:gd name="T89" fmla="*/ 23 h 99"/>
                      <a:gd name="T90" fmla="*/ 33 w 259"/>
                      <a:gd name="T91" fmla="*/ 30 h 99"/>
                      <a:gd name="T92" fmla="*/ 23 w 259"/>
                      <a:gd name="T93" fmla="*/ 35 h 99"/>
                      <a:gd name="T94" fmla="*/ 12 w 259"/>
                      <a:gd name="T95" fmla="*/ 41 h 99"/>
                      <a:gd name="T96" fmla="*/ 0 w 259"/>
                      <a:gd name="T97" fmla="*/ 39 h 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59" h="99">
                        <a:moveTo>
                          <a:pt x="0" y="39"/>
                        </a:moveTo>
                        <a:cubicBezTo>
                          <a:pt x="1" y="36"/>
                          <a:pt x="3" y="33"/>
                          <a:pt x="8" y="35"/>
                        </a:cubicBezTo>
                        <a:cubicBezTo>
                          <a:pt x="13" y="36"/>
                          <a:pt x="13" y="36"/>
                          <a:pt x="13" y="31"/>
                        </a:cubicBezTo>
                        <a:cubicBezTo>
                          <a:pt x="13" y="25"/>
                          <a:pt x="18" y="21"/>
                          <a:pt x="22" y="18"/>
                        </a:cubicBezTo>
                        <a:cubicBezTo>
                          <a:pt x="26" y="15"/>
                          <a:pt x="20" y="15"/>
                          <a:pt x="32" y="13"/>
                        </a:cubicBezTo>
                        <a:cubicBezTo>
                          <a:pt x="43" y="10"/>
                          <a:pt x="44" y="7"/>
                          <a:pt x="52" y="6"/>
                        </a:cubicBezTo>
                        <a:cubicBezTo>
                          <a:pt x="61" y="5"/>
                          <a:pt x="64" y="2"/>
                          <a:pt x="67" y="2"/>
                        </a:cubicBezTo>
                        <a:cubicBezTo>
                          <a:pt x="70" y="2"/>
                          <a:pt x="76" y="0"/>
                          <a:pt x="83" y="2"/>
                        </a:cubicBezTo>
                        <a:cubicBezTo>
                          <a:pt x="89" y="4"/>
                          <a:pt x="91" y="1"/>
                          <a:pt x="95" y="3"/>
                        </a:cubicBezTo>
                        <a:cubicBezTo>
                          <a:pt x="99" y="5"/>
                          <a:pt x="97" y="3"/>
                          <a:pt x="105" y="5"/>
                        </a:cubicBezTo>
                        <a:cubicBezTo>
                          <a:pt x="113" y="6"/>
                          <a:pt x="127" y="12"/>
                          <a:pt x="128" y="13"/>
                        </a:cubicBezTo>
                        <a:cubicBezTo>
                          <a:pt x="130" y="14"/>
                          <a:pt x="135" y="23"/>
                          <a:pt x="140" y="23"/>
                        </a:cubicBezTo>
                        <a:cubicBezTo>
                          <a:pt x="145" y="23"/>
                          <a:pt x="151" y="25"/>
                          <a:pt x="154" y="27"/>
                        </a:cubicBezTo>
                        <a:cubicBezTo>
                          <a:pt x="158" y="29"/>
                          <a:pt x="166" y="36"/>
                          <a:pt x="169" y="33"/>
                        </a:cubicBezTo>
                        <a:cubicBezTo>
                          <a:pt x="172" y="31"/>
                          <a:pt x="178" y="30"/>
                          <a:pt x="177" y="34"/>
                        </a:cubicBezTo>
                        <a:cubicBezTo>
                          <a:pt x="176" y="39"/>
                          <a:pt x="169" y="40"/>
                          <a:pt x="177" y="42"/>
                        </a:cubicBezTo>
                        <a:cubicBezTo>
                          <a:pt x="186" y="44"/>
                          <a:pt x="189" y="43"/>
                          <a:pt x="191" y="47"/>
                        </a:cubicBezTo>
                        <a:cubicBezTo>
                          <a:pt x="193" y="51"/>
                          <a:pt x="194" y="50"/>
                          <a:pt x="199" y="54"/>
                        </a:cubicBezTo>
                        <a:cubicBezTo>
                          <a:pt x="204" y="57"/>
                          <a:pt x="208" y="55"/>
                          <a:pt x="211" y="57"/>
                        </a:cubicBezTo>
                        <a:cubicBezTo>
                          <a:pt x="213" y="60"/>
                          <a:pt x="222" y="58"/>
                          <a:pt x="223" y="63"/>
                        </a:cubicBezTo>
                        <a:cubicBezTo>
                          <a:pt x="224" y="68"/>
                          <a:pt x="226" y="72"/>
                          <a:pt x="234" y="73"/>
                        </a:cubicBezTo>
                        <a:cubicBezTo>
                          <a:pt x="241" y="73"/>
                          <a:pt x="241" y="78"/>
                          <a:pt x="247" y="80"/>
                        </a:cubicBezTo>
                        <a:cubicBezTo>
                          <a:pt x="253" y="82"/>
                          <a:pt x="259" y="83"/>
                          <a:pt x="257" y="86"/>
                        </a:cubicBezTo>
                        <a:cubicBezTo>
                          <a:pt x="256" y="89"/>
                          <a:pt x="251" y="89"/>
                          <a:pt x="248" y="91"/>
                        </a:cubicBezTo>
                        <a:cubicBezTo>
                          <a:pt x="245" y="93"/>
                          <a:pt x="232" y="91"/>
                          <a:pt x="230" y="92"/>
                        </a:cubicBezTo>
                        <a:cubicBezTo>
                          <a:pt x="229" y="94"/>
                          <a:pt x="231" y="99"/>
                          <a:pt x="224" y="96"/>
                        </a:cubicBezTo>
                        <a:cubicBezTo>
                          <a:pt x="218" y="93"/>
                          <a:pt x="214" y="91"/>
                          <a:pt x="210" y="93"/>
                        </a:cubicBezTo>
                        <a:cubicBezTo>
                          <a:pt x="205" y="94"/>
                          <a:pt x="194" y="94"/>
                          <a:pt x="192" y="95"/>
                        </a:cubicBezTo>
                        <a:cubicBezTo>
                          <a:pt x="190" y="97"/>
                          <a:pt x="160" y="98"/>
                          <a:pt x="167" y="93"/>
                        </a:cubicBezTo>
                        <a:cubicBezTo>
                          <a:pt x="175" y="88"/>
                          <a:pt x="180" y="85"/>
                          <a:pt x="181" y="81"/>
                        </a:cubicBezTo>
                        <a:cubicBezTo>
                          <a:pt x="182" y="78"/>
                          <a:pt x="188" y="75"/>
                          <a:pt x="179" y="74"/>
                        </a:cubicBezTo>
                        <a:cubicBezTo>
                          <a:pt x="171" y="73"/>
                          <a:pt x="164" y="73"/>
                          <a:pt x="160" y="71"/>
                        </a:cubicBezTo>
                        <a:cubicBezTo>
                          <a:pt x="156" y="68"/>
                          <a:pt x="153" y="68"/>
                          <a:pt x="153" y="62"/>
                        </a:cubicBezTo>
                        <a:cubicBezTo>
                          <a:pt x="153" y="55"/>
                          <a:pt x="155" y="50"/>
                          <a:pt x="150" y="49"/>
                        </a:cubicBezTo>
                        <a:cubicBezTo>
                          <a:pt x="146" y="48"/>
                          <a:pt x="139" y="50"/>
                          <a:pt x="136" y="49"/>
                        </a:cubicBezTo>
                        <a:cubicBezTo>
                          <a:pt x="132" y="48"/>
                          <a:pt x="135" y="52"/>
                          <a:pt x="126" y="46"/>
                        </a:cubicBezTo>
                        <a:cubicBezTo>
                          <a:pt x="117" y="39"/>
                          <a:pt x="120" y="41"/>
                          <a:pt x="114" y="38"/>
                        </a:cubicBezTo>
                        <a:cubicBezTo>
                          <a:pt x="107" y="35"/>
                          <a:pt x="99" y="34"/>
                          <a:pt x="99" y="34"/>
                        </a:cubicBezTo>
                        <a:cubicBezTo>
                          <a:pt x="98" y="35"/>
                          <a:pt x="94" y="34"/>
                          <a:pt x="90" y="34"/>
                        </a:cubicBezTo>
                        <a:cubicBezTo>
                          <a:pt x="85" y="34"/>
                          <a:pt x="80" y="32"/>
                          <a:pt x="77" y="32"/>
                        </a:cubicBezTo>
                        <a:cubicBezTo>
                          <a:pt x="75" y="31"/>
                          <a:pt x="65" y="28"/>
                          <a:pt x="70" y="26"/>
                        </a:cubicBezTo>
                        <a:cubicBezTo>
                          <a:pt x="75" y="24"/>
                          <a:pt x="81" y="26"/>
                          <a:pt x="81" y="23"/>
                        </a:cubicBezTo>
                        <a:cubicBezTo>
                          <a:pt x="81" y="20"/>
                          <a:pt x="80" y="17"/>
                          <a:pt x="74" y="17"/>
                        </a:cubicBezTo>
                        <a:cubicBezTo>
                          <a:pt x="68" y="16"/>
                          <a:pt x="59" y="14"/>
                          <a:pt x="57" y="16"/>
                        </a:cubicBezTo>
                        <a:cubicBezTo>
                          <a:pt x="54" y="19"/>
                          <a:pt x="47" y="20"/>
                          <a:pt x="44" y="23"/>
                        </a:cubicBezTo>
                        <a:cubicBezTo>
                          <a:pt x="41" y="26"/>
                          <a:pt x="35" y="27"/>
                          <a:pt x="33" y="30"/>
                        </a:cubicBezTo>
                        <a:cubicBezTo>
                          <a:pt x="31" y="33"/>
                          <a:pt x="25" y="32"/>
                          <a:pt x="23" y="35"/>
                        </a:cubicBezTo>
                        <a:cubicBezTo>
                          <a:pt x="21" y="38"/>
                          <a:pt x="16" y="43"/>
                          <a:pt x="12" y="41"/>
                        </a:cubicBezTo>
                        <a:cubicBezTo>
                          <a:pt x="8" y="40"/>
                          <a:pt x="1" y="43"/>
                          <a:pt x="0" y="39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8" name="Freeform 604">
                    <a:extLst>
                      <a:ext uri="{FF2B5EF4-FFF2-40B4-BE49-F238E27FC236}">
                        <a16:creationId xmlns:a16="http://schemas.microsoft.com/office/drawing/2014/main" id="{9A2B658B-E91C-776D-8953-1978AC21A6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516063" y="3292476"/>
                    <a:ext cx="23813" cy="17463"/>
                  </a:xfrm>
                  <a:custGeom>
                    <a:avLst/>
                    <a:gdLst>
                      <a:gd name="T0" fmla="*/ 4 w 20"/>
                      <a:gd name="T1" fmla="*/ 3 h 15"/>
                      <a:gd name="T2" fmla="*/ 7 w 20"/>
                      <a:gd name="T3" fmla="*/ 8 h 15"/>
                      <a:gd name="T4" fmla="*/ 4 w 20"/>
                      <a:gd name="T5" fmla="*/ 12 h 15"/>
                      <a:gd name="T6" fmla="*/ 11 w 20"/>
                      <a:gd name="T7" fmla="*/ 13 h 15"/>
                      <a:gd name="T8" fmla="*/ 18 w 20"/>
                      <a:gd name="T9" fmla="*/ 11 h 15"/>
                      <a:gd name="T10" fmla="*/ 18 w 20"/>
                      <a:gd name="T11" fmla="*/ 5 h 15"/>
                      <a:gd name="T12" fmla="*/ 12 w 20"/>
                      <a:gd name="T13" fmla="*/ 0 h 15"/>
                      <a:gd name="T14" fmla="*/ 4 w 20"/>
                      <a:gd name="T15" fmla="*/ 3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0" h="15">
                        <a:moveTo>
                          <a:pt x="4" y="3"/>
                        </a:moveTo>
                        <a:cubicBezTo>
                          <a:pt x="6" y="5"/>
                          <a:pt x="7" y="6"/>
                          <a:pt x="7" y="8"/>
                        </a:cubicBezTo>
                        <a:cubicBezTo>
                          <a:pt x="7" y="11"/>
                          <a:pt x="0" y="12"/>
                          <a:pt x="4" y="12"/>
                        </a:cubicBezTo>
                        <a:cubicBezTo>
                          <a:pt x="9" y="13"/>
                          <a:pt x="7" y="13"/>
                          <a:pt x="11" y="13"/>
                        </a:cubicBezTo>
                        <a:cubicBezTo>
                          <a:pt x="15" y="12"/>
                          <a:pt x="18" y="15"/>
                          <a:pt x="18" y="11"/>
                        </a:cubicBezTo>
                        <a:cubicBezTo>
                          <a:pt x="18" y="8"/>
                          <a:pt x="20" y="7"/>
                          <a:pt x="18" y="5"/>
                        </a:cubicBezTo>
                        <a:cubicBezTo>
                          <a:pt x="15" y="2"/>
                          <a:pt x="16" y="0"/>
                          <a:pt x="12" y="0"/>
                        </a:cubicBezTo>
                        <a:cubicBezTo>
                          <a:pt x="8" y="0"/>
                          <a:pt x="2" y="0"/>
                          <a:pt x="4" y="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87" name="Freeform 605">
                  <a:extLst>
                    <a:ext uri="{FF2B5EF4-FFF2-40B4-BE49-F238E27FC236}">
                      <a16:creationId xmlns:a16="http://schemas.microsoft.com/office/drawing/2014/main" id="{31FD7A84-4BCA-43AD-F3EF-E500258915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41475" y="3403601"/>
                  <a:ext cx="65088" cy="28575"/>
                </a:xfrm>
                <a:custGeom>
                  <a:avLst/>
                  <a:gdLst>
                    <a:gd name="T0" fmla="*/ 2 w 56"/>
                    <a:gd name="T1" fmla="*/ 8 h 25"/>
                    <a:gd name="T2" fmla="*/ 7 w 56"/>
                    <a:gd name="T3" fmla="*/ 3 h 25"/>
                    <a:gd name="T4" fmla="*/ 12 w 56"/>
                    <a:gd name="T5" fmla="*/ 1 h 25"/>
                    <a:gd name="T6" fmla="*/ 23 w 56"/>
                    <a:gd name="T7" fmla="*/ 1 h 25"/>
                    <a:gd name="T8" fmla="*/ 29 w 56"/>
                    <a:gd name="T9" fmla="*/ 3 h 25"/>
                    <a:gd name="T10" fmla="*/ 35 w 56"/>
                    <a:gd name="T11" fmla="*/ 4 h 25"/>
                    <a:gd name="T12" fmla="*/ 41 w 56"/>
                    <a:gd name="T13" fmla="*/ 7 h 25"/>
                    <a:gd name="T14" fmla="*/ 47 w 56"/>
                    <a:gd name="T15" fmla="*/ 10 h 25"/>
                    <a:gd name="T16" fmla="*/ 53 w 56"/>
                    <a:gd name="T17" fmla="*/ 13 h 25"/>
                    <a:gd name="T18" fmla="*/ 54 w 56"/>
                    <a:gd name="T19" fmla="*/ 19 h 25"/>
                    <a:gd name="T20" fmla="*/ 48 w 56"/>
                    <a:gd name="T21" fmla="*/ 20 h 25"/>
                    <a:gd name="T22" fmla="*/ 42 w 56"/>
                    <a:gd name="T23" fmla="*/ 19 h 25"/>
                    <a:gd name="T24" fmla="*/ 36 w 56"/>
                    <a:gd name="T25" fmla="*/ 18 h 25"/>
                    <a:gd name="T26" fmla="*/ 31 w 56"/>
                    <a:gd name="T27" fmla="*/ 22 h 25"/>
                    <a:gd name="T28" fmla="*/ 26 w 56"/>
                    <a:gd name="T29" fmla="*/ 23 h 25"/>
                    <a:gd name="T30" fmla="*/ 21 w 56"/>
                    <a:gd name="T31" fmla="*/ 20 h 25"/>
                    <a:gd name="T32" fmla="*/ 16 w 56"/>
                    <a:gd name="T33" fmla="*/ 19 h 25"/>
                    <a:gd name="T34" fmla="*/ 10 w 56"/>
                    <a:gd name="T35" fmla="*/ 15 h 25"/>
                    <a:gd name="T36" fmla="*/ 6 w 56"/>
                    <a:gd name="T37" fmla="*/ 11 h 25"/>
                    <a:gd name="T38" fmla="*/ 2 w 56"/>
                    <a:gd name="T39" fmla="*/ 8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56" h="25">
                      <a:moveTo>
                        <a:pt x="2" y="8"/>
                      </a:moveTo>
                      <a:cubicBezTo>
                        <a:pt x="4" y="6"/>
                        <a:pt x="4" y="4"/>
                        <a:pt x="7" y="3"/>
                      </a:cubicBezTo>
                      <a:cubicBezTo>
                        <a:pt x="9" y="3"/>
                        <a:pt x="9" y="1"/>
                        <a:pt x="12" y="1"/>
                      </a:cubicBezTo>
                      <a:cubicBezTo>
                        <a:pt x="15" y="2"/>
                        <a:pt x="20" y="0"/>
                        <a:pt x="23" y="1"/>
                      </a:cubicBezTo>
                      <a:cubicBezTo>
                        <a:pt x="26" y="2"/>
                        <a:pt x="26" y="1"/>
                        <a:pt x="29" y="3"/>
                      </a:cubicBezTo>
                      <a:cubicBezTo>
                        <a:pt x="32" y="4"/>
                        <a:pt x="31" y="3"/>
                        <a:pt x="35" y="4"/>
                      </a:cubicBezTo>
                      <a:cubicBezTo>
                        <a:pt x="39" y="6"/>
                        <a:pt x="37" y="5"/>
                        <a:pt x="41" y="7"/>
                      </a:cubicBezTo>
                      <a:cubicBezTo>
                        <a:pt x="44" y="9"/>
                        <a:pt x="45" y="8"/>
                        <a:pt x="47" y="10"/>
                      </a:cubicBezTo>
                      <a:cubicBezTo>
                        <a:pt x="49" y="11"/>
                        <a:pt x="51" y="11"/>
                        <a:pt x="53" y="13"/>
                      </a:cubicBezTo>
                      <a:cubicBezTo>
                        <a:pt x="54" y="15"/>
                        <a:pt x="56" y="17"/>
                        <a:pt x="54" y="19"/>
                      </a:cubicBezTo>
                      <a:cubicBezTo>
                        <a:pt x="52" y="20"/>
                        <a:pt x="53" y="21"/>
                        <a:pt x="48" y="20"/>
                      </a:cubicBezTo>
                      <a:cubicBezTo>
                        <a:pt x="44" y="20"/>
                        <a:pt x="43" y="20"/>
                        <a:pt x="42" y="19"/>
                      </a:cubicBezTo>
                      <a:cubicBezTo>
                        <a:pt x="40" y="17"/>
                        <a:pt x="37" y="17"/>
                        <a:pt x="36" y="18"/>
                      </a:cubicBezTo>
                      <a:cubicBezTo>
                        <a:pt x="35" y="19"/>
                        <a:pt x="33" y="19"/>
                        <a:pt x="31" y="22"/>
                      </a:cubicBezTo>
                      <a:cubicBezTo>
                        <a:pt x="29" y="24"/>
                        <a:pt x="29" y="25"/>
                        <a:pt x="26" y="23"/>
                      </a:cubicBezTo>
                      <a:cubicBezTo>
                        <a:pt x="23" y="21"/>
                        <a:pt x="22" y="19"/>
                        <a:pt x="21" y="20"/>
                      </a:cubicBezTo>
                      <a:cubicBezTo>
                        <a:pt x="20" y="20"/>
                        <a:pt x="21" y="22"/>
                        <a:pt x="16" y="19"/>
                      </a:cubicBezTo>
                      <a:cubicBezTo>
                        <a:pt x="11" y="17"/>
                        <a:pt x="11" y="16"/>
                        <a:pt x="10" y="15"/>
                      </a:cubicBezTo>
                      <a:cubicBezTo>
                        <a:pt x="9" y="13"/>
                        <a:pt x="8" y="11"/>
                        <a:pt x="6" y="11"/>
                      </a:cubicBezTo>
                      <a:cubicBezTo>
                        <a:pt x="4" y="11"/>
                        <a:pt x="0" y="10"/>
                        <a:pt x="2" y="8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88" name="Freeform 606">
                  <a:extLst>
                    <a:ext uri="{FF2B5EF4-FFF2-40B4-BE49-F238E27FC236}">
                      <a16:creationId xmlns:a16="http://schemas.microsoft.com/office/drawing/2014/main" id="{8AD9F4E9-2B3C-F22F-3F12-CBD067C4F8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752600" y="3352801"/>
                  <a:ext cx="93663" cy="85725"/>
                </a:xfrm>
                <a:custGeom>
                  <a:avLst/>
                  <a:gdLst>
                    <a:gd name="T0" fmla="*/ 79 w 79"/>
                    <a:gd name="T1" fmla="*/ 63 h 73"/>
                    <a:gd name="T2" fmla="*/ 76 w 79"/>
                    <a:gd name="T3" fmla="*/ 68 h 73"/>
                    <a:gd name="T4" fmla="*/ 76 w 79"/>
                    <a:gd name="T5" fmla="*/ 68 h 73"/>
                    <a:gd name="T6" fmla="*/ 69 w 79"/>
                    <a:gd name="T7" fmla="*/ 65 h 73"/>
                    <a:gd name="T8" fmla="*/ 61 w 79"/>
                    <a:gd name="T9" fmla="*/ 54 h 73"/>
                    <a:gd name="T10" fmla="*/ 50 w 79"/>
                    <a:gd name="T11" fmla="*/ 53 h 73"/>
                    <a:gd name="T12" fmla="*/ 40 w 79"/>
                    <a:gd name="T13" fmla="*/ 55 h 73"/>
                    <a:gd name="T14" fmla="*/ 29 w 79"/>
                    <a:gd name="T15" fmla="*/ 51 h 73"/>
                    <a:gd name="T16" fmla="*/ 20 w 79"/>
                    <a:gd name="T17" fmla="*/ 53 h 73"/>
                    <a:gd name="T18" fmla="*/ 17 w 79"/>
                    <a:gd name="T19" fmla="*/ 58 h 73"/>
                    <a:gd name="T20" fmla="*/ 9 w 79"/>
                    <a:gd name="T21" fmla="*/ 53 h 73"/>
                    <a:gd name="T22" fmla="*/ 2 w 79"/>
                    <a:gd name="T23" fmla="*/ 45 h 73"/>
                    <a:gd name="T24" fmla="*/ 7 w 79"/>
                    <a:gd name="T25" fmla="*/ 41 h 73"/>
                    <a:gd name="T26" fmla="*/ 13 w 79"/>
                    <a:gd name="T27" fmla="*/ 41 h 73"/>
                    <a:gd name="T28" fmla="*/ 22 w 79"/>
                    <a:gd name="T29" fmla="*/ 44 h 73"/>
                    <a:gd name="T30" fmla="*/ 33 w 79"/>
                    <a:gd name="T31" fmla="*/ 45 h 73"/>
                    <a:gd name="T32" fmla="*/ 44 w 79"/>
                    <a:gd name="T33" fmla="*/ 45 h 73"/>
                    <a:gd name="T34" fmla="*/ 52 w 79"/>
                    <a:gd name="T35" fmla="*/ 42 h 73"/>
                    <a:gd name="T36" fmla="*/ 56 w 79"/>
                    <a:gd name="T37" fmla="*/ 40 h 73"/>
                    <a:gd name="T38" fmla="*/ 48 w 79"/>
                    <a:gd name="T39" fmla="*/ 31 h 73"/>
                    <a:gd name="T40" fmla="*/ 47 w 79"/>
                    <a:gd name="T41" fmla="*/ 17 h 73"/>
                    <a:gd name="T42" fmla="*/ 34 w 79"/>
                    <a:gd name="T43" fmla="*/ 10 h 73"/>
                    <a:gd name="T44" fmla="*/ 42 w 79"/>
                    <a:gd name="T45" fmla="*/ 5 h 73"/>
                    <a:gd name="T46" fmla="*/ 52 w 79"/>
                    <a:gd name="T47" fmla="*/ 3 h 73"/>
                    <a:gd name="T48" fmla="*/ 63 w 79"/>
                    <a:gd name="T49" fmla="*/ 8 h 73"/>
                    <a:gd name="T50" fmla="*/ 59 w 79"/>
                    <a:gd name="T51" fmla="*/ 18 h 73"/>
                    <a:gd name="T52" fmla="*/ 66 w 79"/>
                    <a:gd name="T53" fmla="*/ 30 h 73"/>
                    <a:gd name="T54" fmla="*/ 64 w 79"/>
                    <a:gd name="T55" fmla="*/ 39 h 73"/>
                    <a:gd name="T56" fmla="*/ 74 w 79"/>
                    <a:gd name="T57" fmla="*/ 52 h 73"/>
                    <a:gd name="T58" fmla="*/ 79 w 79"/>
                    <a:gd name="T59" fmla="*/ 6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79" h="73">
                      <a:moveTo>
                        <a:pt x="79" y="63"/>
                      </a:moveTo>
                      <a:cubicBezTo>
                        <a:pt x="76" y="68"/>
                        <a:pt x="76" y="68"/>
                        <a:pt x="76" y="68"/>
                      </a:cubicBezTo>
                      <a:cubicBezTo>
                        <a:pt x="76" y="68"/>
                        <a:pt x="76" y="68"/>
                        <a:pt x="76" y="68"/>
                      </a:cubicBezTo>
                      <a:cubicBezTo>
                        <a:pt x="71" y="68"/>
                        <a:pt x="73" y="73"/>
                        <a:pt x="69" y="65"/>
                      </a:cubicBezTo>
                      <a:cubicBezTo>
                        <a:pt x="65" y="57"/>
                        <a:pt x="64" y="54"/>
                        <a:pt x="61" y="54"/>
                      </a:cubicBezTo>
                      <a:cubicBezTo>
                        <a:pt x="57" y="54"/>
                        <a:pt x="53" y="51"/>
                        <a:pt x="50" y="53"/>
                      </a:cubicBezTo>
                      <a:cubicBezTo>
                        <a:pt x="47" y="54"/>
                        <a:pt x="43" y="58"/>
                        <a:pt x="40" y="55"/>
                      </a:cubicBezTo>
                      <a:cubicBezTo>
                        <a:pt x="37" y="53"/>
                        <a:pt x="35" y="51"/>
                        <a:pt x="29" y="51"/>
                      </a:cubicBezTo>
                      <a:cubicBezTo>
                        <a:pt x="22" y="52"/>
                        <a:pt x="19" y="50"/>
                        <a:pt x="20" y="53"/>
                      </a:cubicBezTo>
                      <a:cubicBezTo>
                        <a:pt x="20" y="56"/>
                        <a:pt x="22" y="60"/>
                        <a:pt x="17" y="58"/>
                      </a:cubicBezTo>
                      <a:cubicBezTo>
                        <a:pt x="13" y="56"/>
                        <a:pt x="16" y="55"/>
                        <a:pt x="9" y="53"/>
                      </a:cubicBezTo>
                      <a:cubicBezTo>
                        <a:pt x="3" y="50"/>
                        <a:pt x="0" y="50"/>
                        <a:pt x="2" y="45"/>
                      </a:cubicBezTo>
                      <a:cubicBezTo>
                        <a:pt x="4" y="41"/>
                        <a:pt x="5" y="39"/>
                        <a:pt x="7" y="41"/>
                      </a:cubicBezTo>
                      <a:cubicBezTo>
                        <a:pt x="9" y="42"/>
                        <a:pt x="10" y="39"/>
                        <a:pt x="13" y="41"/>
                      </a:cubicBezTo>
                      <a:cubicBezTo>
                        <a:pt x="16" y="43"/>
                        <a:pt x="15" y="42"/>
                        <a:pt x="22" y="44"/>
                      </a:cubicBezTo>
                      <a:cubicBezTo>
                        <a:pt x="29" y="45"/>
                        <a:pt x="26" y="43"/>
                        <a:pt x="33" y="45"/>
                      </a:cubicBezTo>
                      <a:cubicBezTo>
                        <a:pt x="41" y="47"/>
                        <a:pt x="38" y="48"/>
                        <a:pt x="44" y="45"/>
                      </a:cubicBezTo>
                      <a:cubicBezTo>
                        <a:pt x="51" y="42"/>
                        <a:pt x="48" y="42"/>
                        <a:pt x="52" y="42"/>
                      </a:cubicBezTo>
                      <a:cubicBezTo>
                        <a:pt x="55" y="42"/>
                        <a:pt x="61" y="44"/>
                        <a:pt x="56" y="40"/>
                      </a:cubicBezTo>
                      <a:cubicBezTo>
                        <a:pt x="51" y="35"/>
                        <a:pt x="48" y="37"/>
                        <a:pt x="48" y="31"/>
                      </a:cubicBezTo>
                      <a:cubicBezTo>
                        <a:pt x="47" y="25"/>
                        <a:pt x="50" y="22"/>
                        <a:pt x="47" y="17"/>
                      </a:cubicBezTo>
                      <a:cubicBezTo>
                        <a:pt x="44" y="13"/>
                        <a:pt x="33" y="14"/>
                        <a:pt x="34" y="10"/>
                      </a:cubicBezTo>
                      <a:cubicBezTo>
                        <a:pt x="35" y="6"/>
                        <a:pt x="35" y="5"/>
                        <a:pt x="42" y="5"/>
                      </a:cubicBezTo>
                      <a:cubicBezTo>
                        <a:pt x="50" y="5"/>
                        <a:pt x="49" y="0"/>
                        <a:pt x="52" y="3"/>
                      </a:cubicBezTo>
                      <a:cubicBezTo>
                        <a:pt x="55" y="6"/>
                        <a:pt x="58" y="7"/>
                        <a:pt x="63" y="8"/>
                      </a:cubicBezTo>
                      <a:cubicBezTo>
                        <a:pt x="62" y="11"/>
                        <a:pt x="55" y="13"/>
                        <a:pt x="59" y="18"/>
                      </a:cubicBezTo>
                      <a:cubicBezTo>
                        <a:pt x="63" y="24"/>
                        <a:pt x="66" y="27"/>
                        <a:pt x="66" y="30"/>
                      </a:cubicBezTo>
                      <a:cubicBezTo>
                        <a:pt x="66" y="33"/>
                        <a:pt x="62" y="34"/>
                        <a:pt x="64" y="39"/>
                      </a:cubicBezTo>
                      <a:cubicBezTo>
                        <a:pt x="66" y="44"/>
                        <a:pt x="73" y="50"/>
                        <a:pt x="74" y="52"/>
                      </a:cubicBezTo>
                      <a:cubicBezTo>
                        <a:pt x="75" y="55"/>
                        <a:pt x="79" y="63"/>
                        <a:pt x="79" y="63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89" name="Freeform 607">
                  <a:extLst>
                    <a:ext uri="{FF2B5EF4-FFF2-40B4-BE49-F238E27FC236}">
                      <a16:creationId xmlns:a16="http://schemas.microsoft.com/office/drawing/2014/main" id="{0E4A87B9-4558-7FF9-C632-867A8695F6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17688" y="3355976"/>
                  <a:ext cx="120650" cy="76200"/>
                </a:xfrm>
                <a:custGeom>
                  <a:avLst/>
                  <a:gdLst>
                    <a:gd name="T0" fmla="*/ 100 w 103"/>
                    <a:gd name="T1" fmla="*/ 38 h 65"/>
                    <a:gd name="T2" fmla="*/ 91 w 103"/>
                    <a:gd name="T3" fmla="*/ 48 h 65"/>
                    <a:gd name="T4" fmla="*/ 79 w 103"/>
                    <a:gd name="T5" fmla="*/ 44 h 65"/>
                    <a:gd name="T6" fmla="*/ 62 w 103"/>
                    <a:gd name="T7" fmla="*/ 43 h 65"/>
                    <a:gd name="T8" fmla="*/ 55 w 103"/>
                    <a:gd name="T9" fmla="*/ 50 h 65"/>
                    <a:gd name="T10" fmla="*/ 41 w 103"/>
                    <a:gd name="T11" fmla="*/ 45 h 65"/>
                    <a:gd name="T12" fmla="*/ 34 w 103"/>
                    <a:gd name="T13" fmla="*/ 48 h 65"/>
                    <a:gd name="T14" fmla="*/ 27 w 103"/>
                    <a:gd name="T15" fmla="*/ 58 h 65"/>
                    <a:gd name="T16" fmla="*/ 21 w 103"/>
                    <a:gd name="T17" fmla="*/ 65 h 65"/>
                    <a:gd name="T18" fmla="*/ 24 w 103"/>
                    <a:gd name="T19" fmla="*/ 60 h 65"/>
                    <a:gd name="T20" fmla="*/ 19 w 103"/>
                    <a:gd name="T21" fmla="*/ 49 h 65"/>
                    <a:gd name="T22" fmla="*/ 9 w 103"/>
                    <a:gd name="T23" fmla="*/ 36 h 65"/>
                    <a:gd name="T24" fmla="*/ 11 w 103"/>
                    <a:gd name="T25" fmla="*/ 27 h 65"/>
                    <a:gd name="T26" fmla="*/ 4 w 103"/>
                    <a:gd name="T27" fmla="*/ 15 h 65"/>
                    <a:gd name="T28" fmla="*/ 8 w 103"/>
                    <a:gd name="T29" fmla="*/ 5 h 65"/>
                    <a:gd name="T30" fmla="*/ 10 w 103"/>
                    <a:gd name="T31" fmla="*/ 5 h 65"/>
                    <a:gd name="T32" fmla="*/ 18 w 103"/>
                    <a:gd name="T33" fmla="*/ 5 h 65"/>
                    <a:gd name="T34" fmla="*/ 25 w 103"/>
                    <a:gd name="T35" fmla="*/ 2 h 65"/>
                    <a:gd name="T36" fmla="*/ 37 w 103"/>
                    <a:gd name="T37" fmla="*/ 2 h 65"/>
                    <a:gd name="T38" fmla="*/ 50 w 103"/>
                    <a:gd name="T39" fmla="*/ 5 h 65"/>
                    <a:gd name="T40" fmla="*/ 64 w 103"/>
                    <a:gd name="T41" fmla="*/ 11 h 65"/>
                    <a:gd name="T42" fmla="*/ 68 w 103"/>
                    <a:gd name="T43" fmla="*/ 19 h 65"/>
                    <a:gd name="T44" fmla="*/ 79 w 103"/>
                    <a:gd name="T45" fmla="*/ 17 h 65"/>
                    <a:gd name="T46" fmla="*/ 82 w 103"/>
                    <a:gd name="T47" fmla="*/ 22 h 65"/>
                    <a:gd name="T48" fmla="*/ 75 w 103"/>
                    <a:gd name="T49" fmla="*/ 27 h 65"/>
                    <a:gd name="T50" fmla="*/ 92 w 103"/>
                    <a:gd name="T51" fmla="*/ 28 h 65"/>
                    <a:gd name="T52" fmla="*/ 100 w 103"/>
                    <a:gd name="T53" fmla="*/ 38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03" h="65">
                      <a:moveTo>
                        <a:pt x="100" y="38"/>
                      </a:moveTo>
                      <a:cubicBezTo>
                        <a:pt x="98" y="43"/>
                        <a:pt x="94" y="44"/>
                        <a:pt x="91" y="48"/>
                      </a:cubicBezTo>
                      <a:cubicBezTo>
                        <a:pt x="87" y="51"/>
                        <a:pt x="86" y="44"/>
                        <a:pt x="79" y="44"/>
                      </a:cubicBezTo>
                      <a:cubicBezTo>
                        <a:pt x="72" y="44"/>
                        <a:pt x="65" y="40"/>
                        <a:pt x="62" y="43"/>
                      </a:cubicBezTo>
                      <a:cubicBezTo>
                        <a:pt x="59" y="46"/>
                        <a:pt x="65" y="50"/>
                        <a:pt x="55" y="50"/>
                      </a:cubicBezTo>
                      <a:cubicBezTo>
                        <a:pt x="45" y="49"/>
                        <a:pt x="42" y="47"/>
                        <a:pt x="41" y="45"/>
                      </a:cubicBezTo>
                      <a:cubicBezTo>
                        <a:pt x="40" y="43"/>
                        <a:pt x="36" y="44"/>
                        <a:pt x="34" y="48"/>
                      </a:cubicBezTo>
                      <a:cubicBezTo>
                        <a:pt x="32" y="51"/>
                        <a:pt x="26" y="52"/>
                        <a:pt x="27" y="58"/>
                      </a:cubicBezTo>
                      <a:cubicBezTo>
                        <a:pt x="27" y="64"/>
                        <a:pt x="26" y="65"/>
                        <a:pt x="21" y="65"/>
                      </a:cubicBezTo>
                      <a:cubicBezTo>
                        <a:pt x="24" y="60"/>
                        <a:pt x="24" y="60"/>
                        <a:pt x="24" y="60"/>
                      </a:cubicBezTo>
                      <a:cubicBezTo>
                        <a:pt x="24" y="60"/>
                        <a:pt x="20" y="52"/>
                        <a:pt x="19" y="49"/>
                      </a:cubicBezTo>
                      <a:cubicBezTo>
                        <a:pt x="18" y="47"/>
                        <a:pt x="11" y="41"/>
                        <a:pt x="9" y="36"/>
                      </a:cubicBezTo>
                      <a:cubicBezTo>
                        <a:pt x="7" y="31"/>
                        <a:pt x="11" y="30"/>
                        <a:pt x="11" y="27"/>
                      </a:cubicBezTo>
                      <a:cubicBezTo>
                        <a:pt x="11" y="24"/>
                        <a:pt x="8" y="21"/>
                        <a:pt x="4" y="15"/>
                      </a:cubicBezTo>
                      <a:cubicBezTo>
                        <a:pt x="0" y="10"/>
                        <a:pt x="7" y="8"/>
                        <a:pt x="8" y="5"/>
                      </a:cubicBezTo>
                      <a:cubicBezTo>
                        <a:pt x="9" y="5"/>
                        <a:pt x="9" y="5"/>
                        <a:pt x="10" y="5"/>
                      </a:cubicBezTo>
                      <a:cubicBezTo>
                        <a:pt x="16" y="5"/>
                        <a:pt x="14" y="6"/>
                        <a:pt x="18" y="5"/>
                      </a:cubicBezTo>
                      <a:cubicBezTo>
                        <a:pt x="22" y="3"/>
                        <a:pt x="21" y="2"/>
                        <a:pt x="25" y="2"/>
                      </a:cubicBezTo>
                      <a:cubicBezTo>
                        <a:pt x="30" y="2"/>
                        <a:pt x="32" y="0"/>
                        <a:pt x="37" y="2"/>
                      </a:cubicBezTo>
                      <a:cubicBezTo>
                        <a:pt x="42" y="4"/>
                        <a:pt x="45" y="1"/>
                        <a:pt x="50" y="5"/>
                      </a:cubicBezTo>
                      <a:cubicBezTo>
                        <a:pt x="55" y="8"/>
                        <a:pt x="62" y="8"/>
                        <a:pt x="64" y="11"/>
                      </a:cubicBezTo>
                      <a:cubicBezTo>
                        <a:pt x="66" y="14"/>
                        <a:pt x="66" y="16"/>
                        <a:pt x="68" y="19"/>
                      </a:cubicBezTo>
                      <a:cubicBezTo>
                        <a:pt x="70" y="22"/>
                        <a:pt x="76" y="16"/>
                        <a:pt x="79" y="17"/>
                      </a:cubicBezTo>
                      <a:cubicBezTo>
                        <a:pt x="83" y="18"/>
                        <a:pt x="87" y="21"/>
                        <a:pt x="82" y="22"/>
                      </a:cubicBezTo>
                      <a:cubicBezTo>
                        <a:pt x="78" y="22"/>
                        <a:pt x="71" y="26"/>
                        <a:pt x="75" y="27"/>
                      </a:cubicBezTo>
                      <a:cubicBezTo>
                        <a:pt x="79" y="27"/>
                        <a:pt x="87" y="24"/>
                        <a:pt x="92" y="28"/>
                      </a:cubicBezTo>
                      <a:cubicBezTo>
                        <a:pt x="96" y="32"/>
                        <a:pt x="103" y="32"/>
                        <a:pt x="100" y="38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390" name="Gruppieren 389">
                  <a:extLst>
                    <a:ext uri="{FF2B5EF4-FFF2-40B4-BE49-F238E27FC236}">
                      <a16:creationId xmlns:a16="http://schemas.microsoft.com/office/drawing/2014/main" id="{0EE60533-91E1-6393-1E0A-AA7C162D2543}"/>
                    </a:ext>
                  </a:extLst>
                </p:cNvPr>
                <p:cNvGrpSpPr/>
                <p:nvPr/>
              </p:nvGrpSpPr>
              <p:grpSpPr>
                <a:xfrm>
                  <a:off x="1665288" y="2979738"/>
                  <a:ext cx="334962" cy="328613"/>
                  <a:chOff x="1665288" y="2979738"/>
                  <a:chExt cx="334962" cy="328613"/>
                </a:xfrm>
                <a:grpFill/>
              </p:grpSpPr>
              <p:sp>
                <p:nvSpPr>
                  <p:cNvPr id="409" name="Freeform 629">
                    <a:extLst>
                      <a:ext uri="{FF2B5EF4-FFF2-40B4-BE49-F238E27FC236}">
                        <a16:creationId xmlns:a16="http://schemas.microsoft.com/office/drawing/2014/main" id="{558E082B-067A-76D9-0BCB-6612F98E343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36725" y="3248026"/>
                    <a:ext cx="26988" cy="26988"/>
                  </a:xfrm>
                  <a:custGeom>
                    <a:avLst/>
                    <a:gdLst>
                      <a:gd name="T0" fmla="*/ 16 w 23"/>
                      <a:gd name="T1" fmla="*/ 7 h 23"/>
                      <a:gd name="T2" fmla="*/ 16 w 23"/>
                      <a:gd name="T3" fmla="*/ 16 h 23"/>
                      <a:gd name="T4" fmla="*/ 7 w 23"/>
                      <a:gd name="T5" fmla="*/ 22 h 23"/>
                      <a:gd name="T6" fmla="*/ 22 w 23"/>
                      <a:gd name="T7" fmla="*/ 18 h 23"/>
                      <a:gd name="T8" fmla="*/ 16 w 23"/>
                      <a:gd name="T9" fmla="*/ 7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3" h="23">
                        <a:moveTo>
                          <a:pt x="16" y="7"/>
                        </a:moveTo>
                        <a:cubicBezTo>
                          <a:pt x="16" y="13"/>
                          <a:pt x="20" y="15"/>
                          <a:pt x="16" y="16"/>
                        </a:cubicBezTo>
                        <a:cubicBezTo>
                          <a:pt x="12" y="18"/>
                          <a:pt x="0" y="22"/>
                          <a:pt x="7" y="22"/>
                        </a:cubicBezTo>
                        <a:cubicBezTo>
                          <a:pt x="14" y="22"/>
                          <a:pt x="23" y="23"/>
                          <a:pt x="22" y="18"/>
                        </a:cubicBezTo>
                        <a:cubicBezTo>
                          <a:pt x="20" y="13"/>
                          <a:pt x="14" y="0"/>
                          <a:pt x="16" y="7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410" name="Gruppieren 409">
                    <a:extLst>
                      <a:ext uri="{FF2B5EF4-FFF2-40B4-BE49-F238E27FC236}">
                        <a16:creationId xmlns:a16="http://schemas.microsoft.com/office/drawing/2014/main" id="{1E522570-22BC-54EC-B523-1F4EB2D33623}"/>
                      </a:ext>
                    </a:extLst>
                  </p:cNvPr>
                  <p:cNvGrpSpPr/>
                  <p:nvPr/>
                </p:nvGrpSpPr>
                <p:grpSpPr>
                  <a:xfrm>
                    <a:off x="1665288" y="3124201"/>
                    <a:ext cx="65088" cy="111125"/>
                    <a:chOff x="1665288" y="3124201"/>
                    <a:chExt cx="65088" cy="111125"/>
                  </a:xfrm>
                  <a:grpFill/>
                </p:grpSpPr>
                <p:sp>
                  <p:nvSpPr>
                    <p:cNvPr id="413" name="Freeform 626">
                      <a:extLst>
                        <a:ext uri="{FF2B5EF4-FFF2-40B4-BE49-F238E27FC236}">
                          <a16:creationId xmlns:a16="http://schemas.microsoft.com/office/drawing/2014/main" id="{646400FF-EC01-F732-B298-F69955C8A64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668463" y="3182938"/>
                      <a:ext cx="26988" cy="52388"/>
                    </a:xfrm>
                    <a:custGeom>
                      <a:avLst/>
                      <a:gdLst>
                        <a:gd name="T0" fmla="*/ 16 w 22"/>
                        <a:gd name="T1" fmla="*/ 21 h 44"/>
                        <a:gd name="T2" fmla="*/ 19 w 22"/>
                        <a:gd name="T3" fmla="*/ 15 h 44"/>
                        <a:gd name="T4" fmla="*/ 15 w 22"/>
                        <a:gd name="T5" fmla="*/ 8 h 44"/>
                        <a:gd name="T6" fmla="*/ 12 w 22"/>
                        <a:gd name="T7" fmla="*/ 0 h 44"/>
                        <a:gd name="T8" fmla="*/ 9 w 22"/>
                        <a:gd name="T9" fmla="*/ 3 h 44"/>
                        <a:gd name="T10" fmla="*/ 6 w 22"/>
                        <a:gd name="T11" fmla="*/ 11 h 44"/>
                        <a:gd name="T12" fmla="*/ 3 w 22"/>
                        <a:gd name="T13" fmla="*/ 15 h 44"/>
                        <a:gd name="T14" fmla="*/ 1 w 22"/>
                        <a:gd name="T15" fmla="*/ 19 h 44"/>
                        <a:gd name="T16" fmla="*/ 6 w 22"/>
                        <a:gd name="T17" fmla="*/ 22 h 44"/>
                        <a:gd name="T18" fmla="*/ 11 w 22"/>
                        <a:gd name="T19" fmla="*/ 31 h 44"/>
                        <a:gd name="T20" fmla="*/ 13 w 22"/>
                        <a:gd name="T21" fmla="*/ 38 h 44"/>
                        <a:gd name="T22" fmla="*/ 15 w 22"/>
                        <a:gd name="T23" fmla="*/ 43 h 44"/>
                        <a:gd name="T24" fmla="*/ 20 w 22"/>
                        <a:gd name="T25" fmla="*/ 41 h 44"/>
                        <a:gd name="T26" fmla="*/ 21 w 22"/>
                        <a:gd name="T27" fmla="*/ 33 h 44"/>
                        <a:gd name="T28" fmla="*/ 16 w 22"/>
                        <a:gd name="T29" fmla="*/ 21 h 4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22" h="44">
                          <a:moveTo>
                            <a:pt x="16" y="21"/>
                          </a:moveTo>
                          <a:cubicBezTo>
                            <a:pt x="18" y="17"/>
                            <a:pt x="22" y="19"/>
                            <a:pt x="19" y="15"/>
                          </a:cubicBezTo>
                          <a:cubicBezTo>
                            <a:pt x="15" y="10"/>
                            <a:pt x="15" y="11"/>
                            <a:pt x="15" y="8"/>
                          </a:cubicBezTo>
                          <a:cubicBezTo>
                            <a:pt x="15" y="4"/>
                            <a:pt x="14" y="0"/>
                            <a:pt x="12" y="0"/>
                          </a:cubicBezTo>
                          <a:cubicBezTo>
                            <a:pt x="11" y="0"/>
                            <a:pt x="7" y="0"/>
                            <a:pt x="9" y="3"/>
                          </a:cubicBezTo>
                          <a:cubicBezTo>
                            <a:pt x="9" y="7"/>
                            <a:pt x="6" y="9"/>
                            <a:pt x="6" y="11"/>
                          </a:cubicBezTo>
                          <a:cubicBezTo>
                            <a:pt x="6" y="13"/>
                            <a:pt x="4" y="13"/>
                            <a:pt x="3" y="15"/>
                          </a:cubicBezTo>
                          <a:cubicBezTo>
                            <a:pt x="1" y="16"/>
                            <a:pt x="0" y="19"/>
                            <a:pt x="1" y="19"/>
                          </a:cubicBezTo>
                          <a:cubicBezTo>
                            <a:pt x="2" y="20"/>
                            <a:pt x="5" y="20"/>
                            <a:pt x="6" y="22"/>
                          </a:cubicBezTo>
                          <a:cubicBezTo>
                            <a:pt x="11" y="31"/>
                            <a:pt x="11" y="31"/>
                            <a:pt x="11" y="31"/>
                          </a:cubicBezTo>
                          <a:cubicBezTo>
                            <a:pt x="11" y="34"/>
                            <a:pt x="13" y="35"/>
                            <a:pt x="13" y="38"/>
                          </a:cubicBezTo>
                          <a:cubicBezTo>
                            <a:pt x="14" y="41"/>
                            <a:pt x="14" y="43"/>
                            <a:pt x="15" y="43"/>
                          </a:cubicBezTo>
                          <a:cubicBezTo>
                            <a:pt x="17" y="43"/>
                            <a:pt x="18" y="44"/>
                            <a:pt x="20" y="41"/>
                          </a:cubicBezTo>
                          <a:cubicBezTo>
                            <a:pt x="21" y="37"/>
                            <a:pt x="22" y="37"/>
                            <a:pt x="21" y="33"/>
                          </a:cubicBezTo>
                          <a:lnTo>
                            <a:pt x="16" y="21"/>
                          </a:ln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14" name="Freeform 627">
                      <a:extLst>
                        <a:ext uri="{FF2B5EF4-FFF2-40B4-BE49-F238E27FC236}">
                          <a16:creationId xmlns:a16="http://schemas.microsoft.com/office/drawing/2014/main" id="{2D7C4111-965C-C053-39C9-FA35430ECDC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665288" y="3132138"/>
                      <a:ext cx="33338" cy="12700"/>
                    </a:xfrm>
                    <a:custGeom>
                      <a:avLst/>
                      <a:gdLst>
                        <a:gd name="T0" fmla="*/ 12 w 28"/>
                        <a:gd name="T1" fmla="*/ 2 h 11"/>
                        <a:gd name="T2" fmla="*/ 8 w 28"/>
                        <a:gd name="T3" fmla="*/ 6 h 11"/>
                        <a:gd name="T4" fmla="*/ 4 w 28"/>
                        <a:gd name="T5" fmla="*/ 7 h 11"/>
                        <a:gd name="T6" fmla="*/ 11 w 28"/>
                        <a:gd name="T7" fmla="*/ 10 h 11"/>
                        <a:gd name="T8" fmla="*/ 19 w 28"/>
                        <a:gd name="T9" fmla="*/ 7 h 11"/>
                        <a:gd name="T10" fmla="*/ 27 w 28"/>
                        <a:gd name="T11" fmla="*/ 4 h 11"/>
                        <a:gd name="T12" fmla="*/ 21 w 28"/>
                        <a:gd name="T13" fmla="*/ 0 h 11"/>
                        <a:gd name="T14" fmla="*/ 12 w 28"/>
                        <a:gd name="T15" fmla="*/ 2 h 1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8" h="11">
                          <a:moveTo>
                            <a:pt x="12" y="2"/>
                          </a:moveTo>
                          <a:cubicBezTo>
                            <a:pt x="11" y="4"/>
                            <a:pt x="10" y="5"/>
                            <a:pt x="8" y="6"/>
                          </a:cubicBezTo>
                          <a:cubicBezTo>
                            <a:pt x="6" y="6"/>
                            <a:pt x="0" y="4"/>
                            <a:pt x="4" y="7"/>
                          </a:cubicBezTo>
                          <a:cubicBezTo>
                            <a:pt x="8" y="10"/>
                            <a:pt x="7" y="11"/>
                            <a:pt x="11" y="10"/>
                          </a:cubicBezTo>
                          <a:cubicBezTo>
                            <a:pt x="16" y="9"/>
                            <a:pt x="12" y="9"/>
                            <a:pt x="19" y="7"/>
                          </a:cubicBezTo>
                          <a:cubicBezTo>
                            <a:pt x="26" y="5"/>
                            <a:pt x="27" y="6"/>
                            <a:pt x="27" y="4"/>
                          </a:cubicBezTo>
                          <a:cubicBezTo>
                            <a:pt x="27" y="2"/>
                            <a:pt x="28" y="0"/>
                            <a:pt x="21" y="0"/>
                          </a:cubicBezTo>
                          <a:cubicBezTo>
                            <a:pt x="14" y="1"/>
                            <a:pt x="17" y="3"/>
                            <a:pt x="12" y="2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15" name="Freeform 628">
                      <a:extLst>
                        <a:ext uri="{FF2B5EF4-FFF2-40B4-BE49-F238E27FC236}">
                          <a16:creationId xmlns:a16="http://schemas.microsoft.com/office/drawing/2014/main" id="{174B244D-B3CF-AA93-3670-6DD092795B7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700213" y="3124201"/>
                      <a:ext cx="23813" cy="36513"/>
                    </a:xfrm>
                    <a:custGeom>
                      <a:avLst/>
                      <a:gdLst>
                        <a:gd name="T0" fmla="*/ 3 w 19"/>
                        <a:gd name="T1" fmla="*/ 3 h 31"/>
                        <a:gd name="T2" fmla="*/ 8 w 19"/>
                        <a:gd name="T3" fmla="*/ 8 h 31"/>
                        <a:gd name="T4" fmla="*/ 12 w 19"/>
                        <a:gd name="T5" fmla="*/ 13 h 31"/>
                        <a:gd name="T6" fmla="*/ 9 w 19"/>
                        <a:gd name="T7" fmla="*/ 21 h 31"/>
                        <a:gd name="T8" fmla="*/ 6 w 19"/>
                        <a:gd name="T9" fmla="*/ 28 h 31"/>
                        <a:gd name="T10" fmla="*/ 9 w 19"/>
                        <a:gd name="T11" fmla="*/ 31 h 31"/>
                        <a:gd name="T12" fmla="*/ 13 w 19"/>
                        <a:gd name="T13" fmla="*/ 26 h 31"/>
                        <a:gd name="T14" fmla="*/ 18 w 19"/>
                        <a:gd name="T15" fmla="*/ 19 h 31"/>
                        <a:gd name="T16" fmla="*/ 17 w 19"/>
                        <a:gd name="T17" fmla="*/ 11 h 31"/>
                        <a:gd name="T18" fmla="*/ 10 w 19"/>
                        <a:gd name="T19" fmla="*/ 4 h 31"/>
                        <a:gd name="T20" fmla="*/ 3 w 19"/>
                        <a:gd name="T21" fmla="*/ 3 h 3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9" h="31">
                          <a:moveTo>
                            <a:pt x="3" y="3"/>
                          </a:moveTo>
                          <a:cubicBezTo>
                            <a:pt x="5" y="6"/>
                            <a:pt x="6" y="5"/>
                            <a:pt x="8" y="8"/>
                          </a:cubicBezTo>
                          <a:cubicBezTo>
                            <a:pt x="11" y="10"/>
                            <a:pt x="13" y="10"/>
                            <a:pt x="12" y="13"/>
                          </a:cubicBezTo>
                          <a:cubicBezTo>
                            <a:pt x="12" y="16"/>
                            <a:pt x="12" y="18"/>
                            <a:pt x="9" y="21"/>
                          </a:cubicBezTo>
                          <a:cubicBezTo>
                            <a:pt x="7" y="25"/>
                            <a:pt x="4" y="26"/>
                            <a:pt x="6" y="28"/>
                          </a:cubicBezTo>
                          <a:cubicBezTo>
                            <a:pt x="8" y="30"/>
                            <a:pt x="7" y="31"/>
                            <a:pt x="9" y="31"/>
                          </a:cubicBezTo>
                          <a:cubicBezTo>
                            <a:pt x="11" y="30"/>
                            <a:pt x="9" y="31"/>
                            <a:pt x="13" y="26"/>
                          </a:cubicBezTo>
                          <a:cubicBezTo>
                            <a:pt x="17" y="21"/>
                            <a:pt x="18" y="23"/>
                            <a:pt x="18" y="19"/>
                          </a:cubicBezTo>
                          <a:cubicBezTo>
                            <a:pt x="17" y="14"/>
                            <a:pt x="19" y="14"/>
                            <a:pt x="17" y="11"/>
                          </a:cubicBezTo>
                          <a:cubicBezTo>
                            <a:pt x="15" y="7"/>
                            <a:pt x="16" y="7"/>
                            <a:pt x="10" y="4"/>
                          </a:cubicBezTo>
                          <a:cubicBezTo>
                            <a:pt x="4" y="0"/>
                            <a:pt x="0" y="0"/>
                            <a:pt x="3" y="3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16" name="Freeform 630">
                      <a:extLst>
                        <a:ext uri="{FF2B5EF4-FFF2-40B4-BE49-F238E27FC236}">
                          <a16:creationId xmlns:a16="http://schemas.microsoft.com/office/drawing/2014/main" id="{FFF20796-983A-F65F-F0A4-445CF419D66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1719263" y="3181351"/>
                      <a:ext cx="11113" cy="34925"/>
                    </a:xfrm>
                    <a:custGeom>
                      <a:avLst/>
                      <a:gdLst>
                        <a:gd name="T0" fmla="*/ 0 w 9"/>
                        <a:gd name="T1" fmla="*/ 5 h 29"/>
                        <a:gd name="T2" fmla="*/ 4 w 9"/>
                        <a:gd name="T3" fmla="*/ 18 h 29"/>
                        <a:gd name="T4" fmla="*/ 7 w 9"/>
                        <a:gd name="T5" fmla="*/ 24 h 29"/>
                        <a:gd name="T6" fmla="*/ 7 w 9"/>
                        <a:gd name="T7" fmla="*/ 12 h 29"/>
                        <a:gd name="T8" fmla="*/ 0 w 9"/>
                        <a:gd name="T9" fmla="*/ 5 h 2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9" h="29">
                          <a:moveTo>
                            <a:pt x="0" y="5"/>
                          </a:moveTo>
                          <a:cubicBezTo>
                            <a:pt x="0" y="13"/>
                            <a:pt x="3" y="13"/>
                            <a:pt x="4" y="18"/>
                          </a:cubicBezTo>
                          <a:cubicBezTo>
                            <a:pt x="4" y="22"/>
                            <a:pt x="6" y="29"/>
                            <a:pt x="7" y="24"/>
                          </a:cubicBezTo>
                          <a:cubicBezTo>
                            <a:pt x="8" y="20"/>
                            <a:pt x="9" y="16"/>
                            <a:pt x="7" y="12"/>
                          </a:cubicBezTo>
                          <a:cubicBezTo>
                            <a:pt x="5" y="7"/>
                            <a:pt x="0" y="0"/>
                            <a:pt x="0" y="5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411" name="Freeform 631">
                    <a:extLst>
                      <a:ext uri="{FF2B5EF4-FFF2-40B4-BE49-F238E27FC236}">
                        <a16:creationId xmlns:a16="http://schemas.microsoft.com/office/drawing/2014/main" id="{D0119A8C-09D5-ED0E-385A-917D91F84A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84350" y="3290888"/>
                    <a:ext cx="28575" cy="17463"/>
                  </a:xfrm>
                  <a:custGeom>
                    <a:avLst/>
                    <a:gdLst>
                      <a:gd name="T0" fmla="*/ 9 w 24"/>
                      <a:gd name="T1" fmla="*/ 7 h 15"/>
                      <a:gd name="T2" fmla="*/ 4 w 24"/>
                      <a:gd name="T3" fmla="*/ 11 h 15"/>
                      <a:gd name="T4" fmla="*/ 6 w 24"/>
                      <a:gd name="T5" fmla="*/ 14 h 15"/>
                      <a:gd name="T6" fmla="*/ 16 w 24"/>
                      <a:gd name="T7" fmla="*/ 14 h 15"/>
                      <a:gd name="T8" fmla="*/ 19 w 24"/>
                      <a:gd name="T9" fmla="*/ 12 h 15"/>
                      <a:gd name="T10" fmla="*/ 22 w 24"/>
                      <a:gd name="T11" fmla="*/ 6 h 15"/>
                      <a:gd name="T12" fmla="*/ 22 w 24"/>
                      <a:gd name="T13" fmla="*/ 3 h 15"/>
                      <a:gd name="T14" fmla="*/ 15 w 24"/>
                      <a:gd name="T15" fmla="*/ 6 h 15"/>
                      <a:gd name="T16" fmla="*/ 9 w 24"/>
                      <a:gd name="T17" fmla="*/ 7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4" h="15">
                        <a:moveTo>
                          <a:pt x="9" y="7"/>
                        </a:moveTo>
                        <a:cubicBezTo>
                          <a:pt x="7" y="8"/>
                          <a:pt x="4" y="9"/>
                          <a:pt x="4" y="11"/>
                        </a:cubicBezTo>
                        <a:cubicBezTo>
                          <a:pt x="4" y="12"/>
                          <a:pt x="0" y="14"/>
                          <a:pt x="6" y="14"/>
                        </a:cubicBezTo>
                        <a:cubicBezTo>
                          <a:pt x="11" y="14"/>
                          <a:pt x="14" y="15"/>
                          <a:pt x="16" y="14"/>
                        </a:cubicBezTo>
                        <a:cubicBezTo>
                          <a:pt x="18" y="13"/>
                          <a:pt x="17" y="15"/>
                          <a:pt x="19" y="12"/>
                        </a:cubicBezTo>
                        <a:cubicBezTo>
                          <a:pt x="22" y="8"/>
                          <a:pt x="21" y="9"/>
                          <a:pt x="22" y="6"/>
                        </a:cubicBezTo>
                        <a:cubicBezTo>
                          <a:pt x="23" y="4"/>
                          <a:pt x="24" y="0"/>
                          <a:pt x="22" y="3"/>
                        </a:cubicBezTo>
                        <a:cubicBezTo>
                          <a:pt x="19" y="5"/>
                          <a:pt x="20" y="7"/>
                          <a:pt x="15" y="6"/>
                        </a:cubicBezTo>
                        <a:cubicBezTo>
                          <a:pt x="10" y="6"/>
                          <a:pt x="11" y="7"/>
                          <a:pt x="9" y="7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12" name="Freeform 632">
                    <a:extLst>
                      <a:ext uri="{FF2B5EF4-FFF2-40B4-BE49-F238E27FC236}">
                        <a16:creationId xmlns:a16="http://schemas.microsoft.com/office/drawing/2014/main" id="{57632525-0436-ACE8-3AA3-F2FAE58641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71675" y="2979738"/>
                    <a:ext cx="28575" cy="17463"/>
                  </a:xfrm>
                  <a:custGeom>
                    <a:avLst/>
                    <a:gdLst>
                      <a:gd name="T0" fmla="*/ 9 w 24"/>
                      <a:gd name="T1" fmla="*/ 7 h 15"/>
                      <a:gd name="T2" fmla="*/ 4 w 24"/>
                      <a:gd name="T3" fmla="*/ 11 h 15"/>
                      <a:gd name="T4" fmla="*/ 6 w 24"/>
                      <a:gd name="T5" fmla="*/ 14 h 15"/>
                      <a:gd name="T6" fmla="*/ 16 w 24"/>
                      <a:gd name="T7" fmla="*/ 14 h 15"/>
                      <a:gd name="T8" fmla="*/ 19 w 24"/>
                      <a:gd name="T9" fmla="*/ 12 h 15"/>
                      <a:gd name="T10" fmla="*/ 22 w 24"/>
                      <a:gd name="T11" fmla="*/ 6 h 15"/>
                      <a:gd name="T12" fmla="*/ 22 w 24"/>
                      <a:gd name="T13" fmla="*/ 3 h 15"/>
                      <a:gd name="T14" fmla="*/ 15 w 24"/>
                      <a:gd name="T15" fmla="*/ 6 h 15"/>
                      <a:gd name="T16" fmla="*/ 9 w 24"/>
                      <a:gd name="T17" fmla="*/ 7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4" h="15">
                        <a:moveTo>
                          <a:pt x="9" y="7"/>
                        </a:moveTo>
                        <a:cubicBezTo>
                          <a:pt x="7" y="8"/>
                          <a:pt x="4" y="9"/>
                          <a:pt x="4" y="11"/>
                        </a:cubicBezTo>
                        <a:cubicBezTo>
                          <a:pt x="4" y="12"/>
                          <a:pt x="0" y="14"/>
                          <a:pt x="6" y="14"/>
                        </a:cubicBezTo>
                        <a:cubicBezTo>
                          <a:pt x="11" y="14"/>
                          <a:pt x="14" y="15"/>
                          <a:pt x="16" y="14"/>
                        </a:cubicBezTo>
                        <a:cubicBezTo>
                          <a:pt x="18" y="13"/>
                          <a:pt x="17" y="15"/>
                          <a:pt x="19" y="12"/>
                        </a:cubicBezTo>
                        <a:cubicBezTo>
                          <a:pt x="22" y="8"/>
                          <a:pt x="21" y="9"/>
                          <a:pt x="22" y="6"/>
                        </a:cubicBezTo>
                        <a:cubicBezTo>
                          <a:pt x="23" y="4"/>
                          <a:pt x="24" y="0"/>
                          <a:pt x="22" y="3"/>
                        </a:cubicBezTo>
                        <a:cubicBezTo>
                          <a:pt x="19" y="5"/>
                          <a:pt x="20" y="7"/>
                          <a:pt x="15" y="6"/>
                        </a:cubicBezTo>
                        <a:cubicBezTo>
                          <a:pt x="10" y="6"/>
                          <a:pt x="11" y="7"/>
                          <a:pt x="9" y="7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391" name="Gruppieren 390">
                  <a:extLst>
                    <a:ext uri="{FF2B5EF4-FFF2-40B4-BE49-F238E27FC236}">
                      <a16:creationId xmlns:a16="http://schemas.microsoft.com/office/drawing/2014/main" id="{020BA81E-D990-2558-6C8A-D58A9D9DE240}"/>
                    </a:ext>
                  </a:extLst>
                </p:cNvPr>
                <p:cNvGrpSpPr/>
                <p:nvPr/>
              </p:nvGrpSpPr>
              <p:grpSpPr>
                <a:xfrm>
                  <a:off x="1852613" y="3397251"/>
                  <a:ext cx="344487" cy="287338"/>
                  <a:chOff x="1852613" y="3397251"/>
                  <a:chExt cx="344487" cy="287338"/>
                </a:xfrm>
                <a:grpFill/>
              </p:grpSpPr>
              <p:sp>
                <p:nvSpPr>
                  <p:cNvPr id="392" name="Freeform 608">
                    <a:extLst>
                      <a:ext uri="{FF2B5EF4-FFF2-40B4-BE49-F238E27FC236}">
                        <a16:creationId xmlns:a16="http://schemas.microsoft.com/office/drawing/2014/main" id="{9DBC13D6-E051-ED94-01E9-EE9FEE4248D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63738" y="3403601"/>
                    <a:ext cx="49213" cy="20638"/>
                  </a:xfrm>
                  <a:custGeom>
                    <a:avLst/>
                    <a:gdLst>
                      <a:gd name="T0" fmla="*/ 3 w 43"/>
                      <a:gd name="T1" fmla="*/ 2 h 18"/>
                      <a:gd name="T2" fmla="*/ 12 w 43"/>
                      <a:gd name="T3" fmla="*/ 1 h 18"/>
                      <a:gd name="T4" fmla="*/ 21 w 43"/>
                      <a:gd name="T5" fmla="*/ 1 h 18"/>
                      <a:gd name="T6" fmla="*/ 28 w 43"/>
                      <a:gd name="T7" fmla="*/ 2 h 18"/>
                      <a:gd name="T8" fmla="*/ 37 w 43"/>
                      <a:gd name="T9" fmla="*/ 4 h 18"/>
                      <a:gd name="T10" fmla="*/ 41 w 43"/>
                      <a:gd name="T11" fmla="*/ 6 h 18"/>
                      <a:gd name="T12" fmla="*/ 41 w 43"/>
                      <a:gd name="T13" fmla="*/ 12 h 18"/>
                      <a:gd name="T14" fmla="*/ 34 w 43"/>
                      <a:gd name="T15" fmla="*/ 15 h 18"/>
                      <a:gd name="T16" fmla="*/ 26 w 43"/>
                      <a:gd name="T17" fmla="*/ 17 h 18"/>
                      <a:gd name="T18" fmla="*/ 17 w 43"/>
                      <a:gd name="T19" fmla="*/ 18 h 18"/>
                      <a:gd name="T20" fmla="*/ 9 w 43"/>
                      <a:gd name="T21" fmla="*/ 17 h 18"/>
                      <a:gd name="T22" fmla="*/ 1 w 43"/>
                      <a:gd name="T23" fmla="*/ 14 h 18"/>
                      <a:gd name="T24" fmla="*/ 2 w 43"/>
                      <a:gd name="T25" fmla="*/ 9 h 18"/>
                      <a:gd name="T26" fmla="*/ 3 w 43"/>
                      <a:gd name="T27" fmla="*/ 2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43" h="18">
                        <a:moveTo>
                          <a:pt x="3" y="2"/>
                        </a:moveTo>
                        <a:cubicBezTo>
                          <a:pt x="4" y="1"/>
                          <a:pt x="7" y="1"/>
                          <a:pt x="12" y="1"/>
                        </a:cubicBezTo>
                        <a:cubicBezTo>
                          <a:pt x="17" y="2"/>
                          <a:pt x="16" y="1"/>
                          <a:pt x="21" y="1"/>
                        </a:cubicBezTo>
                        <a:cubicBezTo>
                          <a:pt x="26" y="2"/>
                          <a:pt x="24" y="0"/>
                          <a:pt x="28" y="2"/>
                        </a:cubicBezTo>
                        <a:cubicBezTo>
                          <a:pt x="32" y="3"/>
                          <a:pt x="34" y="3"/>
                          <a:pt x="37" y="4"/>
                        </a:cubicBezTo>
                        <a:cubicBezTo>
                          <a:pt x="39" y="5"/>
                          <a:pt x="40" y="2"/>
                          <a:pt x="41" y="6"/>
                        </a:cubicBezTo>
                        <a:cubicBezTo>
                          <a:pt x="42" y="9"/>
                          <a:pt x="43" y="9"/>
                          <a:pt x="41" y="12"/>
                        </a:cubicBezTo>
                        <a:cubicBezTo>
                          <a:pt x="38" y="15"/>
                          <a:pt x="40" y="15"/>
                          <a:pt x="34" y="15"/>
                        </a:cubicBezTo>
                        <a:cubicBezTo>
                          <a:pt x="28" y="16"/>
                          <a:pt x="29" y="16"/>
                          <a:pt x="26" y="17"/>
                        </a:cubicBezTo>
                        <a:cubicBezTo>
                          <a:pt x="23" y="18"/>
                          <a:pt x="22" y="18"/>
                          <a:pt x="17" y="18"/>
                        </a:cubicBezTo>
                        <a:cubicBezTo>
                          <a:pt x="11" y="17"/>
                          <a:pt x="12" y="17"/>
                          <a:pt x="9" y="17"/>
                        </a:cubicBezTo>
                        <a:cubicBezTo>
                          <a:pt x="6" y="17"/>
                          <a:pt x="1" y="17"/>
                          <a:pt x="1" y="14"/>
                        </a:cubicBezTo>
                        <a:cubicBezTo>
                          <a:pt x="2" y="11"/>
                          <a:pt x="4" y="12"/>
                          <a:pt x="2" y="9"/>
                        </a:cubicBezTo>
                        <a:cubicBezTo>
                          <a:pt x="0" y="5"/>
                          <a:pt x="1" y="1"/>
                          <a:pt x="3" y="2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3" name="Freeform 611">
                    <a:extLst>
                      <a:ext uri="{FF2B5EF4-FFF2-40B4-BE49-F238E27FC236}">
                        <a16:creationId xmlns:a16="http://schemas.microsoft.com/office/drawing/2014/main" id="{45FB8AB2-DD06-D3CE-3EC5-6F64AB330A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98675" y="3654426"/>
                    <a:ext cx="30163" cy="30163"/>
                  </a:xfrm>
                  <a:custGeom>
                    <a:avLst/>
                    <a:gdLst>
                      <a:gd name="T0" fmla="*/ 8 w 26"/>
                      <a:gd name="T1" fmla="*/ 6 h 26"/>
                      <a:gd name="T2" fmla="*/ 13 w 26"/>
                      <a:gd name="T3" fmla="*/ 13 h 26"/>
                      <a:gd name="T4" fmla="*/ 10 w 26"/>
                      <a:gd name="T5" fmla="*/ 18 h 26"/>
                      <a:gd name="T6" fmla="*/ 3 w 26"/>
                      <a:gd name="T7" fmla="*/ 23 h 26"/>
                      <a:gd name="T8" fmla="*/ 15 w 26"/>
                      <a:gd name="T9" fmla="*/ 23 h 26"/>
                      <a:gd name="T10" fmla="*/ 23 w 26"/>
                      <a:gd name="T11" fmla="*/ 22 h 26"/>
                      <a:gd name="T12" fmla="*/ 22 w 26"/>
                      <a:gd name="T13" fmla="*/ 11 h 26"/>
                      <a:gd name="T14" fmla="*/ 25 w 26"/>
                      <a:gd name="T15" fmla="*/ 6 h 26"/>
                      <a:gd name="T16" fmla="*/ 22 w 26"/>
                      <a:gd name="T17" fmla="*/ 1 h 26"/>
                      <a:gd name="T18" fmla="*/ 15 w 26"/>
                      <a:gd name="T19" fmla="*/ 3 h 26"/>
                      <a:gd name="T20" fmla="*/ 8 w 26"/>
                      <a:gd name="T21" fmla="*/ 6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26" h="26">
                        <a:moveTo>
                          <a:pt x="8" y="6"/>
                        </a:moveTo>
                        <a:cubicBezTo>
                          <a:pt x="10" y="8"/>
                          <a:pt x="13" y="10"/>
                          <a:pt x="13" y="13"/>
                        </a:cubicBezTo>
                        <a:cubicBezTo>
                          <a:pt x="13" y="15"/>
                          <a:pt x="14" y="15"/>
                          <a:pt x="10" y="18"/>
                        </a:cubicBezTo>
                        <a:cubicBezTo>
                          <a:pt x="5" y="21"/>
                          <a:pt x="0" y="23"/>
                          <a:pt x="3" y="23"/>
                        </a:cubicBezTo>
                        <a:cubicBezTo>
                          <a:pt x="7" y="23"/>
                          <a:pt x="10" y="23"/>
                          <a:pt x="15" y="23"/>
                        </a:cubicBezTo>
                        <a:cubicBezTo>
                          <a:pt x="20" y="23"/>
                          <a:pt x="23" y="26"/>
                          <a:pt x="23" y="22"/>
                        </a:cubicBezTo>
                        <a:cubicBezTo>
                          <a:pt x="23" y="19"/>
                          <a:pt x="22" y="14"/>
                          <a:pt x="22" y="11"/>
                        </a:cubicBezTo>
                        <a:cubicBezTo>
                          <a:pt x="23" y="8"/>
                          <a:pt x="24" y="7"/>
                          <a:pt x="25" y="6"/>
                        </a:cubicBezTo>
                        <a:cubicBezTo>
                          <a:pt x="26" y="4"/>
                          <a:pt x="24" y="0"/>
                          <a:pt x="22" y="1"/>
                        </a:cubicBezTo>
                        <a:cubicBezTo>
                          <a:pt x="20" y="2"/>
                          <a:pt x="18" y="3"/>
                          <a:pt x="15" y="3"/>
                        </a:cubicBezTo>
                        <a:cubicBezTo>
                          <a:pt x="12" y="4"/>
                          <a:pt x="3" y="1"/>
                          <a:pt x="8" y="6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4" name="Freeform 612">
                    <a:extLst>
                      <a:ext uri="{FF2B5EF4-FFF2-40B4-BE49-F238E27FC236}">
                        <a16:creationId xmlns:a16="http://schemas.microsoft.com/office/drawing/2014/main" id="{C420BCB8-2C59-1B71-399C-B80EF64815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30425" y="3594101"/>
                    <a:ext cx="9525" cy="15875"/>
                  </a:xfrm>
                  <a:custGeom>
                    <a:avLst/>
                    <a:gdLst>
                      <a:gd name="T0" fmla="*/ 1 w 7"/>
                      <a:gd name="T1" fmla="*/ 5 h 14"/>
                      <a:gd name="T2" fmla="*/ 1 w 7"/>
                      <a:gd name="T3" fmla="*/ 9 h 14"/>
                      <a:gd name="T4" fmla="*/ 3 w 7"/>
                      <a:gd name="T5" fmla="*/ 12 h 14"/>
                      <a:gd name="T6" fmla="*/ 6 w 7"/>
                      <a:gd name="T7" fmla="*/ 9 h 14"/>
                      <a:gd name="T8" fmla="*/ 6 w 7"/>
                      <a:gd name="T9" fmla="*/ 4 h 14"/>
                      <a:gd name="T10" fmla="*/ 2 w 7"/>
                      <a:gd name="T11" fmla="*/ 1 h 14"/>
                      <a:gd name="T12" fmla="*/ 1 w 7"/>
                      <a:gd name="T13" fmla="*/ 5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" h="14">
                        <a:moveTo>
                          <a:pt x="1" y="5"/>
                        </a:moveTo>
                        <a:cubicBezTo>
                          <a:pt x="1" y="7"/>
                          <a:pt x="0" y="7"/>
                          <a:pt x="1" y="9"/>
                        </a:cubicBezTo>
                        <a:cubicBezTo>
                          <a:pt x="2" y="12"/>
                          <a:pt x="1" y="14"/>
                          <a:pt x="3" y="12"/>
                        </a:cubicBezTo>
                        <a:cubicBezTo>
                          <a:pt x="5" y="10"/>
                          <a:pt x="5" y="12"/>
                          <a:pt x="6" y="9"/>
                        </a:cubicBezTo>
                        <a:cubicBezTo>
                          <a:pt x="6" y="6"/>
                          <a:pt x="7" y="6"/>
                          <a:pt x="6" y="4"/>
                        </a:cubicBezTo>
                        <a:cubicBezTo>
                          <a:pt x="5" y="2"/>
                          <a:pt x="4" y="0"/>
                          <a:pt x="2" y="1"/>
                        </a:cubicBezTo>
                        <a:cubicBezTo>
                          <a:pt x="0" y="2"/>
                          <a:pt x="1" y="3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5" name="Freeform 613">
                    <a:extLst>
                      <a:ext uri="{FF2B5EF4-FFF2-40B4-BE49-F238E27FC236}">
                        <a16:creationId xmlns:a16="http://schemas.microsoft.com/office/drawing/2014/main" id="{E95E690D-D31F-F42F-9D1D-DAD7BE02E4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38363" y="3557589"/>
                    <a:ext cx="9525" cy="19050"/>
                  </a:xfrm>
                  <a:custGeom>
                    <a:avLst/>
                    <a:gdLst>
                      <a:gd name="T0" fmla="*/ 2 w 8"/>
                      <a:gd name="T1" fmla="*/ 5 h 17"/>
                      <a:gd name="T2" fmla="*/ 2 w 8"/>
                      <a:gd name="T3" fmla="*/ 12 h 17"/>
                      <a:gd name="T4" fmla="*/ 4 w 8"/>
                      <a:gd name="T5" fmla="*/ 16 h 17"/>
                      <a:gd name="T6" fmla="*/ 6 w 8"/>
                      <a:gd name="T7" fmla="*/ 13 h 17"/>
                      <a:gd name="T8" fmla="*/ 7 w 8"/>
                      <a:gd name="T9" fmla="*/ 7 h 17"/>
                      <a:gd name="T10" fmla="*/ 4 w 8"/>
                      <a:gd name="T11" fmla="*/ 1 h 17"/>
                      <a:gd name="T12" fmla="*/ 2 w 8"/>
                      <a:gd name="T13" fmla="*/ 5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17">
                        <a:moveTo>
                          <a:pt x="2" y="5"/>
                        </a:moveTo>
                        <a:cubicBezTo>
                          <a:pt x="2" y="7"/>
                          <a:pt x="2" y="9"/>
                          <a:pt x="2" y="12"/>
                        </a:cubicBezTo>
                        <a:cubicBezTo>
                          <a:pt x="2" y="15"/>
                          <a:pt x="2" y="16"/>
                          <a:pt x="4" y="16"/>
                        </a:cubicBezTo>
                        <a:cubicBezTo>
                          <a:pt x="6" y="15"/>
                          <a:pt x="6" y="17"/>
                          <a:pt x="6" y="13"/>
                        </a:cubicBezTo>
                        <a:cubicBezTo>
                          <a:pt x="7" y="10"/>
                          <a:pt x="8" y="9"/>
                          <a:pt x="7" y="7"/>
                        </a:cubicBezTo>
                        <a:cubicBezTo>
                          <a:pt x="6" y="4"/>
                          <a:pt x="7" y="1"/>
                          <a:pt x="4" y="1"/>
                        </a:cubicBezTo>
                        <a:cubicBezTo>
                          <a:pt x="0" y="0"/>
                          <a:pt x="2" y="1"/>
                          <a:pt x="2" y="5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6" name="Freeform 614">
                    <a:extLst>
                      <a:ext uri="{FF2B5EF4-FFF2-40B4-BE49-F238E27FC236}">
                        <a16:creationId xmlns:a16="http://schemas.microsoft.com/office/drawing/2014/main" id="{637D9D48-C03C-995C-F1F5-13D6D9EE9CE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32013" y="3524251"/>
                    <a:ext cx="12700" cy="19050"/>
                  </a:xfrm>
                  <a:custGeom>
                    <a:avLst/>
                    <a:gdLst>
                      <a:gd name="T0" fmla="*/ 1 w 10"/>
                      <a:gd name="T1" fmla="*/ 2 h 17"/>
                      <a:gd name="T2" fmla="*/ 1 w 10"/>
                      <a:gd name="T3" fmla="*/ 7 h 17"/>
                      <a:gd name="T4" fmla="*/ 4 w 10"/>
                      <a:gd name="T5" fmla="*/ 9 h 17"/>
                      <a:gd name="T6" fmla="*/ 7 w 10"/>
                      <a:gd name="T7" fmla="*/ 12 h 17"/>
                      <a:gd name="T8" fmla="*/ 9 w 10"/>
                      <a:gd name="T9" fmla="*/ 13 h 17"/>
                      <a:gd name="T10" fmla="*/ 9 w 10"/>
                      <a:gd name="T11" fmla="*/ 6 h 17"/>
                      <a:gd name="T12" fmla="*/ 7 w 10"/>
                      <a:gd name="T13" fmla="*/ 2 h 17"/>
                      <a:gd name="T14" fmla="*/ 2 w 10"/>
                      <a:gd name="T15" fmla="*/ 0 h 17"/>
                      <a:gd name="T16" fmla="*/ 1 w 10"/>
                      <a:gd name="T17" fmla="*/ 2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0" h="17">
                        <a:moveTo>
                          <a:pt x="1" y="2"/>
                        </a:moveTo>
                        <a:cubicBezTo>
                          <a:pt x="1" y="4"/>
                          <a:pt x="0" y="6"/>
                          <a:pt x="1" y="7"/>
                        </a:cubicBezTo>
                        <a:cubicBezTo>
                          <a:pt x="2" y="7"/>
                          <a:pt x="3" y="8"/>
                          <a:pt x="4" y="9"/>
                        </a:cubicBezTo>
                        <a:cubicBezTo>
                          <a:pt x="4" y="11"/>
                          <a:pt x="6" y="11"/>
                          <a:pt x="7" y="12"/>
                        </a:cubicBezTo>
                        <a:cubicBezTo>
                          <a:pt x="8" y="13"/>
                          <a:pt x="9" y="17"/>
                          <a:pt x="9" y="13"/>
                        </a:cubicBezTo>
                        <a:cubicBezTo>
                          <a:pt x="10" y="9"/>
                          <a:pt x="10" y="8"/>
                          <a:pt x="9" y="6"/>
                        </a:cubicBezTo>
                        <a:cubicBezTo>
                          <a:pt x="9" y="3"/>
                          <a:pt x="10" y="4"/>
                          <a:pt x="7" y="2"/>
                        </a:cubicBez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1" y="0"/>
                          <a:pt x="0" y="0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7" name="Freeform 615">
                    <a:extLst>
                      <a:ext uri="{FF2B5EF4-FFF2-40B4-BE49-F238E27FC236}">
                        <a16:creationId xmlns:a16="http://schemas.microsoft.com/office/drawing/2014/main" id="{61FD8314-EC80-38E5-5271-3F5DD943069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84400" y="3584576"/>
                    <a:ext cx="12700" cy="19050"/>
                  </a:xfrm>
                  <a:custGeom>
                    <a:avLst/>
                    <a:gdLst>
                      <a:gd name="T0" fmla="*/ 4 w 11"/>
                      <a:gd name="T1" fmla="*/ 3 h 16"/>
                      <a:gd name="T2" fmla="*/ 1 w 11"/>
                      <a:gd name="T3" fmla="*/ 11 h 16"/>
                      <a:gd name="T4" fmla="*/ 1 w 11"/>
                      <a:gd name="T5" fmla="*/ 13 h 16"/>
                      <a:gd name="T6" fmla="*/ 4 w 11"/>
                      <a:gd name="T7" fmla="*/ 14 h 16"/>
                      <a:gd name="T8" fmla="*/ 8 w 11"/>
                      <a:gd name="T9" fmla="*/ 10 h 16"/>
                      <a:gd name="T10" fmla="*/ 10 w 11"/>
                      <a:gd name="T11" fmla="*/ 3 h 16"/>
                      <a:gd name="T12" fmla="*/ 8 w 11"/>
                      <a:gd name="T13" fmla="*/ 0 h 16"/>
                      <a:gd name="T14" fmla="*/ 4 w 11"/>
                      <a:gd name="T15" fmla="*/ 3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1" h="16">
                        <a:moveTo>
                          <a:pt x="4" y="3"/>
                        </a:moveTo>
                        <a:cubicBezTo>
                          <a:pt x="3" y="7"/>
                          <a:pt x="2" y="10"/>
                          <a:pt x="1" y="11"/>
                        </a:cubicBezTo>
                        <a:cubicBezTo>
                          <a:pt x="1" y="12"/>
                          <a:pt x="0" y="12"/>
                          <a:pt x="1" y="13"/>
                        </a:cubicBezTo>
                        <a:cubicBezTo>
                          <a:pt x="2" y="14"/>
                          <a:pt x="3" y="16"/>
                          <a:pt x="4" y="14"/>
                        </a:cubicBezTo>
                        <a:cubicBezTo>
                          <a:pt x="5" y="13"/>
                          <a:pt x="6" y="12"/>
                          <a:pt x="8" y="10"/>
                        </a:cubicBezTo>
                        <a:cubicBezTo>
                          <a:pt x="10" y="8"/>
                          <a:pt x="11" y="5"/>
                          <a:pt x="10" y="3"/>
                        </a:cubicBezTo>
                        <a:cubicBezTo>
                          <a:pt x="9" y="2"/>
                          <a:pt x="10" y="0"/>
                          <a:pt x="8" y="0"/>
                        </a:cubicBezTo>
                        <a:cubicBezTo>
                          <a:pt x="6" y="0"/>
                          <a:pt x="5" y="2"/>
                          <a:pt x="4" y="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8" name="Freeform 616">
                    <a:extLst>
                      <a:ext uri="{FF2B5EF4-FFF2-40B4-BE49-F238E27FC236}">
                        <a16:creationId xmlns:a16="http://schemas.microsoft.com/office/drawing/2014/main" id="{40897368-10E1-F67A-C7B8-4671136E23C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25663" y="3497264"/>
                    <a:ext cx="9525" cy="17463"/>
                  </a:xfrm>
                  <a:custGeom>
                    <a:avLst/>
                    <a:gdLst>
                      <a:gd name="T0" fmla="*/ 1 w 8"/>
                      <a:gd name="T1" fmla="*/ 3 h 15"/>
                      <a:gd name="T2" fmla="*/ 1 w 8"/>
                      <a:gd name="T3" fmla="*/ 8 h 15"/>
                      <a:gd name="T4" fmla="*/ 3 w 8"/>
                      <a:gd name="T5" fmla="*/ 12 h 15"/>
                      <a:gd name="T6" fmla="*/ 7 w 8"/>
                      <a:gd name="T7" fmla="*/ 13 h 15"/>
                      <a:gd name="T8" fmla="*/ 8 w 8"/>
                      <a:gd name="T9" fmla="*/ 10 h 15"/>
                      <a:gd name="T10" fmla="*/ 7 w 8"/>
                      <a:gd name="T11" fmla="*/ 5 h 15"/>
                      <a:gd name="T12" fmla="*/ 4 w 8"/>
                      <a:gd name="T13" fmla="*/ 1 h 15"/>
                      <a:gd name="T14" fmla="*/ 1 w 8"/>
                      <a:gd name="T15" fmla="*/ 3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8" h="15">
                        <a:moveTo>
                          <a:pt x="1" y="3"/>
                        </a:moveTo>
                        <a:cubicBezTo>
                          <a:pt x="2" y="6"/>
                          <a:pt x="1" y="7"/>
                          <a:pt x="1" y="8"/>
                        </a:cubicBezTo>
                        <a:cubicBezTo>
                          <a:pt x="2" y="10"/>
                          <a:pt x="2" y="9"/>
                          <a:pt x="3" y="12"/>
                        </a:cubicBezTo>
                        <a:cubicBezTo>
                          <a:pt x="5" y="14"/>
                          <a:pt x="6" y="15"/>
                          <a:pt x="7" y="13"/>
                        </a:cubicBezTo>
                        <a:cubicBezTo>
                          <a:pt x="8" y="12"/>
                          <a:pt x="8" y="14"/>
                          <a:pt x="8" y="10"/>
                        </a:cubicBezTo>
                        <a:cubicBezTo>
                          <a:pt x="7" y="6"/>
                          <a:pt x="8" y="7"/>
                          <a:pt x="7" y="5"/>
                        </a:cubicBezTo>
                        <a:cubicBezTo>
                          <a:pt x="6" y="2"/>
                          <a:pt x="4" y="1"/>
                          <a:pt x="4" y="1"/>
                        </a:cubicBezTo>
                        <a:cubicBezTo>
                          <a:pt x="3" y="1"/>
                          <a:pt x="0" y="0"/>
                          <a:pt x="1" y="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99" name="Freeform 617">
                    <a:extLst>
                      <a:ext uri="{FF2B5EF4-FFF2-40B4-BE49-F238E27FC236}">
                        <a16:creationId xmlns:a16="http://schemas.microsoft.com/office/drawing/2014/main" id="{F2088530-FB83-43F8-98AB-D531A927BC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14550" y="3471864"/>
                    <a:ext cx="20638" cy="26988"/>
                  </a:xfrm>
                  <a:custGeom>
                    <a:avLst/>
                    <a:gdLst>
                      <a:gd name="T0" fmla="*/ 6 w 18"/>
                      <a:gd name="T1" fmla="*/ 3 h 24"/>
                      <a:gd name="T2" fmla="*/ 1 w 18"/>
                      <a:gd name="T3" fmla="*/ 10 h 24"/>
                      <a:gd name="T4" fmla="*/ 3 w 18"/>
                      <a:gd name="T5" fmla="*/ 18 h 24"/>
                      <a:gd name="T6" fmla="*/ 10 w 18"/>
                      <a:gd name="T7" fmla="*/ 10 h 24"/>
                      <a:gd name="T8" fmla="*/ 14 w 18"/>
                      <a:gd name="T9" fmla="*/ 1 h 24"/>
                      <a:gd name="T10" fmla="*/ 6 w 18"/>
                      <a:gd name="T11" fmla="*/ 3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8" h="24">
                        <a:moveTo>
                          <a:pt x="6" y="3"/>
                        </a:moveTo>
                        <a:cubicBezTo>
                          <a:pt x="3" y="7"/>
                          <a:pt x="1" y="6"/>
                          <a:pt x="1" y="10"/>
                        </a:cubicBezTo>
                        <a:cubicBezTo>
                          <a:pt x="1" y="13"/>
                          <a:pt x="0" y="24"/>
                          <a:pt x="3" y="18"/>
                        </a:cubicBezTo>
                        <a:cubicBezTo>
                          <a:pt x="7" y="12"/>
                          <a:pt x="5" y="11"/>
                          <a:pt x="10" y="10"/>
                        </a:cubicBezTo>
                        <a:cubicBezTo>
                          <a:pt x="16" y="8"/>
                          <a:pt x="18" y="1"/>
                          <a:pt x="14" y="1"/>
                        </a:cubicBezTo>
                        <a:cubicBezTo>
                          <a:pt x="11" y="1"/>
                          <a:pt x="5" y="0"/>
                          <a:pt x="6" y="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0" name="Freeform 618">
                    <a:extLst>
                      <a:ext uri="{FF2B5EF4-FFF2-40B4-BE49-F238E27FC236}">
                        <a16:creationId xmlns:a16="http://schemas.microsoft.com/office/drawing/2014/main" id="{C8090DEF-8211-B803-A5B9-0FCE5CA2BF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52613" y="3589339"/>
                    <a:ext cx="17463" cy="12700"/>
                  </a:xfrm>
                  <a:custGeom>
                    <a:avLst/>
                    <a:gdLst>
                      <a:gd name="T0" fmla="*/ 3 w 15"/>
                      <a:gd name="T1" fmla="*/ 1 h 11"/>
                      <a:gd name="T2" fmla="*/ 3 w 15"/>
                      <a:gd name="T3" fmla="*/ 6 h 11"/>
                      <a:gd name="T4" fmla="*/ 8 w 15"/>
                      <a:gd name="T5" fmla="*/ 9 h 11"/>
                      <a:gd name="T6" fmla="*/ 11 w 15"/>
                      <a:gd name="T7" fmla="*/ 7 h 11"/>
                      <a:gd name="T8" fmla="*/ 5 w 15"/>
                      <a:gd name="T9" fmla="*/ 1 h 11"/>
                      <a:gd name="T10" fmla="*/ 3 w 15"/>
                      <a:gd name="T11" fmla="*/ 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5" h="11">
                        <a:moveTo>
                          <a:pt x="3" y="1"/>
                        </a:moveTo>
                        <a:cubicBezTo>
                          <a:pt x="3" y="3"/>
                          <a:pt x="0" y="4"/>
                          <a:pt x="3" y="6"/>
                        </a:cubicBezTo>
                        <a:cubicBezTo>
                          <a:pt x="5" y="8"/>
                          <a:pt x="6" y="9"/>
                          <a:pt x="8" y="9"/>
                        </a:cubicBezTo>
                        <a:cubicBezTo>
                          <a:pt x="9" y="9"/>
                          <a:pt x="15" y="11"/>
                          <a:pt x="11" y="7"/>
                        </a:cubicBezTo>
                        <a:cubicBezTo>
                          <a:pt x="6" y="3"/>
                          <a:pt x="5" y="2"/>
                          <a:pt x="5" y="1"/>
                        </a:cubicBezTo>
                        <a:cubicBezTo>
                          <a:pt x="4" y="0"/>
                          <a:pt x="3" y="0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1" name="Freeform 619">
                    <a:extLst>
                      <a:ext uri="{FF2B5EF4-FFF2-40B4-BE49-F238E27FC236}">
                        <a16:creationId xmlns:a16="http://schemas.microsoft.com/office/drawing/2014/main" id="{15CCDCE9-BF82-878E-B30E-9F9CD1169E2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81188" y="3594101"/>
                    <a:ext cx="19050" cy="31750"/>
                  </a:xfrm>
                  <a:custGeom>
                    <a:avLst/>
                    <a:gdLst>
                      <a:gd name="T0" fmla="*/ 11 w 17"/>
                      <a:gd name="T1" fmla="*/ 24 h 26"/>
                      <a:gd name="T2" fmla="*/ 15 w 17"/>
                      <a:gd name="T3" fmla="*/ 17 h 26"/>
                      <a:gd name="T4" fmla="*/ 10 w 17"/>
                      <a:gd name="T5" fmla="*/ 9 h 26"/>
                      <a:gd name="T6" fmla="*/ 4 w 17"/>
                      <a:gd name="T7" fmla="*/ 9 h 26"/>
                      <a:gd name="T8" fmla="*/ 8 w 17"/>
                      <a:gd name="T9" fmla="*/ 23 h 26"/>
                      <a:gd name="T10" fmla="*/ 11 w 17"/>
                      <a:gd name="T11" fmla="*/ 24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7" h="26">
                        <a:moveTo>
                          <a:pt x="11" y="24"/>
                        </a:moveTo>
                        <a:cubicBezTo>
                          <a:pt x="13" y="22"/>
                          <a:pt x="17" y="21"/>
                          <a:pt x="15" y="17"/>
                        </a:cubicBezTo>
                        <a:cubicBezTo>
                          <a:pt x="13" y="13"/>
                          <a:pt x="13" y="11"/>
                          <a:pt x="10" y="9"/>
                        </a:cubicBezTo>
                        <a:cubicBezTo>
                          <a:pt x="8" y="7"/>
                          <a:pt x="0" y="0"/>
                          <a:pt x="4" y="9"/>
                        </a:cubicBezTo>
                        <a:cubicBezTo>
                          <a:pt x="8" y="19"/>
                          <a:pt x="9" y="21"/>
                          <a:pt x="8" y="23"/>
                        </a:cubicBezTo>
                        <a:cubicBezTo>
                          <a:pt x="8" y="25"/>
                          <a:pt x="10" y="26"/>
                          <a:pt x="11" y="24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2" name="Freeform 620">
                    <a:extLst>
                      <a:ext uri="{FF2B5EF4-FFF2-40B4-BE49-F238E27FC236}">
                        <a16:creationId xmlns:a16="http://schemas.microsoft.com/office/drawing/2014/main" id="{2711E914-43E0-80B4-55AA-D90B3CD421C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27238" y="3429001"/>
                    <a:ext cx="22225" cy="11113"/>
                  </a:xfrm>
                  <a:custGeom>
                    <a:avLst/>
                    <a:gdLst>
                      <a:gd name="T0" fmla="*/ 10 w 19"/>
                      <a:gd name="T1" fmla="*/ 0 h 10"/>
                      <a:gd name="T2" fmla="*/ 16 w 19"/>
                      <a:gd name="T3" fmla="*/ 6 h 10"/>
                      <a:gd name="T4" fmla="*/ 10 w 19"/>
                      <a:gd name="T5" fmla="*/ 9 h 10"/>
                      <a:gd name="T6" fmla="*/ 1 w 19"/>
                      <a:gd name="T7" fmla="*/ 4 h 10"/>
                      <a:gd name="T8" fmla="*/ 10 w 19"/>
                      <a:gd name="T9" fmla="*/ 0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9" h="10">
                        <a:moveTo>
                          <a:pt x="10" y="0"/>
                        </a:moveTo>
                        <a:cubicBezTo>
                          <a:pt x="14" y="0"/>
                          <a:pt x="19" y="3"/>
                          <a:pt x="16" y="6"/>
                        </a:cubicBezTo>
                        <a:cubicBezTo>
                          <a:pt x="14" y="8"/>
                          <a:pt x="14" y="10"/>
                          <a:pt x="10" y="9"/>
                        </a:cubicBezTo>
                        <a:cubicBezTo>
                          <a:pt x="5" y="8"/>
                          <a:pt x="0" y="6"/>
                          <a:pt x="1" y="4"/>
                        </a:cubicBezTo>
                        <a:cubicBezTo>
                          <a:pt x="2" y="2"/>
                          <a:pt x="10" y="0"/>
                          <a:pt x="10" y="0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3" name="Freeform 621">
                    <a:extLst>
                      <a:ext uri="{FF2B5EF4-FFF2-40B4-BE49-F238E27FC236}">
                        <a16:creationId xmlns:a16="http://schemas.microsoft.com/office/drawing/2014/main" id="{80EFF203-14CE-A0C5-68BD-0C55A900A5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25650" y="3397251"/>
                    <a:ext cx="33338" cy="9525"/>
                  </a:xfrm>
                  <a:custGeom>
                    <a:avLst/>
                    <a:gdLst>
                      <a:gd name="T0" fmla="*/ 0 w 29"/>
                      <a:gd name="T1" fmla="*/ 6 h 8"/>
                      <a:gd name="T2" fmla="*/ 15 w 29"/>
                      <a:gd name="T3" fmla="*/ 2 h 8"/>
                      <a:gd name="T4" fmla="*/ 24 w 29"/>
                      <a:gd name="T5" fmla="*/ 5 h 8"/>
                      <a:gd name="T6" fmla="*/ 10 w 29"/>
                      <a:gd name="T7" fmla="*/ 8 h 8"/>
                      <a:gd name="T8" fmla="*/ 0 w 29"/>
                      <a:gd name="T9" fmla="*/ 6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9" h="8">
                        <a:moveTo>
                          <a:pt x="0" y="6"/>
                        </a:moveTo>
                        <a:cubicBezTo>
                          <a:pt x="8" y="5"/>
                          <a:pt x="9" y="0"/>
                          <a:pt x="15" y="2"/>
                        </a:cubicBezTo>
                        <a:cubicBezTo>
                          <a:pt x="20" y="4"/>
                          <a:pt x="29" y="2"/>
                          <a:pt x="24" y="5"/>
                        </a:cubicBezTo>
                        <a:cubicBezTo>
                          <a:pt x="19" y="7"/>
                          <a:pt x="13" y="8"/>
                          <a:pt x="10" y="8"/>
                        </a:cubicBezTo>
                        <a:cubicBezTo>
                          <a:pt x="8" y="8"/>
                          <a:pt x="0" y="6"/>
                          <a:pt x="0" y="6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4" name="Freeform 622">
                    <a:extLst>
                      <a:ext uri="{FF2B5EF4-FFF2-40B4-BE49-F238E27FC236}">
                        <a16:creationId xmlns:a16="http://schemas.microsoft.com/office/drawing/2014/main" id="{3AC24D92-E390-A579-9D73-D5DADFDFC83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98675" y="3443289"/>
                    <a:ext cx="38100" cy="28575"/>
                  </a:xfrm>
                  <a:custGeom>
                    <a:avLst/>
                    <a:gdLst>
                      <a:gd name="T0" fmla="*/ 7 w 32"/>
                      <a:gd name="T1" fmla="*/ 5 h 25"/>
                      <a:gd name="T2" fmla="*/ 1 w 32"/>
                      <a:gd name="T3" fmla="*/ 16 h 25"/>
                      <a:gd name="T4" fmla="*/ 8 w 32"/>
                      <a:gd name="T5" fmla="*/ 21 h 25"/>
                      <a:gd name="T6" fmla="*/ 12 w 32"/>
                      <a:gd name="T7" fmla="*/ 14 h 25"/>
                      <a:gd name="T8" fmla="*/ 22 w 32"/>
                      <a:gd name="T9" fmla="*/ 10 h 25"/>
                      <a:gd name="T10" fmla="*/ 22 w 32"/>
                      <a:gd name="T11" fmla="*/ 4 h 25"/>
                      <a:gd name="T12" fmla="*/ 7 w 32"/>
                      <a:gd name="T13" fmla="*/ 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2" h="25">
                        <a:moveTo>
                          <a:pt x="7" y="5"/>
                        </a:moveTo>
                        <a:cubicBezTo>
                          <a:pt x="6" y="11"/>
                          <a:pt x="0" y="12"/>
                          <a:pt x="1" y="16"/>
                        </a:cubicBezTo>
                        <a:cubicBezTo>
                          <a:pt x="2" y="20"/>
                          <a:pt x="5" y="25"/>
                          <a:pt x="8" y="21"/>
                        </a:cubicBezTo>
                        <a:cubicBezTo>
                          <a:pt x="12" y="16"/>
                          <a:pt x="10" y="16"/>
                          <a:pt x="12" y="14"/>
                        </a:cubicBezTo>
                        <a:cubicBezTo>
                          <a:pt x="15" y="12"/>
                          <a:pt x="20" y="10"/>
                          <a:pt x="22" y="10"/>
                        </a:cubicBezTo>
                        <a:cubicBezTo>
                          <a:pt x="24" y="9"/>
                          <a:pt x="32" y="7"/>
                          <a:pt x="22" y="4"/>
                        </a:cubicBezTo>
                        <a:cubicBezTo>
                          <a:pt x="12" y="0"/>
                          <a:pt x="7" y="1"/>
                          <a:pt x="7" y="5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5" name="Freeform 624">
                    <a:extLst>
                      <a:ext uri="{FF2B5EF4-FFF2-40B4-BE49-F238E27FC236}">
                        <a16:creationId xmlns:a16="http://schemas.microsoft.com/office/drawing/2014/main" id="{D3DB2284-A6A8-608E-BF62-E19EE3BFD8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36775" y="3421063"/>
                    <a:ext cx="19050" cy="11113"/>
                  </a:xfrm>
                  <a:custGeom>
                    <a:avLst/>
                    <a:gdLst>
                      <a:gd name="T0" fmla="*/ 2 w 16"/>
                      <a:gd name="T1" fmla="*/ 8 h 10"/>
                      <a:gd name="T2" fmla="*/ 2 w 16"/>
                      <a:gd name="T3" fmla="*/ 2 h 10"/>
                      <a:gd name="T4" fmla="*/ 10 w 16"/>
                      <a:gd name="T5" fmla="*/ 0 h 10"/>
                      <a:gd name="T6" fmla="*/ 16 w 16"/>
                      <a:gd name="T7" fmla="*/ 4 h 10"/>
                      <a:gd name="T8" fmla="*/ 10 w 16"/>
                      <a:gd name="T9" fmla="*/ 10 h 10"/>
                      <a:gd name="T10" fmla="*/ 2 w 16"/>
                      <a:gd name="T11" fmla="*/ 8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6" h="10">
                        <a:moveTo>
                          <a:pt x="2" y="8"/>
                        </a:moveTo>
                        <a:cubicBezTo>
                          <a:pt x="1" y="6"/>
                          <a:pt x="0" y="4"/>
                          <a:pt x="2" y="2"/>
                        </a:cubicBezTo>
                        <a:cubicBezTo>
                          <a:pt x="4" y="1"/>
                          <a:pt x="9" y="0"/>
                          <a:pt x="10" y="0"/>
                        </a:cubicBezTo>
                        <a:cubicBezTo>
                          <a:pt x="11" y="0"/>
                          <a:pt x="16" y="0"/>
                          <a:pt x="16" y="4"/>
                        </a:cubicBezTo>
                        <a:cubicBezTo>
                          <a:pt x="16" y="8"/>
                          <a:pt x="13" y="10"/>
                          <a:pt x="10" y="10"/>
                        </a:cubicBezTo>
                        <a:cubicBezTo>
                          <a:pt x="7" y="10"/>
                          <a:pt x="2" y="8"/>
                          <a:pt x="2" y="8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6" name="Freeform 625">
                    <a:extLst>
                      <a:ext uri="{FF2B5EF4-FFF2-40B4-BE49-F238E27FC236}">
                        <a16:creationId xmlns:a16="http://schemas.microsoft.com/office/drawing/2014/main" id="{057F7A23-A46C-90FE-B0F6-4EE09F2617C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157413" y="3408363"/>
                    <a:ext cx="9525" cy="9525"/>
                  </a:xfrm>
                  <a:custGeom>
                    <a:avLst/>
                    <a:gdLst>
                      <a:gd name="T0" fmla="*/ 0 w 9"/>
                      <a:gd name="T1" fmla="*/ 2 h 9"/>
                      <a:gd name="T2" fmla="*/ 3 w 9"/>
                      <a:gd name="T3" fmla="*/ 0 h 9"/>
                      <a:gd name="T4" fmla="*/ 6 w 9"/>
                      <a:gd name="T5" fmla="*/ 3 h 9"/>
                      <a:gd name="T6" fmla="*/ 7 w 9"/>
                      <a:gd name="T7" fmla="*/ 7 h 9"/>
                      <a:gd name="T8" fmla="*/ 2 w 9"/>
                      <a:gd name="T9" fmla="*/ 7 h 9"/>
                      <a:gd name="T10" fmla="*/ 0 w 9"/>
                      <a:gd name="T11" fmla="*/ 2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" h="9">
                        <a:moveTo>
                          <a:pt x="0" y="2"/>
                        </a:moveTo>
                        <a:cubicBezTo>
                          <a:pt x="0" y="1"/>
                          <a:pt x="1" y="0"/>
                          <a:pt x="3" y="0"/>
                        </a:cubicBezTo>
                        <a:cubicBezTo>
                          <a:pt x="4" y="0"/>
                          <a:pt x="6" y="3"/>
                          <a:pt x="6" y="3"/>
                        </a:cubicBezTo>
                        <a:cubicBezTo>
                          <a:pt x="7" y="3"/>
                          <a:pt x="9" y="6"/>
                          <a:pt x="7" y="7"/>
                        </a:cubicBezTo>
                        <a:cubicBezTo>
                          <a:pt x="5" y="9"/>
                          <a:pt x="3" y="9"/>
                          <a:pt x="2" y="7"/>
                        </a:cubicBezTo>
                        <a:cubicBezTo>
                          <a:pt x="0" y="5"/>
                          <a:pt x="0" y="2"/>
                          <a:pt x="0" y="2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7" name="Freeform 637">
                    <a:extLst>
                      <a:ext uri="{FF2B5EF4-FFF2-40B4-BE49-F238E27FC236}">
                        <a16:creationId xmlns:a16="http://schemas.microsoft.com/office/drawing/2014/main" id="{7D2A7642-BCD1-8B58-A1A4-3A816C17B7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71688" y="3435351"/>
                    <a:ext cx="12700" cy="17463"/>
                  </a:xfrm>
                  <a:custGeom>
                    <a:avLst/>
                    <a:gdLst>
                      <a:gd name="T0" fmla="*/ 1 w 10"/>
                      <a:gd name="T1" fmla="*/ 3 h 15"/>
                      <a:gd name="T2" fmla="*/ 4 w 10"/>
                      <a:gd name="T3" fmla="*/ 9 h 15"/>
                      <a:gd name="T4" fmla="*/ 9 w 10"/>
                      <a:gd name="T5" fmla="*/ 11 h 15"/>
                      <a:gd name="T6" fmla="*/ 8 w 10"/>
                      <a:gd name="T7" fmla="*/ 5 h 15"/>
                      <a:gd name="T8" fmla="*/ 1 w 10"/>
                      <a:gd name="T9" fmla="*/ 3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0" h="15">
                        <a:moveTo>
                          <a:pt x="1" y="3"/>
                        </a:moveTo>
                        <a:cubicBezTo>
                          <a:pt x="2" y="6"/>
                          <a:pt x="3" y="8"/>
                          <a:pt x="4" y="9"/>
                        </a:cubicBezTo>
                        <a:cubicBezTo>
                          <a:pt x="5" y="11"/>
                          <a:pt x="10" y="15"/>
                          <a:pt x="9" y="11"/>
                        </a:cubicBezTo>
                        <a:cubicBezTo>
                          <a:pt x="9" y="7"/>
                          <a:pt x="9" y="8"/>
                          <a:pt x="8" y="5"/>
                        </a:cubicBezTo>
                        <a:cubicBezTo>
                          <a:pt x="6" y="1"/>
                          <a:pt x="0" y="0"/>
                          <a:pt x="1" y="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08" name="Freeform 638">
                    <a:extLst>
                      <a:ext uri="{FF2B5EF4-FFF2-40B4-BE49-F238E27FC236}">
                        <a16:creationId xmlns:a16="http://schemas.microsoft.com/office/drawing/2014/main" id="{D0A882DF-1E3B-6E92-E306-BD4001A19B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84388" y="3444876"/>
                    <a:ext cx="7938" cy="12700"/>
                  </a:xfrm>
                  <a:custGeom>
                    <a:avLst/>
                    <a:gdLst>
                      <a:gd name="T0" fmla="*/ 3 w 7"/>
                      <a:gd name="T1" fmla="*/ 1 h 10"/>
                      <a:gd name="T2" fmla="*/ 2 w 7"/>
                      <a:gd name="T3" fmla="*/ 7 h 10"/>
                      <a:gd name="T4" fmla="*/ 6 w 7"/>
                      <a:gd name="T5" fmla="*/ 7 h 10"/>
                      <a:gd name="T6" fmla="*/ 3 w 7"/>
                      <a:gd name="T7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10">
                        <a:moveTo>
                          <a:pt x="3" y="1"/>
                        </a:moveTo>
                        <a:cubicBezTo>
                          <a:pt x="3" y="2"/>
                          <a:pt x="0" y="3"/>
                          <a:pt x="2" y="7"/>
                        </a:cubicBezTo>
                        <a:cubicBezTo>
                          <a:pt x="4" y="10"/>
                          <a:pt x="6" y="8"/>
                          <a:pt x="6" y="7"/>
                        </a:cubicBezTo>
                        <a:cubicBezTo>
                          <a:pt x="7" y="5"/>
                          <a:pt x="5" y="0"/>
                          <a:pt x="3" y="1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  <p:sp>
          <p:nvSpPr>
            <p:cNvPr id="8" name="Freeform 654">
              <a:extLst>
                <a:ext uri="{FF2B5EF4-FFF2-40B4-BE49-F238E27FC236}">
                  <a16:creationId xmlns:a16="http://schemas.microsoft.com/office/drawing/2014/main" id="{502C6C78-E0E7-ED63-8856-EB3A6BE94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1248" y="2788617"/>
              <a:ext cx="811795" cy="903288"/>
            </a:xfrm>
            <a:custGeom>
              <a:avLst/>
              <a:gdLst>
                <a:gd name="T0" fmla="*/ 652 w 702"/>
                <a:gd name="T1" fmla="*/ 259 h 769"/>
                <a:gd name="T2" fmla="*/ 630 w 702"/>
                <a:gd name="T3" fmla="*/ 325 h 769"/>
                <a:gd name="T4" fmla="*/ 621 w 702"/>
                <a:gd name="T5" fmla="*/ 364 h 769"/>
                <a:gd name="T6" fmla="*/ 605 w 702"/>
                <a:gd name="T7" fmla="*/ 361 h 769"/>
                <a:gd name="T8" fmla="*/ 570 w 702"/>
                <a:gd name="T9" fmla="*/ 340 h 769"/>
                <a:gd name="T10" fmla="*/ 587 w 702"/>
                <a:gd name="T11" fmla="*/ 290 h 769"/>
                <a:gd name="T12" fmla="*/ 512 w 702"/>
                <a:gd name="T13" fmla="*/ 264 h 769"/>
                <a:gd name="T14" fmla="*/ 484 w 702"/>
                <a:gd name="T15" fmla="*/ 268 h 769"/>
                <a:gd name="T16" fmla="*/ 486 w 702"/>
                <a:gd name="T17" fmla="*/ 302 h 769"/>
                <a:gd name="T18" fmla="*/ 516 w 702"/>
                <a:gd name="T19" fmla="*/ 359 h 769"/>
                <a:gd name="T20" fmla="*/ 515 w 702"/>
                <a:gd name="T21" fmla="*/ 385 h 769"/>
                <a:gd name="T22" fmla="*/ 495 w 702"/>
                <a:gd name="T23" fmla="*/ 381 h 769"/>
                <a:gd name="T24" fmla="*/ 473 w 702"/>
                <a:gd name="T25" fmla="*/ 418 h 769"/>
                <a:gd name="T26" fmla="*/ 444 w 702"/>
                <a:gd name="T27" fmla="*/ 440 h 769"/>
                <a:gd name="T28" fmla="*/ 411 w 702"/>
                <a:gd name="T29" fmla="*/ 483 h 769"/>
                <a:gd name="T30" fmla="*/ 371 w 702"/>
                <a:gd name="T31" fmla="*/ 517 h 769"/>
                <a:gd name="T32" fmla="*/ 345 w 702"/>
                <a:gd name="T33" fmla="*/ 544 h 769"/>
                <a:gd name="T34" fmla="*/ 325 w 702"/>
                <a:gd name="T35" fmla="*/ 584 h 769"/>
                <a:gd name="T36" fmla="*/ 331 w 702"/>
                <a:gd name="T37" fmla="*/ 634 h 769"/>
                <a:gd name="T38" fmla="*/ 323 w 702"/>
                <a:gd name="T39" fmla="*/ 688 h 769"/>
                <a:gd name="T40" fmla="*/ 306 w 702"/>
                <a:gd name="T41" fmla="*/ 720 h 769"/>
                <a:gd name="T42" fmla="*/ 283 w 702"/>
                <a:gd name="T43" fmla="*/ 758 h 769"/>
                <a:gd name="T44" fmla="*/ 235 w 702"/>
                <a:gd name="T45" fmla="*/ 723 h 769"/>
                <a:gd name="T46" fmla="*/ 201 w 702"/>
                <a:gd name="T47" fmla="*/ 645 h 769"/>
                <a:gd name="T48" fmla="*/ 174 w 702"/>
                <a:gd name="T49" fmla="*/ 577 h 769"/>
                <a:gd name="T50" fmla="*/ 146 w 702"/>
                <a:gd name="T51" fmla="*/ 509 h 769"/>
                <a:gd name="T52" fmla="*/ 125 w 702"/>
                <a:gd name="T53" fmla="*/ 433 h 769"/>
                <a:gd name="T54" fmla="*/ 117 w 702"/>
                <a:gd name="T55" fmla="*/ 376 h 769"/>
                <a:gd name="T56" fmla="*/ 110 w 702"/>
                <a:gd name="T57" fmla="*/ 392 h 769"/>
                <a:gd name="T58" fmla="*/ 74 w 702"/>
                <a:gd name="T59" fmla="*/ 413 h 769"/>
                <a:gd name="T60" fmla="*/ 34 w 702"/>
                <a:gd name="T61" fmla="*/ 377 h 769"/>
                <a:gd name="T62" fmla="*/ 60 w 702"/>
                <a:gd name="T63" fmla="*/ 357 h 769"/>
                <a:gd name="T64" fmla="*/ 20 w 702"/>
                <a:gd name="T65" fmla="*/ 346 h 769"/>
                <a:gd name="T66" fmla="*/ 4 w 702"/>
                <a:gd name="T67" fmla="*/ 326 h 769"/>
                <a:gd name="T68" fmla="*/ 50 w 702"/>
                <a:gd name="T69" fmla="*/ 317 h 769"/>
                <a:gd name="T70" fmla="*/ 48 w 702"/>
                <a:gd name="T71" fmla="*/ 268 h 769"/>
                <a:gd name="T72" fmla="*/ 85 w 702"/>
                <a:gd name="T73" fmla="*/ 198 h 769"/>
                <a:gd name="T74" fmla="*/ 131 w 702"/>
                <a:gd name="T75" fmla="*/ 119 h 769"/>
                <a:gd name="T76" fmla="*/ 104 w 702"/>
                <a:gd name="T77" fmla="*/ 47 h 769"/>
                <a:gd name="T78" fmla="*/ 163 w 702"/>
                <a:gd name="T79" fmla="*/ 16 h 769"/>
                <a:gd name="T80" fmla="*/ 195 w 702"/>
                <a:gd name="T81" fmla="*/ 16 h 769"/>
                <a:gd name="T82" fmla="*/ 226 w 702"/>
                <a:gd name="T83" fmla="*/ 61 h 769"/>
                <a:gd name="T84" fmla="*/ 235 w 702"/>
                <a:gd name="T85" fmla="*/ 117 h 769"/>
                <a:gd name="T86" fmla="*/ 290 w 702"/>
                <a:gd name="T87" fmla="*/ 151 h 769"/>
                <a:gd name="T88" fmla="*/ 345 w 702"/>
                <a:gd name="T89" fmla="*/ 221 h 769"/>
                <a:gd name="T90" fmla="*/ 441 w 702"/>
                <a:gd name="T91" fmla="*/ 249 h 769"/>
                <a:gd name="T92" fmla="*/ 474 w 702"/>
                <a:gd name="T93" fmla="*/ 226 h 769"/>
                <a:gd name="T94" fmla="*/ 493 w 702"/>
                <a:gd name="T95" fmla="*/ 230 h 769"/>
                <a:gd name="T96" fmla="*/ 539 w 702"/>
                <a:gd name="T97" fmla="*/ 243 h 769"/>
                <a:gd name="T98" fmla="*/ 561 w 702"/>
                <a:gd name="T99" fmla="*/ 221 h 769"/>
                <a:gd name="T100" fmla="*/ 598 w 702"/>
                <a:gd name="T101" fmla="*/ 190 h 769"/>
                <a:gd name="T102" fmla="*/ 649 w 702"/>
                <a:gd name="T103" fmla="*/ 171 h 769"/>
                <a:gd name="T104" fmla="*/ 679 w 702"/>
                <a:gd name="T105" fmla="*/ 196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02" h="769">
                  <a:moveTo>
                    <a:pt x="694" y="234"/>
                  </a:moveTo>
                  <a:cubicBezTo>
                    <a:pt x="695" y="239"/>
                    <a:pt x="690" y="233"/>
                    <a:pt x="682" y="229"/>
                  </a:cubicBezTo>
                  <a:cubicBezTo>
                    <a:pt x="673" y="224"/>
                    <a:pt x="674" y="231"/>
                    <a:pt x="665" y="239"/>
                  </a:cubicBezTo>
                  <a:cubicBezTo>
                    <a:pt x="656" y="246"/>
                    <a:pt x="658" y="243"/>
                    <a:pt x="652" y="246"/>
                  </a:cubicBezTo>
                  <a:cubicBezTo>
                    <a:pt x="646" y="248"/>
                    <a:pt x="649" y="251"/>
                    <a:pt x="652" y="259"/>
                  </a:cubicBezTo>
                  <a:cubicBezTo>
                    <a:pt x="655" y="267"/>
                    <a:pt x="652" y="266"/>
                    <a:pt x="651" y="273"/>
                  </a:cubicBezTo>
                  <a:cubicBezTo>
                    <a:pt x="651" y="279"/>
                    <a:pt x="643" y="284"/>
                    <a:pt x="646" y="288"/>
                  </a:cubicBezTo>
                  <a:cubicBezTo>
                    <a:pt x="648" y="292"/>
                    <a:pt x="649" y="300"/>
                    <a:pt x="646" y="308"/>
                  </a:cubicBezTo>
                  <a:cubicBezTo>
                    <a:pt x="642" y="316"/>
                    <a:pt x="638" y="315"/>
                    <a:pt x="639" y="324"/>
                  </a:cubicBezTo>
                  <a:cubicBezTo>
                    <a:pt x="639" y="332"/>
                    <a:pt x="635" y="326"/>
                    <a:pt x="630" y="325"/>
                  </a:cubicBezTo>
                  <a:cubicBezTo>
                    <a:pt x="625" y="324"/>
                    <a:pt x="624" y="322"/>
                    <a:pt x="619" y="321"/>
                  </a:cubicBezTo>
                  <a:cubicBezTo>
                    <a:pt x="614" y="319"/>
                    <a:pt x="621" y="330"/>
                    <a:pt x="624" y="337"/>
                  </a:cubicBezTo>
                  <a:cubicBezTo>
                    <a:pt x="626" y="343"/>
                    <a:pt x="622" y="343"/>
                    <a:pt x="620" y="348"/>
                  </a:cubicBezTo>
                  <a:cubicBezTo>
                    <a:pt x="617" y="353"/>
                    <a:pt x="619" y="353"/>
                    <a:pt x="619" y="358"/>
                  </a:cubicBezTo>
                  <a:cubicBezTo>
                    <a:pt x="618" y="363"/>
                    <a:pt x="619" y="362"/>
                    <a:pt x="621" y="364"/>
                  </a:cubicBezTo>
                  <a:cubicBezTo>
                    <a:pt x="622" y="366"/>
                    <a:pt x="622" y="367"/>
                    <a:pt x="622" y="370"/>
                  </a:cubicBezTo>
                  <a:cubicBezTo>
                    <a:pt x="623" y="372"/>
                    <a:pt x="618" y="372"/>
                    <a:pt x="618" y="376"/>
                  </a:cubicBezTo>
                  <a:cubicBezTo>
                    <a:pt x="618" y="380"/>
                    <a:pt x="615" y="377"/>
                    <a:pt x="613" y="375"/>
                  </a:cubicBezTo>
                  <a:cubicBezTo>
                    <a:pt x="611" y="374"/>
                    <a:pt x="609" y="374"/>
                    <a:pt x="607" y="373"/>
                  </a:cubicBezTo>
                  <a:cubicBezTo>
                    <a:pt x="607" y="369"/>
                    <a:pt x="607" y="367"/>
                    <a:pt x="605" y="361"/>
                  </a:cubicBezTo>
                  <a:cubicBezTo>
                    <a:pt x="603" y="353"/>
                    <a:pt x="599" y="350"/>
                    <a:pt x="597" y="344"/>
                  </a:cubicBezTo>
                  <a:cubicBezTo>
                    <a:pt x="595" y="337"/>
                    <a:pt x="598" y="332"/>
                    <a:pt x="593" y="329"/>
                  </a:cubicBezTo>
                  <a:cubicBezTo>
                    <a:pt x="589" y="326"/>
                    <a:pt x="586" y="334"/>
                    <a:pt x="585" y="340"/>
                  </a:cubicBezTo>
                  <a:cubicBezTo>
                    <a:pt x="583" y="345"/>
                    <a:pt x="584" y="350"/>
                    <a:pt x="581" y="349"/>
                  </a:cubicBezTo>
                  <a:cubicBezTo>
                    <a:pt x="579" y="349"/>
                    <a:pt x="574" y="344"/>
                    <a:pt x="570" y="340"/>
                  </a:cubicBezTo>
                  <a:cubicBezTo>
                    <a:pt x="565" y="336"/>
                    <a:pt x="569" y="329"/>
                    <a:pt x="569" y="323"/>
                  </a:cubicBezTo>
                  <a:cubicBezTo>
                    <a:pt x="569" y="317"/>
                    <a:pt x="574" y="317"/>
                    <a:pt x="580" y="315"/>
                  </a:cubicBezTo>
                  <a:cubicBezTo>
                    <a:pt x="585" y="313"/>
                    <a:pt x="586" y="313"/>
                    <a:pt x="586" y="309"/>
                  </a:cubicBezTo>
                  <a:cubicBezTo>
                    <a:pt x="587" y="305"/>
                    <a:pt x="588" y="299"/>
                    <a:pt x="592" y="297"/>
                  </a:cubicBezTo>
                  <a:cubicBezTo>
                    <a:pt x="596" y="295"/>
                    <a:pt x="590" y="290"/>
                    <a:pt x="587" y="290"/>
                  </a:cubicBezTo>
                  <a:cubicBezTo>
                    <a:pt x="585" y="290"/>
                    <a:pt x="533" y="288"/>
                    <a:pt x="528" y="285"/>
                  </a:cubicBezTo>
                  <a:cubicBezTo>
                    <a:pt x="524" y="282"/>
                    <a:pt x="529" y="277"/>
                    <a:pt x="527" y="268"/>
                  </a:cubicBezTo>
                  <a:cubicBezTo>
                    <a:pt x="525" y="260"/>
                    <a:pt x="522" y="261"/>
                    <a:pt x="521" y="260"/>
                  </a:cubicBezTo>
                  <a:cubicBezTo>
                    <a:pt x="520" y="259"/>
                    <a:pt x="519" y="263"/>
                    <a:pt x="517" y="266"/>
                  </a:cubicBezTo>
                  <a:cubicBezTo>
                    <a:pt x="515" y="268"/>
                    <a:pt x="514" y="265"/>
                    <a:pt x="512" y="264"/>
                  </a:cubicBezTo>
                  <a:cubicBezTo>
                    <a:pt x="509" y="262"/>
                    <a:pt x="506" y="259"/>
                    <a:pt x="504" y="256"/>
                  </a:cubicBezTo>
                  <a:cubicBezTo>
                    <a:pt x="502" y="254"/>
                    <a:pt x="501" y="257"/>
                    <a:pt x="497" y="255"/>
                  </a:cubicBezTo>
                  <a:cubicBezTo>
                    <a:pt x="493" y="254"/>
                    <a:pt x="493" y="254"/>
                    <a:pt x="490" y="252"/>
                  </a:cubicBezTo>
                  <a:cubicBezTo>
                    <a:pt x="488" y="249"/>
                    <a:pt x="489" y="255"/>
                    <a:pt x="487" y="257"/>
                  </a:cubicBezTo>
                  <a:cubicBezTo>
                    <a:pt x="484" y="259"/>
                    <a:pt x="484" y="262"/>
                    <a:pt x="484" y="268"/>
                  </a:cubicBezTo>
                  <a:cubicBezTo>
                    <a:pt x="484" y="274"/>
                    <a:pt x="491" y="274"/>
                    <a:pt x="497" y="278"/>
                  </a:cubicBezTo>
                  <a:cubicBezTo>
                    <a:pt x="502" y="281"/>
                    <a:pt x="501" y="281"/>
                    <a:pt x="507" y="284"/>
                  </a:cubicBezTo>
                  <a:cubicBezTo>
                    <a:pt x="513" y="287"/>
                    <a:pt x="509" y="288"/>
                    <a:pt x="505" y="288"/>
                  </a:cubicBezTo>
                  <a:cubicBezTo>
                    <a:pt x="502" y="288"/>
                    <a:pt x="495" y="292"/>
                    <a:pt x="494" y="294"/>
                  </a:cubicBezTo>
                  <a:cubicBezTo>
                    <a:pt x="492" y="296"/>
                    <a:pt x="487" y="297"/>
                    <a:pt x="486" y="302"/>
                  </a:cubicBezTo>
                  <a:cubicBezTo>
                    <a:pt x="486" y="307"/>
                    <a:pt x="497" y="309"/>
                    <a:pt x="505" y="313"/>
                  </a:cubicBezTo>
                  <a:cubicBezTo>
                    <a:pt x="513" y="318"/>
                    <a:pt x="505" y="319"/>
                    <a:pt x="503" y="326"/>
                  </a:cubicBezTo>
                  <a:cubicBezTo>
                    <a:pt x="501" y="332"/>
                    <a:pt x="502" y="332"/>
                    <a:pt x="508" y="335"/>
                  </a:cubicBezTo>
                  <a:cubicBezTo>
                    <a:pt x="513" y="338"/>
                    <a:pt x="510" y="338"/>
                    <a:pt x="515" y="345"/>
                  </a:cubicBezTo>
                  <a:cubicBezTo>
                    <a:pt x="519" y="351"/>
                    <a:pt x="516" y="348"/>
                    <a:pt x="516" y="359"/>
                  </a:cubicBezTo>
                  <a:cubicBezTo>
                    <a:pt x="517" y="369"/>
                    <a:pt x="517" y="362"/>
                    <a:pt x="522" y="369"/>
                  </a:cubicBezTo>
                  <a:cubicBezTo>
                    <a:pt x="527" y="375"/>
                    <a:pt x="522" y="374"/>
                    <a:pt x="520" y="380"/>
                  </a:cubicBezTo>
                  <a:cubicBezTo>
                    <a:pt x="519" y="383"/>
                    <a:pt x="520" y="385"/>
                    <a:pt x="520" y="387"/>
                  </a:cubicBezTo>
                  <a:cubicBezTo>
                    <a:pt x="520" y="386"/>
                    <a:pt x="520" y="386"/>
                    <a:pt x="519" y="386"/>
                  </a:cubicBezTo>
                  <a:cubicBezTo>
                    <a:pt x="518" y="385"/>
                    <a:pt x="516" y="384"/>
                    <a:pt x="515" y="385"/>
                  </a:cubicBezTo>
                  <a:cubicBezTo>
                    <a:pt x="514" y="386"/>
                    <a:pt x="511" y="387"/>
                    <a:pt x="511" y="383"/>
                  </a:cubicBezTo>
                  <a:cubicBezTo>
                    <a:pt x="511" y="379"/>
                    <a:pt x="508" y="382"/>
                    <a:pt x="507" y="385"/>
                  </a:cubicBezTo>
                  <a:cubicBezTo>
                    <a:pt x="506" y="389"/>
                    <a:pt x="501" y="393"/>
                    <a:pt x="501" y="389"/>
                  </a:cubicBezTo>
                  <a:cubicBezTo>
                    <a:pt x="500" y="385"/>
                    <a:pt x="499" y="384"/>
                    <a:pt x="499" y="381"/>
                  </a:cubicBezTo>
                  <a:cubicBezTo>
                    <a:pt x="499" y="379"/>
                    <a:pt x="499" y="376"/>
                    <a:pt x="495" y="381"/>
                  </a:cubicBezTo>
                  <a:cubicBezTo>
                    <a:pt x="492" y="385"/>
                    <a:pt x="492" y="386"/>
                    <a:pt x="487" y="387"/>
                  </a:cubicBezTo>
                  <a:cubicBezTo>
                    <a:pt x="483" y="388"/>
                    <a:pt x="478" y="387"/>
                    <a:pt x="477" y="390"/>
                  </a:cubicBezTo>
                  <a:cubicBezTo>
                    <a:pt x="476" y="392"/>
                    <a:pt x="470" y="396"/>
                    <a:pt x="472" y="400"/>
                  </a:cubicBezTo>
                  <a:cubicBezTo>
                    <a:pt x="474" y="405"/>
                    <a:pt x="471" y="409"/>
                    <a:pt x="473" y="411"/>
                  </a:cubicBezTo>
                  <a:cubicBezTo>
                    <a:pt x="475" y="414"/>
                    <a:pt x="475" y="417"/>
                    <a:pt x="473" y="418"/>
                  </a:cubicBezTo>
                  <a:cubicBezTo>
                    <a:pt x="472" y="419"/>
                    <a:pt x="468" y="420"/>
                    <a:pt x="469" y="422"/>
                  </a:cubicBezTo>
                  <a:cubicBezTo>
                    <a:pt x="470" y="424"/>
                    <a:pt x="470" y="427"/>
                    <a:pt x="469" y="429"/>
                  </a:cubicBezTo>
                  <a:cubicBezTo>
                    <a:pt x="467" y="430"/>
                    <a:pt x="462" y="431"/>
                    <a:pt x="461" y="433"/>
                  </a:cubicBezTo>
                  <a:cubicBezTo>
                    <a:pt x="460" y="435"/>
                    <a:pt x="466" y="436"/>
                    <a:pt x="457" y="437"/>
                  </a:cubicBezTo>
                  <a:cubicBezTo>
                    <a:pt x="449" y="438"/>
                    <a:pt x="446" y="438"/>
                    <a:pt x="444" y="440"/>
                  </a:cubicBezTo>
                  <a:cubicBezTo>
                    <a:pt x="443" y="441"/>
                    <a:pt x="438" y="435"/>
                    <a:pt x="437" y="440"/>
                  </a:cubicBezTo>
                  <a:cubicBezTo>
                    <a:pt x="437" y="445"/>
                    <a:pt x="435" y="449"/>
                    <a:pt x="432" y="452"/>
                  </a:cubicBezTo>
                  <a:cubicBezTo>
                    <a:pt x="430" y="456"/>
                    <a:pt x="425" y="461"/>
                    <a:pt x="425" y="464"/>
                  </a:cubicBezTo>
                  <a:cubicBezTo>
                    <a:pt x="424" y="467"/>
                    <a:pt x="420" y="467"/>
                    <a:pt x="417" y="473"/>
                  </a:cubicBezTo>
                  <a:cubicBezTo>
                    <a:pt x="415" y="478"/>
                    <a:pt x="413" y="481"/>
                    <a:pt x="411" y="483"/>
                  </a:cubicBezTo>
                  <a:cubicBezTo>
                    <a:pt x="408" y="484"/>
                    <a:pt x="410" y="483"/>
                    <a:pt x="406" y="486"/>
                  </a:cubicBezTo>
                  <a:cubicBezTo>
                    <a:pt x="402" y="489"/>
                    <a:pt x="400" y="490"/>
                    <a:pt x="398" y="493"/>
                  </a:cubicBezTo>
                  <a:cubicBezTo>
                    <a:pt x="396" y="496"/>
                    <a:pt x="395" y="497"/>
                    <a:pt x="392" y="500"/>
                  </a:cubicBezTo>
                  <a:cubicBezTo>
                    <a:pt x="389" y="503"/>
                    <a:pt x="383" y="507"/>
                    <a:pt x="380" y="509"/>
                  </a:cubicBezTo>
                  <a:cubicBezTo>
                    <a:pt x="376" y="511"/>
                    <a:pt x="372" y="512"/>
                    <a:pt x="371" y="517"/>
                  </a:cubicBezTo>
                  <a:cubicBezTo>
                    <a:pt x="371" y="521"/>
                    <a:pt x="376" y="524"/>
                    <a:pt x="374" y="527"/>
                  </a:cubicBezTo>
                  <a:cubicBezTo>
                    <a:pt x="372" y="530"/>
                    <a:pt x="373" y="533"/>
                    <a:pt x="368" y="533"/>
                  </a:cubicBezTo>
                  <a:cubicBezTo>
                    <a:pt x="363" y="534"/>
                    <a:pt x="363" y="534"/>
                    <a:pt x="359" y="535"/>
                  </a:cubicBezTo>
                  <a:cubicBezTo>
                    <a:pt x="356" y="535"/>
                    <a:pt x="349" y="536"/>
                    <a:pt x="348" y="538"/>
                  </a:cubicBezTo>
                  <a:cubicBezTo>
                    <a:pt x="346" y="540"/>
                    <a:pt x="346" y="538"/>
                    <a:pt x="345" y="544"/>
                  </a:cubicBezTo>
                  <a:cubicBezTo>
                    <a:pt x="344" y="551"/>
                    <a:pt x="345" y="554"/>
                    <a:pt x="342" y="553"/>
                  </a:cubicBezTo>
                  <a:cubicBezTo>
                    <a:pt x="339" y="552"/>
                    <a:pt x="334" y="549"/>
                    <a:pt x="332" y="551"/>
                  </a:cubicBezTo>
                  <a:cubicBezTo>
                    <a:pt x="330" y="552"/>
                    <a:pt x="325" y="553"/>
                    <a:pt x="324" y="557"/>
                  </a:cubicBezTo>
                  <a:cubicBezTo>
                    <a:pt x="322" y="562"/>
                    <a:pt x="318" y="565"/>
                    <a:pt x="321" y="571"/>
                  </a:cubicBezTo>
                  <a:cubicBezTo>
                    <a:pt x="323" y="577"/>
                    <a:pt x="324" y="579"/>
                    <a:pt x="325" y="584"/>
                  </a:cubicBezTo>
                  <a:cubicBezTo>
                    <a:pt x="325" y="590"/>
                    <a:pt x="325" y="592"/>
                    <a:pt x="325" y="596"/>
                  </a:cubicBezTo>
                  <a:cubicBezTo>
                    <a:pt x="325" y="601"/>
                    <a:pt x="328" y="604"/>
                    <a:pt x="327" y="608"/>
                  </a:cubicBezTo>
                  <a:cubicBezTo>
                    <a:pt x="325" y="611"/>
                    <a:pt x="321" y="612"/>
                    <a:pt x="325" y="615"/>
                  </a:cubicBezTo>
                  <a:cubicBezTo>
                    <a:pt x="328" y="618"/>
                    <a:pt x="333" y="622"/>
                    <a:pt x="333" y="625"/>
                  </a:cubicBezTo>
                  <a:cubicBezTo>
                    <a:pt x="333" y="628"/>
                    <a:pt x="332" y="629"/>
                    <a:pt x="331" y="634"/>
                  </a:cubicBezTo>
                  <a:cubicBezTo>
                    <a:pt x="330" y="640"/>
                    <a:pt x="331" y="644"/>
                    <a:pt x="328" y="647"/>
                  </a:cubicBezTo>
                  <a:cubicBezTo>
                    <a:pt x="325" y="650"/>
                    <a:pt x="324" y="654"/>
                    <a:pt x="323" y="658"/>
                  </a:cubicBezTo>
                  <a:cubicBezTo>
                    <a:pt x="322" y="663"/>
                    <a:pt x="319" y="663"/>
                    <a:pt x="321" y="669"/>
                  </a:cubicBezTo>
                  <a:cubicBezTo>
                    <a:pt x="323" y="674"/>
                    <a:pt x="318" y="676"/>
                    <a:pt x="320" y="678"/>
                  </a:cubicBezTo>
                  <a:cubicBezTo>
                    <a:pt x="322" y="680"/>
                    <a:pt x="323" y="685"/>
                    <a:pt x="323" y="688"/>
                  </a:cubicBezTo>
                  <a:cubicBezTo>
                    <a:pt x="323" y="691"/>
                    <a:pt x="325" y="697"/>
                    <a:pt x="325" y="697"/>
                  </a:cubicBezTo>
                  <a:cubicBezTo>
                    <a:pt x="325" y="698"/>
                    <a:pt x="327" y="700"/>
                    <a:pt x="324" y="703"/>
                  </a:cubicBezTo>
                  <a:cubicBezTo>
                    <a:pt x="322" y="706"/>
                    <a:pt x="323" y="706"/>
                    <a:pt x="319" y="706"/>
                  </a:cubicBezTo>
                  <a:cubicBezTo>
                    <a:pt x="316" y="706"/>
                    <a:pt x="312" y="702"/>
                    <a:pt x="311" y="707"/>
                  </a:cubicBezTo>
                  <a:cubicBezTo>
                    <a:pt x="311" y="713"/>
                    <a:pt x="307" y="718"/>
                    <a:pt x="306" y="720"/>
                  </a:cubicBezTo>
                  <a:cubicBezTo>
                    <a:pt x="304" y="722"/>
                    <a:pt x="302" y="726"/>
                    <a:pt x="303" y="729"/>
                  </a:cubicBezTo>
                  <a:cubicBezTo>
                    <a:pt x="304" y="733"/>
                    <a:pt x="308" y="734"/>
                    <a:pt x="304" y="735"/>
                  </a:cubicBezTo>
                  <a:cubicBezTo>
                    <a:pt x="300" y="736"/>
                    <a:pt x="296" y="736"/>
                    <a:pt x="293" y="739"/>
                  </a:cubicBezTo>
                  <a:cubicBezTo>
                    <a:pt x="290" y="743"/>
                    <a:pt x="286" y="742"/>
                    <a:pt x="285" y="748"/>
                  </a:cubicBezTo>
                  <a:cubicBezTo>
                    <a:pt x="285" y="754"/>
                    <a:pt x="290" y="754"/>
                    <a:pt x="283" y="758"/>
                  </a:cubicBezTo>
                  <a:cubicBezTo>
                    <a:pt x="276" y="762"/>
                    <a:pt x="277" y="765"/>
                    <a:pt x="271" y="766"/>
                  </a:cubicBezTo>
                  <a:cubicBezTo>
                    <a:pt x="265" y="767"/>
                    <a:pt x="256" y="769"/>
                    <a:pt x="256" y="765"/>
                  </a:cubicBezTo>
                  <a:cubicBezTo>
                    <a:pt x="256" y="760"/>
                    <a:pt x="254" y="759"/>
                    <a:pt x="251" y="754"/>
                  </a:cubicBezTo>
                  <a:cubicBezTo>
                    <a:pt x="247" y="748"/>
                    <a:pt x="245" y="742"/>
                    <a:pt x="243" y="738"/>
                  </a:cubicBezTo>
                  <a:cubicBezTo>
                    <a:pt x="240" y="734"/>
                    <a:pt x="234" y="727"/>
                    <a:pt x="235" y="723"/>
                  </a:cubicBezTo>
                  <a:cubicBezTo>
                    <a:pt x="236" y="719"/>
                    <a:pt x="239" y="718"/>
                    <a:pt x="233" y="706"/>
                  </a:cubicBezTo>
                  <a:cubicBezTo>
                    <a:pt x="227" y="694"/>
                    <a:pt x="227" y="697"/>
                    <a:pt x="224" y="689"/>
                  </a:cubicBezTo>
                  <a:cubicBezTo>
                    <a:pt x="221" y="681"/>
                    <a:pt x="222" y="678"/>
                    <a:pt x="218" y="671"/>
                  </a:cubicBezTo>
                  <a:cubicBezTo>
                    <a:pt x="213" y="664"/>
                    <a:pt x="216" y="668"/>
                    <a:pt x="210" y="660"/>
                  </a:cubicBezTo>
                  <a:cubicBezTo>
                    <a:pt x="205" y="652"/>
                    <a:pt x="205" y="651"/>
                    <a:pt x="201" y="645"/>
                  </a:cubicBezTo>
                  <a:cubicBezTo>
                    <a:pt x="197" y="638"/>
                    <a:pt x="193" y="634"/>
                    <a:pt x="194" y="630"/>
                  </a:cubicBezTo>
                  <a:cubicBezTo>
                    <a:pt x="195" y="627"/>
                    <a:pt x="192" y="626"/>
                    <a:pt x="191" y="618"/>
                  </a:cubicBezTo>
                  <a:cubicBezTo>
                    <a:pt x="191" y="611"/>
                    <a:pt x="191" y="614"/>
                    <a:pt x="187" y="604"/>
                  </a:cubicBezTo>
                  <a:cubicBezTo>
                    <a:pt x="182" y="595"/>
                    <a:pt x="186" y="602"/>
                    <a:pt x="181" y="591"/>
                  </a:cubicBezTo>
                  <a:cubicBezTo>
                    <a:pt x="175" y="580"/>
                    <a:pt x="181" y="588"/>
                    <a:pt x="174" y="577"/>
                  </a:cubicBezTo>
                  <a:cubicBezTo>
                    <a:pt x="167" y="566"/>
                    <a:pt x="168" y="572"/>
                    <a:pt x="165" y="564"/>
                  </a:cubicBezTo>
                  <a:cubicBezTo>
                    <a:pt x="162" y="556"/>
                    <a:pt x="166" y="557"/>
                    <a:pt x="160" y="551"/>
                  </a:cubicBezTo>
                  <a:cubicBezTo>
                    <a:pt x="155" y="546"/>
                    <a:pt x="155" y="547"/>
                    <a:pt x="155" y="542"/>
                  </a:cubicBezTo>
                  <a:cubicBezTo>
                    <a:pt x="155" y="537"/>
                    <a:pt x="151" y="529"/>
                    <a:pt x="151" y="528"/>
                  </a:cubicBezTo>
                  <a:cubicBezTo>
                    <a:pt x="151" y="526"/>
                    <a:pt x="147" y="519"/>
                    <a:pt x="146" y="509"/>
                  </a:cubicBezTo>
                  <a:cubicBezTo>
                    <a:pt x="146" y="499"/>
                    <a:pt x="141" y="495"/>
                    <a:pt x="139" y="490"/>
                  </a:cubicBezTo>
                  <a:cubicBezTo>
                    <a:pt x="138" y="484"/>
                    <a:pt x="136" y="485"/>
                    <a:pt x="136" y="478"/>
                  </a:cubicBezTo>
                  <a:cubicBezTo>
                    <a:pt x="137" y="470"/>
                    <a:pt x="132" y="470"/>
                    <a:pt x="133" y="464"/>
                  </a:cubicBezTo>
                  <a:cubicBezTo>
                    <a:pt x="134" y="458"/>
                    <a:pt x="137" y="459"/>
                    <a:pt x="130" y="450"/>
                  </a:cubicBezTo>
                  <a:cubicBezTo>
                    <a:pt x="124" y="442"/>
                    <a:pt x="125" y="436"/>
                    <a:pt x="125" y="433"/>
                  </a:cubicBezTo>
                  <a:cubicBezTo>
                    <a:pt x="125" y="430"/>
                    <a:pt x="130" y="423"/>
                    <a:pt x="130" y="418"/>
                  </a:cubicBezTo>
                  <a:cubicBezTo>
                    <a:pt x="130" y="413"/>
                    <a:pt x="128" y="410"/>
                    <a:pt x="126" y="405"/>
                  </a:cubicBezTo>
                  <a:cubicBezTo>
                    <a:pt x="124" y="401"/>
                    <a:pt x="117" y="400"/>
                    <a:pt x="119" y="396"/>
                  </a:cubicBezTo>
                  <a:cubicBezTo>
                    <a:pt x="121" y="392"/>
                    <a:pt x="121" y="390"/>
                    <a:pt x="121" y="386"/>
                  </a:cubicBezTo>
                  <a:cubicBezTo>
                    <a:pt x="120" y="381"/>
                    <a:pt x="116" y="378"/>
                    <a:pt x="117" y="376"/>
                  </a:cubicBezTo>
                  <a:cubicBezTo>
                    <a:pt x="117" y="374"/>
                    <a:pt x="117" y="369"/>
                    <a:pt x="116" y="368"/>
                  </a:cubicBezTo>
                  <a:cubicBezTo>
                    <a:pt x="114" y="367"/>
                    <a:pt x="110" y="368"/>
                    <a:pt x="110" y="372"/>
                  </a:cubicBezTo>
                  <a:cubicBezTo>
                    <a:pt x="110" y="375"/>
                    <a:pt x="110" y="380"/>
                    <a:pt x="109" y="380"/>
                  </a:cubicBezTo>
                  <a:cubicBezTo>
                    <a:pt x="108" y="380"/>
                    <a:pt x="105" y="384"/>
                    <a:pt x="107" y="385"/>
                  </a:cubicBezTo>
                  <a:cubicBezTo>
                    <a:pt x="109" y="386"/>
                    <a:pt x="110" y="391"/>
                    <a:pt x="110" y="392"/>
                  </a:cubicBezTo>
                  <a:cubicBezTo>
                    <a:pt x="110" y="394"/>
                    <a:pt x="109" y="397"/>
                    <a:pt x="107" y="399"/>
                  </a:cubicBezTo>
                  <a:cubicBezTo>
                    <a:pt x="105" y="402"/>
                    <a:pt x="105" y="403"/>
                    <a:pt x="101" y="405"/>
                  </a:cubicBezTo>
                  <a:cubicBezTo>
                    <a:pt x="97" y="407"/>
                    <a:pt x="95" y="407"/>
                    <a:pt x="91" y="410"/>
                  </a:cubicBezTo>
                  <a:cubicBezTo>
                    <a:pt x="88" y="413"/>
                    <a:pt x="85" y="413"/>
                    <a:pt x="82" y="414"/>
                  </a:cubicBezTo>
                  <a:cubicBezTo>
                    <a:pt x="79" y="414"/>
                    <a:pt x="79" y="417"/>
                    <a:pt x="74" y="413"/>
                  </a:cubicBezTo>
                  <a:cubicBezTo>
                    <a:pt x="68" y="408"/>
                    <a:pt x="74" y="413"/>
                    <a:pt x="66" y="406"/>
                  </a:cubicBezTo>
                  <a:cubicBezTo>
                    <a:pt x="58" y="400"/>
                    <a:pt x="59" y="404"/>
                    <a:pt x="55" y="398"/>
                  </a:cubicBezTo>
                  <a:cubicBezTo>
                    <a:pt x="51" y="392"/>
                    <a:pt x="54" y="395"/>
                    <a:pt x="49" y="389"/>
                  </a:cubicBezTo>
                  <a:cubicBezTo>
                    <a:pt x="45" y="383"/>
                    <a:pt x="49" y="387"/>
                    <a:pt x="43" y="383"/>
                  </a:cubicBezTo>
                  <a:cubicBezTo>
                    <a:pt x="37" y="379"/>
                    <a:pt x="38" y="382"/>
                    <a:pt x="34" y="377"/>
                  </a:cubicBezTo>
                  <a:cubicBezTo>
                    <a:pt x="30" y="372"/>
                    <a:pt x="29" y="372"/>
                    <a:pt x="29" y="370"/>
                  </a:cubicBezTo>
                  <a:cubicBezTo>
                    <a:pt x="29" y="368"/>
                    <a:pt x="31" y="366"/>
                    <a:pt x="33" y="367"/>
                  </a:cubicBezTo>
                  <a:cubicBezTo>
                    <a:pt x="36" y="368"/>
                    <a:pt x="42" y="372"/>
                    <a:pt x="45" y="370"/>
                  </a:cubicBezTo>
                  <a:cubicBezTo>
                    <a:pt x="48" y="368"/>
                    <a:pt x="51" y="367"/>
                    <a:pt x="55" y="364"/>
                  </a:cubicBezTo>
                  <a:cubicBezTo>
                    <a:pt x="59" y="361"/>
                    <a:pt x="58" y="362"/>
                    <a:pt x="60" y="357"/>
                  </a:cubicBezTo>
                  <a:cubicBezTo>
                    <a:pt x="62" y="352"/>
                    <a:pt x="64" y="350"/>
                    <a:pt x="59" y="350"/>
                  </a:cubicBezTo>
                  <a:cubicBezTo>
                    <a:pt x="54" y="350"/>
                    <a:pt x="53" y="348"/>
                    <a:pt x="49" y="352"/>
                  </a:cubicBezTo>
                  <a:cubicBezTo>
                    <a:pt x="45" y="356"/>
                    <a:pt x="49" y="362"/>
                    <a:pt x="41" y="356"/>
                  </a:cubicBezTo>
                  <a:cubicBezTo>
                    <a:pt x="33" y="351"/>
                    <a:pt x="36" y="351"/>
                    <a:pt x="30" y="349"/>
                  </a:cubicBezTo>
                  <a:cubicBezTo>
                    <a:pt x="24" y="347"/>
                    <a:pt x="25" y="353"/>
                    <a:pt x="20" y="346"/>
                  </a:cubicBezTo>
                  <a:cubicBezTo>
                    <a:pt x="14" y="338"/>
                    <a:pt x="15" y="340"/>
                    <a:pt x="13" y="338"/>
                  </a:cubicBezTo>
                  <a:cubicBezTo>
                    <a:pt x="10" y="336"/>
                    <a:pt x="14" y="336"/>
                    <a:pt x="8" y="334"/>
                  </a:cubicBezTo>
                  <a:cubicBezTo>
                    <a:pt x="3" y="332"/>
                    <a:pt x="4" y="337"/>
                    <a:pt x="1" y="330"/>
                  </a:cubicBezTo>
                  <a:cubicBezTo>
                    <a:pt x="1" y="329"/>
                    <a:pt x="1" y="329"/>
                    <a:pt x="0" y="328"/>
                  </a:cubicBezTo>
                  <a:cubicBezTo>
                    <a:pt x="2" y="328"/>
                    <a:pt x="3" y="327"/>
                    <a:pt x="4" y="326"/>
                  </a:cubicBezTo>
                  <a:cubicBezTo>
                    <a:pt x="7" y="324"/>
                    <a:pt x="8" y="322"/>
                    <a:pt x="11" y="322"/>
                  </a:cubicBezTo>
                  <a:cubicBezTo>
                    <a:pt x="14" y="322"/>
                    <a:pt x="17" y="325"/>
                    <a:pt x="18" y="318"/>
                  </a:cubicBezTo>
                  <a:cubicBezTo>
                    <a:pt x="18" y="312"/>
                    <a:pt x="14" y="309"/>
                    <a:pt x="21" y="311"/>
                  </a:cubicBezTo>
                  <a:cubicBezTo>
                    <a:pt x="27" y="313"/>
                    <a:pt x="35" y="313"/>
                    <a:pt x="38" y="315"/>
                  </a:cubicBezTo>
                  <a:cubicBezTo>
                    <a:pt x="41" y="318"/>
                    <a:pt x="45" y="322"/>
                    <a:pt x="50" y="317"/>
                  </a:cubicBezTo>
                  <a:cubicBezTo>
                    <a:pt x="54" y="313"/>
                    <a:pt x="61" y="309"/>
                    <a:pt x="62" y="311"/>
                  </a:cubicBezTo>
                  <a:cubicBezTo>
                    <a:pt x="63" y="313"/>
                    <a:pt x="70" y="319"/>
                    <a:pt x="72" y="313"/>
                  </a:cubicBezTo>
                  <a:cubicBezTo>
                    <a:pt x="74" y="308"/>
                    <a:pt x="76" y="303"/>
                    <a:pt x="72" y="296"/>
                  </a:cubicBezTo>
                  <a:cubicBezTo>
                    <a:pt x="68" y="290"/>
                    <a:pt x="66" y="277"/>
                    <a:pt x="60" y="276"/>
                  </a:cubicBezTo>
                  <a:cubicBezTo>
                    <a:pt x="54" y="275"/>
                    <a:pt x="48" y="276"/>
                    <a:pt x="48" y="268"/>
                  </a:cubicBezTo>
                  <a:cubicBezTo>
                    <a:pt x="49" y="261"/>
                    <a:pt x="47" y="252"/>
                    <a:pt x="39" y="248"/>
                  </a:cubicBezTo>
                  <a:cubicBezTo>
                    <a:pt x="31" y="245"/>
                    <a:pt x="20" y="244"/>
                    <a:pt x="29" y="232"/>
                  </a:cubicBezTo>
                  <a:cubicBezTo>
                    <a:pt x="37" y="220"/>
                    <a:pt x="45" y="201"/>
                    <a:pt x="48" y="207"/>
                  </a:cubicBezTo>
                  <a:cubicBezTo>
                    <a:pt x="52" y="212"/>
                    <a:pt x="58" y="219"/>
                    <a:pt x="68" y="215"/>
                  </a:cubicBezTo>
                  <a:cubicBezTo>
                    <a:pt x="78" y="212"/>
                    <a:pt x="83" y="206"/>
                    <a:pt x="85" y="198"/>
                  </a:cubicBezTo>
                  <a:cubicBezTo>
                    <a:pt x="87" y="189"/>
                    <a:pt x="97" y="191"/>
                    <a:pt x="102" y="178"/>
                  </a:cubicBezTo>
                  <a:cubicBezTo>
                    <a:pt x="107" y="166"/>
                    <a:pt x="104" y="164"/>
                    <a:pt x="108" y="158"/>
                  </a:cubicBezTo>
                  <a:cubicBezTo>
                    <a:pt x="111" y="153"/>
                    <a:pt x="117" y="154"/>
                    <a:pt x="119" y="149"/>
                  </a:cubicBezTo>
                  <a:cubicBezTo>
                    <a:pt x="121" y="145"/>
                    <a:pt x="109" y="142"/>
                    <a:pt x="119" y="137"/>
                  </a:cubicBezTo>
                  <a:cubicBezTo>
                    <a:pt x="129" y="132"/>
                    <a:pt x="132" y="127"/>
                    <a:pt x="131" y="119"/>
                  </a:cubicBezTo>
                  <a:cubicBezTo>
                    <a:pt x="129" y="111"/>
                    <a:pt x="127" y="102"/>
                    <a:pt x="133" y="99"/>
                  </a:cubicBezTo>
                  <a:cubicBezTo>
                    <a:pt x="138" y="96"/>
                    <a:pt x="150" y="88"/>
                    <a:pt x="142" y="85"/>
                  </a:cubicBezTo>
                  <a:cubicBezTo>
                    <a:pt x="134" y="82"/>
                    <a:pt x="128" y="84"/>
                    <a:pt x="124" y="79"/>
                  </a:cubicBezTo>
                  <a:cubicBezTo>
                    <a:pt x="121" y="73"/>
                    <a:pt x="115" y="70"/>
                    <a:pt x="109" y="64"/>
                  </a:cubicBezTo>
                  <a:cubicBezTo>
                    <a:pt x="103" y="59"/>
                    <a:pt x="99" y="50"/>
                    <a:pt x="104" y="47"/>
                  </a:cubicBezTo>
                  <a:cubicBezTo>
                    <a:pt x="110" y="44"/>
                    <a:pt x="108" y="41"/>
                    <a:pt x="101" y="41"/>
                  </a:cubicBezTo>
                  <a:cubicBezTo>
                    <a:pt x="95" y="40"/>
                    <a:pt x="93" y="25"/>
                    <a:pt x="99" y="23"/>
                  </a:cubicBezTo>
                  <a:cubicBezTo>
                    <a:pt x="105" y="22"/>
                    <a:pt x="119" y="24"/>
                    <a:pt x="125" y="26"/>
                  </a:cubicBezTo>
                  <a:cubicBezTo>
                    <a:pt x="132" y="28"/>
                    <a:pt x="141" y="26"/>
                    <a:pt x="146" y="25"/>
                  </a:cubicBezTo>
                  <a:cubicBezTo>
                    <a:pt x="152" y="24"/>
                    <a:pt x="158" y="22"/>
                    <a:pt x="163" y="16"/>
                  </a:cubicBezTo>
                  <a:cubicBezTo>
                    <a:pt x="169" y="10"/>
                    <a:pt x="171" y="3"/>
                    <a:pt x="177" y="2"/>
                  </a:cubicBezTo>
                  <a:cubicBezTo>
                    <a:pt x="180" y="2"/>
                    <a:pt x="182" y="1"/>
                    <a:pt x="184" y="0"/>
                  </a:cubicBezTo>
                  <a:cubicBezTo>
                    <a:pt x="185" y="0"/>
                    <a:pt x="186" y="0"/>
                    <a:pt x="187" y="0"/>
                  </a:cubicBezTo>
                  <a:cubicBezTo>
                    <a:pt x="187" y="0"/>
                    <a:pt x="188" y="1"/>
                    <a:pt x="188" y="2"/>
                  </a:cubicBezTo>
                  <a:cubicBezTo>
                    <a:pt x="190" y="8"/>
                    <a:pt x="194" y="13"/>
                    <a:pt x="195" y="16"/>
                  </a:cubicBezTo>
                  <a:cubicBezTo>
                    <a:pt x="195" y="19"/>
                    <a:pt x="194" y="22"/>
                    <a:pt x="201" y="24"/>
                  </a:cubicBezTo>
                  <a:cubicBezTo>
                    <a:pt x="208" y="26"/>
                    <a:pt x="217" y="28"/>
                    <a:pt x="217" y="32"/>
                  </a:cubicBezTo>
                  <a:cubicBezTo>
                    <a:pt x="218" y="36"/>
                    <a:pt x="210" y="35"/>
                    <a:pt x="214" y="43"/>
                  </a:cubicBezTo>
                  <a:cubicBezTo>
                    <a:pt x="214" y="44"/>
                    <a:pt x="215" y="44"/>
                    <a:pt x="215" y="45"/>
                  </a:cubicBezTo>
                  <a:cubicBezTo>
                    <a:pt x="223" y="55"/>
                    <a:pt x="218" y="56"/>
                    <a:pt x="226" y="61"/>
                  </a:cubicBezTo>
                  <a:cubicBezTo>
                    <a:pt x="234" y="66"/>
                    <a:pt x="236" y="72"/>
                    <a:pt x="237" y="75"/>
                  </a:cubicBezTo>
                  <a:cubicBezTo>
                    <a:pt x="238" y="78"/>
                    <a:pt x="238" y="83"/>
                    <a:pt x="233" y="84"/>
                  </a:cubicBezTo>
                  <a:cubicBezTo>
                    <a:pt x="228" y="86"/>
                    <a:pt x="214" y="75"/>
                    <a:pt x="215" y="85"/>
                  </a:cubicBezTo>
                  <a:cubicBezTo>
                    <a:pt x="217" y="95"/>
                    <a:pt x="223" y="90"/>
                    <a:pt x="226" y="105"/>
                  </a:cubicBezTo>
                  <a:cubicBezTo>
                    <a:pt x="229" y="119"/>
                    <a:pt x="229" y="121"/>
                    <a:pt x="235" y="117"/>
                  </a:cubicBezTo>
                  <a:cubicBezTo>
                    <a:pt x="240" y="113"/>
                    <a:pt x="243" y="119"/>
                    <a:pt x="248" y="125"/>
                  </a:cubicBezTo>
                  <a:cubicBezTo>
                    <a:pt x="253" y="132"/>
                    <a:pt x="257" y="124"/>
                    <a:pt x="264" y="132"/>
                  </a:cubicBezTo>
                  <a:cubicBezTo>
                    <a:pt x="272" y="139"/>
                    <a:pt x="279" y="141"/>
                    <a:pt x="282" y="142"/>
                  </a:cubicBezTo>
                  <a:cubicBezTo>
                    <a:pt x="284" y="143"/>
                    <a:pt x="293" y="148"/>
                    <a:pt x="291" y="150"/>
                  </a:cubicBezTo>
                  <a:cubicBezTo>
                    <a:pt x="291" y="151"/>
                    <a:pt x="290" y="151"/>
                    <a:pt x="290" y="151"/>
                  </a:cubicBezTo>
                  <a:cubicBezTo>
                    <a:pt x="283" y="152"/>
                    <a:pt x="280" y="158"/>
                    <a:pt x="279" y="164"/>
                  </a:cubicBezTo>
                  <a:cubicBezTo>
                    <a:pt x="278" y="171"/>
                    <a:pt x="276" y="180"/>
                    <a:pt x="275" y="182"/>
                  </a:cubicBezTo>
                  <a:cubicBezTo>
                    <a:pt x="274" y="184"/>
                    <a:pt x="274" y="188"/>
                    <a:pt x="281" y="191"/>
                  </a:cubicBezTo>
                  <a:cubicBezTo>
                    <a:pt x="288" y="194"/>
                    <a:pt x="301" y="206"/>
                    <a:pt x="312" y="209"/>
                  </a:cubicBezTo>
                  <a:cubicBezTo>
                    <a:pt x="324" y="213"/>
                    <a:pt x="335" y="216"/>
                    <a:pt x="345" y="221"/>
                  </a:cubicBezTo>
                  <a:cubicBezTo>
                    <a:pt x="355" y="225"/>
                    <a:pt x="352" y="226"/>
                    <a:pt x="363" y="225"/>
                  </a:cubicBezTo>
                  <a:cubicBezTo>
                    <a:pt x="374" y="224"/>
                    <a:pt x="380" y="224"/>
                    <a:pt x="387" y="229"/>
                  </a:cubicBezTo>
                  <a:cubicBezTo>
                    <a:pt x="393" y="233"/>
                    <a:pt x="395" y="237"/>
                    <a:pt x="402" y="241"/>
                  </a:cubicBezTo>
                  <a:cubicBezTo>
                    <a:pt x="409" y="244"/>
                    <a:pt x="406" y="242"/>
                    <a:pt x="416" y="244"/>
                  </a:cubicBezTo>
                  <a:cubicBezTo>
                    <a:pt x="426" y="247"/>
                    <a:pt x="432" y="246"/>
                    <a:pt x="441" y="249"/>
                  </a:cubicBezTo>
                  <a:cubicBezTo>
                    <a:pt x="451" y="252"/>
                    <a:pt x="455" y="252"/>
                    <a:pt x="457" y="253"/>
                  </a:cubicBezTo>
                  <a:cubicBezTo>
                    <a:pt x="459" y="254"/>
                    <a:pt x="464" y="255"/>
                    <a:pt x="471" y="255"/>
                  </a:cubicBezTo>
                  <a:cubicBezTo>
                    <a:pt x="478" y="254"/>
                    <a:pt x="480" y="250"/>
                    <a:pt x="480" y="246"/>
                  </a:cubicBezTo>
                  <a:cubicBezTo>
                    <a:pt x="480" y="241"/>
                    <a:pt x="480" y="245"/>
                    <a:pt x="478" y="239"/>
                  </a:cubicBezTo>
                  <a:cubicBezTo>
                    <a:pt x="475" y="232"/>
                    <a:pt x="474" y="234"/>
                    <a:pt x="474" y="226"/>
                  </a:cubicBezTo>
                  <a:cubicBezTo>
                    <a:pt x="474" y="219"/>
                    <a:pt x="480" y="213"/>
                    <a:pt x="475" y="212"/>
                  </a:cubicBezTo>
                  <a:cubicBezTo>
                    <a:pt x="477" y="211"/>
                    <a:pt x="480" y="209"/>
                    <a:pt x="483" y="208"/>
                  </a:cubicBezTo>
                  <a:cubicBezTo>
                    <a:pt x="487" y="206"/>
                    <a:pt x="490" y="208"/>
                    <a:pt x="491" y="214"/>
                  </a:cubicBezTo>
                  <a:cubicBezTo>
                    <a:pt x="492" y="220"/>
                    <a:pt x="489" y="221"/>
                    <a:pt x="492" y="228"/>
                  </a:cubicBezTo>
                  <a:cubicBezTo>
                    <a:pt x="493" y="228"/>
                    <a:pt x="493" y="229"/>
                    <a:pt x="493" y="230"/>
                  </a:cubicBezTo>
                  <a:cubicBezTo>
                    <a:pt x="496" y="234"/>
                    <a:pt x="495" y="233"/>
                    <a:pt x="496" y="237"/>
                  </a:cubicBezTo>
                  <a:cubicBezTo>
                    <a:pt x="497" y="241"/>
                    <a:pt x="501" y="240"/>
                    <a:pt x="508" y="240"/>
                  </a:cubicBezTo>
                  <a:cubicBezTo>
                    <a:pt x="515" y="239"/>
                    <a:pt x="511" y="241"/>
                    <a:pt x="517" y="245"/>
                  </a:cubicBezTo>
                  <a:cubicBezTo>
                    <a:pt x="524" y="248"/>
                    <a:pt x="526" y="246"/>
                    <a:pt x="529" y="243"/>
                  </a:cubicBezTo>
                  <a:cubicBezTo>
                    <a:pt x="532" y="240"/>
                    <a:pt x="536" y="241"/>
                    <a:pt x="539" y="243"/>
                  </a:cubicBezTo>
                  <a:cubicBezTo>
                    <a:pt x="541" y="244"/>
                    <a:pt x="552" y="246"/>
                    <a:pt x="558" y="243"/>
                  </a:cubicBezTo>
                  <a:cubicBezTo>
                    <a:pt x="564" y="241"/>
                    <a:pt x="566" y="243"/>
                    <a:pt x="574" y="241"/>
                  </a:cubicBezTo>
                  <a:cubicBezTo>
                    <a:pt x="581" y="240"/>
                    <a:pt x="572" y="236"/>
                    <a:pt x="571" y="233"/>
                  </a:cubicBezTo>
                  <a:cubicBezTo>
                    <a:pt x="571" y="231"/>
                    <a:pt x="573" y="228"/>
                    <a:pt x="571" y="227"/>
                  </a:cubicBezTo>
                  <a:cubicBezTo>
                    <a:pt x="569" y="226"/>
                    <a:pt x="563" y="223"/>
                    <a:pt x="561" y="221"/>
                  </a:cubicBezTo>
                  <a:cubicBezTo>
                    <a:pt x="559" y="219"/>
                    <a:pt x="560" y="217"/>
                    <a:pt x="563" y="215"/>
                  </a:cubicBezTo>
                  <a:cubicBezTo>
                    <a:pt x="564" y="215"/>
                    <a:pt x="566" y="214"/>
                    <a:pt x="568" y="214"/>
                  </a:cubicBezTo>
                  <a:cubicBezTo>
                    <a:pt x="575" y="213"/>
                    <a:pt x="578" y="215"/>
                    <a:pt x="581" y="212"/>
                  </a:cubicBezTo>
                  <a:cubicBezTo>
                    <a:pt x="585" y="208"/>
                    <a:pt x="584" y="206"/>
                    <a:pt x="587" y="202"/>
                  </a:cubicBezTo>
                  <a:cubicBezTo>
                    <a:pt x="589" y="199"/>
                    <a:pt x="592" y="196"/>
                    <a:pt x="598" y="190"/>
                  </a:cubicBezTo>
                  <a:cubicBezTo>
                    <a:pt x="603" y="185"/>
                    <a:pt x="605" y="189"/>
                    <a:pt x="609" y="186"/>
                  </a:cubicBezTo>
                  <a:cubicBezTo>
                    <a:pt x="612" y="183"/>
                    <a:pt x="614" y="179"/>
                    <a:pt x="615" y="176"/>
                  </a:cubicBezTo>
                  <a:cubicBezTo>
                    <a:pt x="617" y="173"/>
                    <a:pt x="623" y="172"/>
                    <a:pt x="630" y="174"/>
                  </a:cubicBezTo>
                  <a:cubicBezTo>
                    <a:pt x="637" y="176"/>
                    <a:pt x="635" y="176"/>
                    <a:pt x="642" y="179"/>
                  </a:cubicBezTo>
                  <a:cubicBezTo>
                    <a:pt x="649" y="182"/>
                    <a:pt x="646" y="177"/>
                    <a:pt x="649" y="171"/>
                  </a:cubicBezTo>
                  <a:cubicBezTo>
                    <a:pt x="652" y="166"/>
                    <a:pt x="656" y="170"/>
                    <a:pt x="662" y="171"/>
                  </a:cubicBezTo>
                  <a:cubicBezTo>
                    <a:pt x="668" y="173"/>
                    <a:pt x="663" y="174"/>
                    <a:pt x="662" y="180"/>
                  </a:cubicBezTo>
                  <a:cubicBezTo>
                    <a:pt x="660" y="186"/>
                    <a:pt x="666" y="182"/>
                    <a:pt x="669" y="182"/>
                  </a:cubicBezTo>
                  <a:cubicBezTo>
                    <a:pt x="671" y="181"/>
                    <a:pt x="669" y="189"/>
                    <a:pt x="668" y="195"/>
                  </a:cubicBezTo>
                  <a:cubicBezTo>
                    <a:pt x="667" y="201"/>
                    <a:pt x="674" y="197"/>
                    <a:pt x="679" y="196"/>
                  </a:cubicBezTo>
                  <a:cubicBezTo>
                    <a:pt x="685" y="196"/>
                    <a:pt x="686" y="198"/>
                    <a:pt x="694" y="201"/>
                  </a:cubicBezTo>
                  <a:cubicBezTo>
                    <a:pt x="694" y="201"/>
                    <a:pt x="694" y="201"/>
                    <a:pt x="695" y="201"/>
                  </a:cubicBezTo>
                  <a:cubicBezTo>
                    <a:pt x="702" y="204"/>
                    <a:pt x="696" y="210"/>
                    <a:pt x="690" y="215"/>
                  </a:cubicBezTo>
                  <a:cubicBezTo>
                    <a:pt x="684" y="221"/>
                    <a:pt x="694" y="229"/>
                    <a:pt x="694" y="234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Freeform 655">
              <a:extLst>
                <a:ext uri="{FF2B5EF4-FFF2-40B4-BE49-F238E27FC236}">
                  <a16:creationId xmlns:a16="http://schemas.microsoft.com/office/drawing/2014/main" id="{CE37B9AF-597A-63AF-2EB6-1FB8C8593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9090" y="2248867"/>
              <a:ext cx="857069" cy="338139"/>
            </a:xfrm>
            <a:custGeom>
              <a:avLst/>
              <a:gdLst>
                <a:gd name="T0" fmla="*/ 713 w 742"/>
                <a:gd name="T1" fmla="*/ 147 h 288"/>
                <a:gd name="T2" fmla="*/ 677 w 742"/>
                <a:gd name="T3" fmla="*/ 158 h 288"/>
                <a:gd name="T4" fmla="*/ 658 w 742"/>
                <a:gd name="T5" fmla="*/ 183 h 288"/>
                <a:gd name="T6" fmla="*/ 611 w 742"/>
                <a:gd name="T7" fmla="*/ 195 h 288"/>
                <a:gd name="T8" fmla="*/ 586 w 742"/>
                <a:gd name="T9" fmla="*/ 201 h 288"/>
                <a:gd name="T10" fmla="*/ 594 w 742"/>
                <a:gd name="T11" fmla="*/ 238 h 288"/>
                <a:gd name="T12" fmla="*/ 574 w 742"/>
                <a:gd name="T13" fmla="*/ 261 h 288"/>
                <a:gd name="T14" fmla="*/ 528 w 742"/>
                <a:gd name="T15" fmla="*/ 266 h 288"/>
                <a:gd name="T16" fmla="*/ 477 w 742"/>
                <a:gd name="T17" fmla="*/ 287 h 288"/>
                <a:gd name="T18" fmla="*/ 441 w 742"/>
                <a:gd name="T19" fmla="*/ 280 h 288"/>
                <a:gd name="T20" fmla="*/ 389 w 742"/>
                <a:gd name="T21" fmla="*/ 264 h 288"/>
                <a:gd name="T22" fmla="*/ 343 w 742"/>
                <a:gd name="T23" fmla="*/ 261 h 288"/>
                <a:gd name="T24" fmla="*/ 299 w 742"/>
                <a:gd name="T25" fmla="*/ 257 h 288"/>
                <a:gd name="T26" fmla="*/ 265 w 742"/>
                <a:gd name="T27" fmla="*/ 256 h 288"/>
                <a:gd name="T28" fmla="*/ 244 w 742"/>
                <a:gd name="T29" fmla="*/ 235 h 288"/>
                <a:gd name="T30" fmla="*/ 214 w 742"/>
                <a:gd name="T31" fmla="*/ 213 h 288"/>
                <a:gd name="T32" fmla="*/ 181 w 742"/>
                <a:gd name="T33" fmla="*/ 199 h 288"/>
                <a:gd name="T34" fmla="*/ 136 w 742"/>
                <a:gd name="T35" fmla="*/ 193 h 288"/>
                <a:gd name="T36" fmla="*/ 106 w 742"/>
                <a:gd name="T37" fmla="*/ 177 h 288"/>
                <a:gd name="T38" fmla="*/ 101 w 742"/>
                <a:gd name="T39" fmla="*/ 151 h 288"/>
                <a:gd name="T40" fmla="*/ 73 w 742"/>
                <a:gd name="T41" fmla="*/ 120 h 288"/>
                <a:gd name="T42" fmla="*/ 39 w 742"/>
                <a:gd name="T43" fmla="*/ 111 h 288"/>
                <a:gd name="T44" fmla="*/ 14 w 742"/>
                <a:gd name="T45" fmla="*/ 94 h 288"/>
                <a:gd name="T46" fmla="*/ 0 w 742"/>
                <a:gd name="T47" fmla="*/ 80 h 288"/>
                <a:gd name="T48" fmla="*/ 32 w 742"/>
                <a:gd name="T49" fmla="*/ 68 h 288"/>
                <a:gd name="T50" fmla="*/ 55 w 742"/>
                <a:gd name="T51" fmla="*/ 49 h 288"/>
                <a:gd name="T52" fmla="*/ 87 w 742"/>
                <a:gd name="T53" fmla="*/ 36 h 288"/>
                <a:gd name="T54" fmla="*/ 127 w 742"/>
                <a:gd name="T55" fmla="*/ 44 h 288"/>
                <a:gd name="T56" fmla="*/ 176 w 742"/>
                <a:gd name="T57" fmla="*/ 58 h 288"/>
                <a:gd name="T58" fmla="*/ 213 w 742"/>
                <a:gd name="T59" fmla="*/ 57 h 288"/>
                <a:gd name="T60" fmla="*/ 205 w 742"/>
                <a:gd name="T61" fmla="*/ 39 h 288"/>
                <a:gd name="T62" fmla="*/ 200 w 742"/>
                <a:gd name="T63" fmla="*/ 12 h 288"/>
                <a:gd name="T64" fmla="*/ 214 w 742"/>
                <a:gd name="T65" fmla="*/ 3 h 288"/>
                <a:gd name="T66" fmla="*/ 261 w 742"/>
                <a:gd name="T67" fmla="*/ 16 h 288"/>
                <a:gd name="T68" fmla="*/ 299 w 742"/>
                <a:gd name="T69" fmla="*/ 39 h 288"/>
                <a:gd name="T70" fmla="*/ 335 w 742"/>
                <a:gd name="T71" fmla="*/ 54 h 288"/>
                <a:gd name="T72" fmla="*/ 373 w 742"/>
                <a:gd name="T73" fmla="*/ 46 h 288"/>
                <a:gd name="T74" fmla="*/ 414 w 742"/>
                <a:gd name="T75" fmla="*/ 58 h 288"/>
                <a:gd name="T76" fmla="*/ 451 w 742"/>
                <a:gd name="T77" fmla="*/ 75 h 288"/>
                <a:gd name="T78" fmla="*/ 510 w 742"/>
                <a:gd name="T79" fmla="*/ 79 h 288"/>
                <a:gd name="T80" fmla="*/ 548 w 742"/>
                <a:gd name="T81" fmla="*/ 66 h 288"/>
                <a:gd name="T82" fmla="*/ 586 w 742"/>
                <a:gd name="T83" fmla="*/ 56 h 288"/>
                <a:gd name="T84" fmla="*/ 623 w 742"/>
                <a:gd name="T85" fmla="*/ 63 h 288"/>
                <a:gd name="T86" fmla="*/ 623 w 742"/>
                <a:gd name="T87" fmla="*/ 94 h 288"/>
                <a:gd name="T88" fmla="*/ 631 w 742"/>
                <a:gd name="T89" fmla="*/ 116 h 288"/>
                <a:gd name="T90" fmla="*/ 653 w 742"/>
                <a:gd name="T91" fmla="*/ 116 h 288"/>
                <a:gd name="T92" fmla="*/ 677 w 742"/>
                <a:gd name="T93" fmla="*/ 112 h 288"/>
                <a:gd name="T94" fmla="*/ 713 w 742"/>
                <a:gd name="T95" fmla="*/ 124 h 288"/>
                <a:gd name="T96" fmla="*/ 739 w 742"/>
                <a:gd name="T97" fmla="*/ 14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2" h="288">
                  <a:moveTo>
                    <a:pt x="739" y="148"/>
                  </a:moveTo>
                  <a:cubicBezTo>
                    <a:pt x="737" y="148"/>
                    <a:pt x="722" y="147"/>
                    <a:pt x="713" y="147"/>
                  </a:cubicBezTo>
                  <a:cubicBezTo>
                    <a:pt x="704" y="147"/>
                    <a:pt x="696" y="150"/>
                    <a:pt x="693" y="152"/>
                  </a:cubicBezTo>
                  <a:cubicBezTo>
                    <a:pt x="689" y="153"/>
                    <a:pt x="682" y="155"/>
                    <a:pt x="677" y="158"/>
                  </a:cubicBezTo>
                  <a:cubicBezTo>
                    <a:pt x="673" y="160"/>
                    <a:pt x="673" y="165"/>
                    <a:pt x="675" y="171"/>
                  </a:cubicBezTo>
                  <a:cubicBezTo>
                    <a:pt x="678" y="178"/>
                    <a:pt x="666" y="183"/>
                    <a:pt x="658" y="183"/>
                  </a:cubicBezTo>
                  <a:cubicBezTo>
                    <a:pt x="650" y="182"/>
                    <a:pt x="640" y="188"/>
                    <a:pt x="638" y="193"/>
                  </a:cubicBezTo>
                  <a:cubicBezTo>
                    <a:pt x="636" y="198"/>
                    <a:pt x="623" y="200"/>
                    <a:pt x="611" y="195"/>
                  </a:cubicBezTo>
                  <a:cubicBezTo>
                    <a:pt x="599" y="191"/>
                    <a:pt x="599" y="191"/>
                    <a:pt x="592" y="192"/>
                  </a:cubicBezTo>
                  <a:cubicBezTo>
                    <a:pt x="585" y="192"/>
                    <a:pt x="587" y="194"/>
                    <a:pt x="586" y="201"/>
                  </a:cubicBezTo>
                  <a:cubicBezTo>
                    <a:pt x="584" y="208"/>
                    <a:pt x="597" y="219"/>
                    <a:pt x="605" y="225"/>
                  </a:cubicBezTo>
                  <a:cubicBezTo>
                    <a:pt x="612" y="231"/>
                    <a:pt x="596" y="236"/>
                    <a:pt x="594" y="238"/>
                  </a:cubicBezTo>
                  <a:cubicBezTo>
                    <a:pt x="592" y="240"/>
                    <a:pt x="589" y="242"/>
                    <a:pt x="588" y="248"/>
                  </a:cubicBezTo>
                  <a:cubicBezTo>
                    <a:pt x="587" y="255"/>
                    <a:pt x="582" y="256"/>
                    <a:pt x="574" y="261"/>
                  </a:cubicBezTo>
                  <a:cubicBezTo>
                    <a:pt x="565" y="266"/>
                    <a:pt x="565" y="262"/>
                    <a:pt x="556" y="264"/>
                  </a:cubicBezTo>
                  <a:cubicBezTo>
                    <a:pt x="547" y="265"/>
                    <a:pt x="538" y="264"/>
                    <a:pt x="528" y="266"/>
                  </a:cubicBezTo>
                  <a:cubicBezTo>
                    <a:pt x="517" y="268"/>
                    <a:pt x="502" y="272"/>
                    <a:pt x="496" y="273"/>
                  </a:cubicBezTo>
                  <a:cubicBezTo>
                    <a:pt x="490" y="274"/>
                    <a:pt x="479" y="285"/>
                    <a:pt x="477" y="287"/>
                  </a:cubicBezTo>
                  <a:cubicBezTo>
                    <a:pt x="476" y="288"/>
                    <a:pt x="471" y="287"/>
                    <a:pt x="463" y="283"/>
                  </a:cubicBezTo>
                  <a:cubicBezTo>
                    <a:pt x="454" y="279"/>
                    <a:pt x="452" y="283"/>
                    <a:pt x="441" y="280"/>
                  </a:cubicBezTo>
                  <a:cubicBezTo>
                    <a:pt x="430" y="277"/>
                    <a:pt x="415" y="275"/>
                    <a:pt x="410" y="275"/>
                  </a:cubicBezTo>
                  <a:cubicBezTo>
                    <a:pt x="405" y="274"/>
                    <a:pt x="396" y="268"/>
                    <a:pt x="389" y="264"/>
                  </a:cubicBezTo>
                  <a:cubicBezTo>
                    <a:pt x="382" y="261"/>
                    <a:pt x="376" y="262"/>
                    <a:pt x="366" y="260"/>
                  </a:cubicBezTo>
                  <a:cubicBezTo>
                    <a:pt x="356" y="258"/>
                    <a:pt x="352" y="259"/>
                    <a:pt x="343" y="261"/>
                  </a:cubicBezTo>
                  <a:cubicBezTo>
                    <a:pt x="333" y="263"/>
                    <a:pt x="321" y="261"/>
                    <a:pt x="319" y="261"/>
                  </a:cubicBezTo>
                  <a:cubicBezTo>
                    <a:pt x="317" y="261"/>
                    <a:pt x="307" y="259"/>
                    <a:pt x="299" y="257"/>
                  </a:cubicBezTo>
                  <a:cubicBezTo>
                    <a:pt x="291" y="256"/>
                    <a:pt x="285" y="256"/>
                    <a:pt x="278" y="256"/>
                  </a:cubicBezTo>
                  <a:cubicBezTo>
                    <a:pt x="271" y="257"/>
                    <a:pt x="272" y="259"/>
                    <a:pt x="265" y="256"/>
                  </a:cubicBezTo>
                  <a:cubicBezTo>
                    <a:pt x="258" y="253"/>
                    <a:pt x="261" y="254"/>
                    <a:pt x="255" y="248"/>
                  </a:cubicBezTo>
                  <a:cubicBezTo>
                    <a:pt x="248" y="242"/>
                    <a:pt x="251" y="242"/>
                    <a:pt x="244" y="235"/>
                  </a:cubicBezTo>
                  <a:cubicBezTo>
                    <a:pt x="237" y="227"/>
                    <a:pt x="229" y="221"/>
                    <a:pt x="228" y="219"/>
                  </a:cubicBezTo>
                  <a:cubicBezTo>
                    <a:pt x="227" y="216"/>
                    <a:pt x="223" y="216"/>
                    <a:pt x="214" y="213"/>
                  </a:cubicBezTo>
                  <a:cubicBezTo>
                    <a:pt x="204" y="210"/>
                    <a:pt x="206" y="210"/>
                    <a:pt x="198" y="207"/>
                  </a:cubicBezTo>
                  <a:cubicBezTo>
                    <a:pt x="190" y="204"/>
                    <a:pt x="192" y="203"/>
                    <a:pt x="181" y="199"/>
                  </a:cubicBezTo>
                  <a:cubicBezTo>
                    <a:pt x="171" y="194"/>
                    <a:pt x="176" y="197"/>
                    <a:pt x="161" y="194"/>
                  </a:cubicBezTo>
                  <a:cubicBezTo>
                    <a:pt x="146" y="191"/>
                    <a:pt x="140" y="193"/>
                    <a:pt x="136" y="193"/>
                  </a:cubicBezTo>
                  <a:cubicBezTo>
                    <a:pt x="132" y="192"/>
                    <a:pt x="125" y="191"/>
                    <a:pt x="118" y="189"/>
                  </a:cubicBezTo>
                  <a:cubicBezTo>
                    <a:pt x="111" y="187"/>
                    <a:pt x="111" y="184"/>
                    <a:pt x="106" y="177"/>
                  </a:cubicBezTo>
                  <a:cubicBezTo>
                    <a:pt x="100" y="170"/>
                    <a:pt x="105" y="169"/>
                    <a:pt x="107" y="165"/>
                  </a:cubicBezTo>
                  <a:cubicBezTo>
                    <a:pt x="109" y="161"/>
                    <a:pt x="103" y="158"/>
                    <a:pt x="101" y="151"/>
                  </a:cubicBezTo>
                  <a:cubicBezTo>
                    <a:pt x="100" y="145"/>
                    <a:pt x="91" y="137"/>
                    <a:pt x="87" y="134"/>
                  </a:cubicBezTo>
                  <a:cubicBezTo>
                    <a:pt x="82" y="131"/>
                    <a:pt x="78" y="126"/>
                    <a:pt x="73" y="120"/>
                  </a:cubicBezTo>
                  <a:cubicBezTo>
                    <a:pt x="68" y="115"/>
                    <a:pt x="67" y="118"/>
                    <a:pt x="57" y="116"/>
                  </a:cubicBezTo>
                  <a:cubicBezTo>
                    <a:pt x="48" y="114"/>
                    <a:pt x="46" y="113"/>
                    <a:pt x="39" y="111"/>
                  </a:cubicBezTo>
                  <a:cubicBezTo>
                    <a:pt x="32" y="109"/>
                    <a:pt x="31" y="105"/>
                    <a:pt x="24" y="102"/>
                  </a:cubicBezTo>
                  <a:cubicBezTo>
                    <a:pt x="16" y="99"/>
                    <a:pt x="18" y="96"/>
                    <a:pt x="14" y="94"/>
                  </a:cubicBezTo>
                  <a:cubicBezTo>
                    <a:pt x="10" y="92"/>
                    <a:pt x="5" y="87"/>
                    <a:pt x="5" y="84"/>
                  </a:cubicBezTo>
                  <a:cubicBezTo>
                    <a:pt x="5" y="81"/>
                    <a:pt x="2" y="81"/>
                    <a:pt x="0" y="80"/>
                  </a:cubicBezTo>
                  <a:cubicBezTo>
                    <a:pt x="3" y="77"/>
                    <a:pt x="2" y="73"/>
                    <a:pt x="11" y="71"/>
                  </a:cubicBezTo>
                  <a:cubicBezTo>
                    <a:pt x="21" y="70"/>
                    <a:pt x="28" y="77"/>
                    <a:pt x="32" y="68"/>
                  </a:cubicBezTo>
                  <a:cubicBezTo>
                    <a:pt x="36" y="59"/>
                    <a:pt x="28" y="60"/>
                    <a:pt x="37" y="57"/>
                  </a:cubicBezTo>
                  <a:cubicBezTo>
                    <a:pt x="45" y="53"/>
                    <a:pt x="45" y="55"/>
                    <a:pt x="55" y="49"/>
                  </a:cubicBezTo>
                  <a:cubicBezTo>
                    <a:pt x="65" y="43"/>
                    <a:pt x="64" y="41"/>
                    <a:pt x="73" y="39"/>
                  </a:cubicBezTo>
                  <a:cubicBezTo>
                    <a:pt x="82" y="37"/>
                    <a:pt x="82" y="34"/>
                    <a:pt x="87" y="36"/>
                  </a:cubicBezTo>
                  <a:cubicBezTo>
                    <a:pt x="91" y="38"/>
                    <a:pt x="93" y="44"/>
                    <a:pt x="101" y="42"/>
                  </a:cubicBezTo>
                  <a:cubicBezTo>
                    <a:pt x="108" y="40"/>
                    <a:pt x="125" y="42"/>
                    <a:pt x="127" y="44"/>
                  </a:cubicBezTo>
                  <a:cubicBezTo>
                    <a:pt x="129" y="46"/>
                    <a:pt x="135" y="57"/>
                    <a:pt x="147" y="58"/>
                  </a:cubicBezTo>
                  <a:cubicBezTo>
                    <a:pt x="160" y="58"/>
                    <a:pt x="163" y="56"/>
                    <a:pt x="176" y="58"/>
                  </a:cubicBezTo>
                  <a:cubicBezTo>
                    <a:pt x="189" y="59"/>
                    <a:pt x="198" y="67"/>
                    <a:pt x="203" y="65"/>
                  </a:cubicBezTo>
                  <a:cubicBezTo>
                    <a:pt x="208" y="62"/>
                    <a:pt x="211" y="61"/>
                    <a:pt x="213" y="57"/>
                  </a:cubicBezTo>
                  <a:cubicBezTo>
                    <a:pt x="215" y="52"/>
                    <a:pt x="218" y="48"/>
                    <a:pt x="215" y="45"/>
                  </a:cubicBezTo>
                  <a:cubicBezTo>
                    <a:pt x="212" y="42"/>
                    <a:pt x="213" y="46"/>
                    <a:pt x="205" y="39"/>
                  </a:cubicBezTo>
                  <a:cubicBezTo>
                    <a:pt x="198" y="32"/>
                    <a:pt x="192" y="30"/>
                    <a:pt x="194" y="23"/>
                  </a:cubicBezTo>
                  <a:cubicBezTo>
                    <a:pt x="196" y="17"/>
                    <a:pt x="196" y="16"/>
                    <a:pt x="200" y="12"/>
                  </a:cubicBezTo>
                  <a:cubicBezTo>
                    <a:pt x="204" y="7"/>
                    <a:pt x="204" y="7"/>
                    <a:pt x="205" y="3"/>
                  </a:cubicBezTo>
                  <a:cubicBezTo>
                    <a:pt x="205" y="0"/>
                    <a:pt x="208" y="0"/>
                    <a:pt x="214" y="3"/>
                  </a:cubicBezTo>
                  <a:cubicBezTo>
                    <a:pt x="220" y="7"/>
                    <a:pt x="232" y="11"/>
                    <a:pt x="239" y="11"/>
                  </a:cubicBezTo>
                  <a:cubicBezTo>
                    <a:pt x="245" y="11"/>
                    <a:pt x="250" y="15"/>
                    <a:pt x="261" y="16"/>
                  </a:cubicBezTo>
                  <a:cubicBezTo>
                    <a:pt x="272" y="16"/>
                    <a:pt x="278" y="14"/>
                    <a:pt x="284" y="22"/>
                  </a:cubicBezTo>
                  <a:cubicBezTo>
                    <a:pt x="291" y="30"/>
                    <a:pt x="292" y="31"/>
                    <a:pt x="299" y="39"/>
                  </a:cubicBezTo>
                  <a:cubicBezTo>
                    <a:pt x="306" y="46"/>
                    <a:pt x="305" y="49"/>
                    <a:pt x="316" y="50"/>
                  </a:cubicBezTo>
                  <a:cubicBezTo>
                    <a:pt x="326" y="51"/>
                    <a:pt x="328" y="55"/>
                    <a:pt x="335" y="54"/>
                  </a:cubicBezTo>
                  <a:cubicBezTo>
                    <a:pt x="341" y="52"/>
                    <a:pt x="354" y="50"/>
                    <a:pt x="356" y="47"/>
                  </a:cubicBezTo>
                  <a:cubicBezTo>
                    <a:pt x="358" y="44"/>
                    <a:pt x="362" y="45"/>
                    <a:pt x="373" y="46"/>
                  </a:cubicBezTo>
                  <a:cubicBezTo>
                    <a:pt x="384" y="47"/>
                    <a:pt x="383" y="47"/>
                    <a:pt x="396" y="49"/>
                  </a:cubicBezTo>
                  <a:cubicBezTo>
                    <a:pt x="408" y="52"/>
                    <a:pt x="410" y="58"/>
                    <a:pt x="414" y="58"/>
                  </a:cubicBezTo>
                  <a:cubicBezTo>
                    <a:pt x="419" y="58"/>
                    <a:pt x="428" y="58"/>
                    <a:pt x="433" y="61"/>
                  </a:cubicBezTo>
                  <a:cubicBezTo>
                    <a:pt x="438" y="65"/>
                    <a:pt x="443" y="74"/>
                    <a:pt x="451" y="75"/>
                  </a:cubicBezTo>
                  <a:cubicBezTo>
                    <a:pt x="459" y="75"/>
                    <a:pt x="474" y="79"/>
                    <a:pt x="483" y="80"/>
                  </a:cubicBezTo>
                  <a:cubicBezTo>
                    <a:pt x="492" y="81"/>
                    <a:pt x="502" y="80"/>
                    <a:pt x="510" y="79"/>
                  </a:cubicBezTo>
                  <a:cubicBezTo>
                    <a:pt x="517" y="78"/>
                    <a:pt x="518" y="74"/>
                    <a:pt x="530" y="73"/>
                  </a:cubicBezTo>
                  <a:cubicBezTo>
                    <a:pt x="542" y="71"/>
                    <a:pt x="545" y="74"/>
                    <a:pt x="548" y="66"/>
                  </a:cubicBezTo>
                  <a:cubicBezTo>
                    <a:pt x="552" y="59"/>
                    <a:pt x="553" y="55"/>
                    <a:pt x="558" y="54"/>
                  </a:cubicBezTo>
                  <a:cubicBezTo>
                    <a:pt x="563" y="53"/>
                    <a:pt x="581" y="53"/>
                    <a:pt x="586" y="56"/>
                  </a:cubicBezTo>
                  <a:cubicBezTo>
                    <a:pt x="592" y="59"/>
                    <a:pt x="598" y="60"/>
                    <a:pt x="603" y="59"/>
                  </a:cubicBezTo>
                  <a:cubicBezTo>
                    <a:pt x="608" y="58"/>
                    <a:pt x="609" y="61"/>
                    <a:pt x="623" y="63"/>
                  </a:cubicBezTo>
                  <a:cubicBezTo>
                    <a:pt x="623" y="63"/>
                    <a:pt x="623" y="63"/>
                    <a:pt x="623" y="63"/>
                  </a:cubicBezTo>
                  <a:cubicBezTo>
                    <a:pt x="623" y="70"/>
                    <a:pt x="622" y="91"/>
                    <a:pt x="623" y="94"/>
                  </a:cubicBezTo>
                  <a:cubicBezTo>
                    <a:pt x="625" y="99"/>
                    <a:pt x="626" y="100"/>
                    <a:pt x="624" y="106"/>
                  </a:cubicBezTo>
                  <a:cubicBezTo>
                    <a:pt x="621" y="111"/>
                    <a:pt x="626" y="110"/>
                    <a:pt x="631" y="116"/>
                  </a:cubicBezTo>
                  <a:cubicBezTo>
                    <a:pt x="635" y="122"/>
                    <a:pt x="635" y="118"/>
                    <a:pt x="639" y="117"/>
                  </a:cubicBezTo>
                  <a:cubicBezTo>
                    <a:pt x="644" y="115"/>
                    <a:pt x="648" y="116"/>
                    <a:pt x="653" y="116"/>
                  </a:cubicBezTo>
                  <a:cubicBezTo>
                    <a:pt x="659" y="116"/>
                    <a:pt x="660" y="117"/>
                    <a:pt x="668" y="118"/>
                  </a:cubicBezTo>
                  <a:cubicBezTo>
                    <a:pt x="676" y="119"/>
                    <a:pt x="674" y="115"/>
                    <a:pt x="677" y="112"/>
                  </a:cubicBezTo>
                  <a:cubicBezTo>
                    <a:pt x="681" y="109"/>
                    <a:pt x="686" y="112"/>
                    <a:pt x="697" y="116"/>
                  </a:cubicBezTo>
                  <a:cubicBezTo>
                    <a:pt x="708" y="120"/>
                    <a:pt x="707" y="121"/>
                    <a:pt x="713" y="124"/>
                  </a:cubicBezTo>
                  <a:cubicBezTo>
                    <a:pt x="719" y="128"/>
                    <a:pt x="727" y="134"/>
                    <a:pt x="734" y="140"/>
                  </a:cubicBezTo>
                  <a:cubicBezTo>
                    <a:pt x="742" y="145"/>
                    <a:pt x="741" y="148"/>
                    <a:pt x="739" y="148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Freeform 673">
              <a:extLst>
                <a:ext uri="{FF2B5EF4-FFF2-40B4-BE49-F238E27FC236}">
                  <a16:creationId xmlns:a16="http://schemas.microsoft.com/office/drawing/2014/main" id="{C79F9572-4395-F5D6-1D59-6C8B46FAF994}"/>
                </a:ext>
              </a:extLst>
            </p:cNvPr>
            <p:cNvSpPr>
              <a:spLocks/>
            </p:cNvSpPr>
            <p:nvPr/>
          </p:nvSpPr>
          <p:spPr bwMode="auto">
            <a:xfrm>
              <a:off x="9762523" y="2537793"/>
              <a:ext cx="137381" cy="182563"/>
            </a:xfrm>
            <a:custGeom>
              <a:avLst/>
              <a:gdLst>
                <a:gd name="T0" fmla="*/ 82 w 119"/>
                <a:gd name="T1" fmla="*/ 93 h 155"/>
                <a:gd name="T2" fmla="*/ 79 w 119"/>
                <a:gd name="T3" fmla="*/ 100 h 155"/>
                <a:gd name="T4" fmla="*/ 86 w 119"/>
                <a:gd name="T5" fmla="*/ 111 h 155"/>
                <a:gd name="T6" fmla="*/ 106 w 119"/>
                <a:gd name="T7" fmla="*/ 120 h 155"/>
                <a:gd name="T8" fmla="*/ 113 w 119"/>
                <a:gd name="T9" fmla="*/ 125 h 155"/>
                <a:gd name="T10" fmla="*/ 112 w 119"/>
                <a:gd name="T11" fmla="*/ 131 h 155"/>
                <a:gd name="T12" fmla="*/ 89 w 119"/>
                <a:gd name="T13" fmla="*/ 134 h 155"/>
                <a:gd name="T14" fmla="*/ 82 w 119"/>
                <a:gd name="T15" fmla="*/ 148 h 155"/>
                <a:gd name="T16" fmla="*/ 82 w 119"/>
                <a:gd name="T17" fmla="*/ 155 h 155"/>
                <a:gd name="T18" fmla="*/ 82 w 119"/>
                <a:gd name="T19" fmla="*/ 155 h 155"/>
                <a:gd name="T20" fmla="*/ 75 w 119"/>
                <a:gd name="T21" fmla="*/ 146 h 155"/>
                <a:gd name="T22" fmla="*/ 70 w 119"/>
                <a:gd name="T23" fmla="*/ 145 h 155"/>
                <a:gd name="T24" fmla="*/ 62 w 119"/>
                <a:gd name="T25" fmla="*/ 148 h 155"/>
                <a:gd name="T26" fmla="*/ 57 w 119"/>
                <a:gd name="T27" fmla="*/ 145 h 155"/>
                <a:gd name="T28" fmla="*/ 52 w 119"/>
                <a:gd name="T29" fmla="*/ 152 h 155"/>
                <a:gd name="T30" fmla="*/ 43 w 119"/>
                <a:gd name="T31" fmla="*/ 146 h 155"/>
                <a:gd name="T32" fmla="*/ 37 w 119"/>
                <a:gd name="T33" fmla="*/ 142 h 155"/>
                <a:gd name="T34" fmla="*/ 36 w 119"/>
                <a:gd name="T35" fmla="*/ 126 h 155"/>
                <a:gd name="T36" fmla="*/ 40 w 119"/>
                <a:gd name="T37" fmla="*/ 119 h 155"/>
                <a:gd name="T38" fmla="*/ 36 w 119"/>
                <a:gd name="T39" fmla="*/ 112 h 155"/>
                <a:gd name="T40" fmla="*/ 25 w 119"/>
                <a:gd name="T41" fmla="*/ 99 h 155"/>
                <a:gd name="T42" fmla="*/ 13 w 119"/>
                <a:gd name="T43" fmla="*/ 95 h 155"/>
                <a:gd name="T44" fmla="*/ 7 w 119"/>
                <a:gd name="T45" fmla="*/ 94 h 155"/>
                <a:gd name="T46" fmla="*/ 0 w 119"/>
                <a:gd name="T47" fmla="*/ 91 h 155"/>
                <a:gd name="T48" fmla="*/ 1 w 119"/>
                <a:gd name="T49" fmla="*/ 84 h 155"/>
                <a:gd name="T50" fmla="*/ 5 w 119"/>
                <a:gd name="T51" fmla="*/ 75 h 155"/>
                <a:gd name="T52" fmla="*/ 22 w 119"/>
                <a:gd name="T53" fmla="*/ 63 h 155"/>
                <a:gd name="T54" fmla="*/ 33 w 119"/>
                <a:gd name="T55" fmla="*/ 43 h 155"/>
                <a:gd name="T56" fmla="*/ 43 w 119"/>
                <a:gd name="T57" fmla="*/ 45 h 155"/>
                <a:gd name="T58" fmla="*/ 56 w 119"/>
                <a:gd name="T59" fmla="*/ 48 h 155"/>
                <a:gd name="T60" fmla="*/ 69 w 119"/>
                <a:gd name="T61" fmla="*/ 45 h 155"/>
                <a:gd name="T62" fmla="*/ 61 w 119"/>
                <a:gd name="T63" fmla="*/ 36 h 155"/>
                <a:gd name="T64" fmla="*/ 69 w 119"/>
                <a:gd name="T65" fmla="*/ 31 h 155"/>
                <a:gd name="T66" fmla="*/ 78 w 119"/>
                <a:gd name="T67" fmla="*/ 27 h 155"/>
                <a:gd name="T68" fmla="*/ 85 w 119"/>
                <a:gd name="T69" fmla="*/ 18 h 155"/>
                <a:gd name="T70" fmla="*/ 85 w 119"/>
                <a:gd name="T71" fmla="*/ 5 h 155"/>
                <a:gd name="T72" fmla="*/ 93 w 119"/>
                <a:gd name="T73" fmla="*/ 8 h 155"/>
                <a:gd name="T74" fmla="*/ 101 w 119"/>
                <a:gd name="T75" fmla="*/ 12 h 155"/>
                <a:gd name="T76" fmla="*/ 101 w 119"/>
                <a:gd name="T77" fmla="*/ 14 h 155"/>
                <a:gd name="T78" fmla="*/ 109 w 119"/>
                <a:gd name="T79" fmla="*/ 20 h 155"/>
                <a:gd name="T80" fmla="*/ 108 w 119"/>
                <a:gd name="T81" fmla="*/ 28 h 155"/>
                <a:gd name="T82" fmla="*/ 101 w 119"/>
                <a:gd name="T83" fmla="*/ 37 h 155"/>
                <a:gd name="T84" fmla="*/ 108 w 119"/>
                <a:gd name="T85" fmla="*/ 50 h 155"/>
                <a:gd name="T86" fmla="*/ 114 w 119"/>
                <a:gd name="T87" fmla="*/ 65 h 155"/>
                <a:gd name="T88" fmla="*/ 100 w 119"/>
                <a:gd name="T89" fmla="*/ 74 h 155"/>
                <a:gd name="T90" fmla="*/ 93 w 119"/>
                <a:gd name="T91" fmla="*/ 85 h 155"/>
                <a:gd name="T92" fmla="*/ 82 w 119"/>
                <a:gd name="T93" fmla="*/ 93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19" h="155">
                  <a:moveTo>
                    <a:pt x="82" y="93"/>
                  </a:moveTo>
                  <a:cubicBezTo>
                    <a:pt x="81" y="94"/>
                    <a:pt x="77" y="98"/>
                    <a:pt x="79" y="100"/>
                  </a:cubicBezTo>
                  <a:cubicBezTo>
                    <a:pt x="81" y="103"/>
                    <a:pt x="75" y="105"/>
                    <a:pt x="86" y="111"/>
                  </a:cubicBezTo>
                  <a:cubicBezTo>
                    <a:pt x="97" y="117"/>
                    <a:pt x="99" y="116"/>
                    <a:pt x="106" y="120"/>
                  </a:cubicBezTo>
                  <a:cubicBezTo>
                    <a:pt x="108" y="122"/>
                    <a:pt x="111" y="123"/>
                    <a:pt x="113" y="125"/>
                  </a:cubicBezTo>
                  <a:cubicBezTo>
                    <a:pt x="113" y="126"/>
                    <a:pt x="112" y="128"/>
                    <a:pt x="112" y="131"/>
                  </a:cubicBezTo>
                  <a:cubicBezTo>
                    <a:pt x="110" y="136"/>
                    <a:pt x="98" y="134"/>
                    <a:pt x="89" y="134"/>
                  </a:cubicBezTo>
                  <a:cubicBezTo>
                    <a:pt x="79" y="134"/>
                    <a:pt x="83" y="142"/>
                    <a:pt x="82" y="148"/>
                  </a:cubicBezTo>
                  <a:cubicBezTo>
                    <a:pt x="81" y="152"/>
                    <a:pt x="82" y="154"/>
                    <a:pt x="82" y="155"/>
                  </a:cubicBezTo>
                  <a:cubicBezTo>
                    <a:pt x="82" y="155"/>
                    <a:pt x="82" y="155"/>
                    <a:pt x="82" y="155"/>
                  </a:cubicBezTo>
                  <a:cubicBezTo>
                    <a:pt x="74" y="153"/>
                    <a:pt x="74" y="148"/>
                    <a:pt x="75" y="146"/>
                  </a:cubicBezTo>
                  <a:cubicBezTo>
                    <a:pt x="77" y="145"/>
                    <a:pt x="74" y="141"/>
                    <a:pt x="70" y="145"/>
                  </a:cubicBezTo>
                  <a:cubicBezTo>
                    <a:pt x="66" y="148"/>
                    <a:pt x="65" y="151"/>
                    <a:pt x="62" y="148"/>
                  </a:cubicBezTo>
                  <a:cubicBezTo>
                    <a:pt x="59" y="144"/>
                    <a:pt x="59" y="140"/>
                    <a:pt x="57" y="145"/>
                  </a:cubicBezTo>
                  <a:cubicBezTo>
                    <a:pt x="55" y="150"/>
                    <a:pt x="60" y="155"/>
                    <a:pt x="52" y="152"/>
                  </a:cubicBezTo>
                  <a:cubicBezTo>
                    <a:pt x="44" y="149"/>
                    <a:pt x="45" y="146"/>
                    <a:pt x="43" y="146"/>
                  </a:cubicBezTo>
                  <a:cubicBezTo>
                    <a:pt x="41" y="146"/>
                    <a:pt x="37" y="148"/>
                    <a:pt x="37" y="142"/>
                  </a:cubicBezTo>
                  <a:cubicBezTo>
                    <a:pt x="37" y="137"/>
                    <a:pt x="29" y="127"/>
                    <a:pt x="36" y="126"/>
                  </a:cubicBezTo>
                  <a:cubicBezTo>
                    <a:pt x="42" y="124"/>
                    <a:pt x="44" y="121"/>
                    <a:pt x="40" y="119"/>
                  </a:cubicBezTo>
                  <a:cubicBezTo>
                    <a:pt x="36" y="118"/>
                    <a:pt x="37" y="117"/>
                    <a:pt x="36" y="112"/>
                  </a:cubicBezTo>
                  <a:cubicBezTo>
                    <a:pt x="34" y="106"/>
                    <a:pt x="29" y="100"/>
                    <a:pt x="25" y="99"/>
                  </a:cubicBezTo>
                  <a:cubicBezTo>
                    <a:pt x="21" y="99"/>
                    <a:pt x="16" y="93"/>
                    <a:pt x="13" y="95"/>
                  </a:cubicBezTo>
                  <a:cubicBezTo>
                    <a:pt x="11" y="96"/>
                    <a:pt x="11" y="97"/>
                    <a:pt x="7" y="94"/>
                  </a:cubicBezTo>
                  <a:cubicBezTo>
                    <a:pt x="4" y="92"/>
                    <a:pt x="2" y="91"/>
                    <a:pt x="0" y="91"/>
                  </a:cubicBezTo>
                  <a:cubicBezTo>
                    <a:pt x="0" y="89"/>
                    <a:pt x="1" y="87"/>
                    <a:pt x="1" y="84"/>
                  </a:cubicBezTo>
                  <a:cubicBezTo>
                    <a:pt x="1" y="80"/>
                    <a:pt x="2" y="79"/>
                    <a:pt x="5" y="75"/>
                  </a:cubicBezTo>
                  <a:cubicBezTo>
                    <a:pt x="8" y="71"/>
                    <a:pt x="15" y="69"/>
                    <a:pt x="22" y="63"/>
                  </a:cubicBezTo>
                  <a:cubicBezTo>
                    <a:pt x="29" y="57"/>
                    <a:pt x="31" y="53"/>
                    <a:pt x="33" y="43"/>
                  </a:cubicBezTo>
                  <a:cubicBezTo>
                    <a:pt x="35" y="34"/>
                    <a:pt x="35" y="38"/>
                    <a:pt x="43" y="45"/>
                  </a:cubicBezTo>
                  <a:cubicBezTo>
                    <a:pt x="50" y="52"/>
                    <a:pt x="47" y="47"/>
                    <a:pt x="56" y="48"/>
                  </a:cubicBezTo>
                  <a:cubicBezTo>
                    <a:pt x="66" y="49"/>
                    <a:pt x="67" y="46"/>
                    <a:pt x="69" y="45"/>
                  </a:cubicBezTo>
                  <a:cubicBezTo>
                    <a:pt x="70" y="43"/>
                    <a:pt x="66" y="41"/>
                    <a:pt x="61" y="36"/>
                  </a:cubicBezTo>
                  <a:cubicBezTo>
                    <a:pt x="56" y="31"/>
                    <a:pt x="66" y="31"/>
                    <a:pt x="69" y="31"/>
                  </a:cubicBezTo>
                  <a:cubicBezTo>
                    <a:pt x="72" y="31"/>
                    <a:pt x="74" y="31"/>
                    <a:pt x="78" y="27"/>
                  </a:cubicBezTo>
                  <a:cubicBezTo>
                    <a:pt x="81" y="23"/>
                    <a:pt x="82" y="21"/>
                    <a:pt x="85" y="18"/>
                  </a:cubicBezTo>
                  <a:cubicBezTo>
                    <a:pt x="89" y="15"/>
                    <a:pt x="86" y="10"/>
                    <a:pt x="85" y="5"/>
                  </a:cubicBezTo>
                  <a:cubicBezTo>
                    <a:pt x="85" y="0"/>
                    <a:pt x="91" y="7"/>
                    <a:pt x="93" y="8"/>
                  </a:cubicBezTo>
                  <a:cubicBezTo>
                    <a:pt x="94" y="9"/>
                    <a:pt x="98" y="11"/>
                    <a:pt x="101" y="12"/>
                  </a:cubicBezTo>
                  <a:cubicBezTo>
                    <a:pt x="101" y="13"/>
                    <a:pt x="101" y="13"/>
                    <a:pt x="101" y="14"/>
                  </a:cubicBezTo>
                  <a:cubicBezTo>
                    <a:pt x="103" y="16"/>
                    <a:pt x="107" y="19"/>
                    <a:pt x="109" y="20"/>
                  </a:cubicBezTo>
                  <a:cubicBezTo>
                    <a:pt x="110" y="23"/>
                    <a:pt x="109" y="26"/>
                    <a:pt x="108" y="28"/>
                  </a:cubicBezTo>
                  <a:cubicBezTo>
                    <a:pt x="107" y="31"/>
                    <a:pt x="102" y="33"/>
                    <a:pt x="101" y="37"/>
                  </a:cubicBezTo>
                  <a:cubicBezTo>
                    <a:pt x="101" y="40"/>
                    <a:pt x="103" y="44"/>
                    <a:pt x="108" y="50"/>
                  </a:cubicBezTo>
                  <a:cubicBezTo>
                    <a:pt x="114" y="56"/>
                    <a:pt x="119" y="61"/>
                    <a:pt x="114" y="65"/>
                  </a:cubicBezTo>
                  <a:cubicBezTo>
                    <a:pt x="109" y="68"/>
                    <a:pt x="103" y="69"/>
                    <a:pt x="100" y="74"/>
                  </a:cubicBezTo>
                  <a:cubicBezTo>
                    <a:pt x="97" y="79"/>
                    <a:pt x="97" y="81"/>
                    <a:pt x="93" y="85"/>
                  </a:cubicBezTo>
                  <a:cubicBezTo>
                    <a:pt x="89" y="89"/>
                    <a:pt x="83" y="91"/>
                    <a:pt x="82" y="9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1" name="Gruppieren 10">
              <a:extLst>
                <a:ext uri="{FF2B5EF4-FFF2-40B4-BE49-F238E27FC236}">
                  <a16:creationId xmlns:a16="http://schemas.microsoft.com/office/drawing/2014/main" id="{DC101DD3-280C-ED3A-385F-C6C5C7926DA1}"/>
                </a:ext>
              </a:extLst>
            </p:cNvPr>
            <p:cNvGrpSpPr/>
            <p:nvPr/>
          </p:nvGrpSpPr>
          <p:grpSpPr>
            <a:xfrm>
              <a:off x="9990449" y="2402856"/>
              <a:ext cx="366871" cy="538163"/>
              <a:chOff x="7531100" y="2460626"/>
              <a:chExt cx="373063" cy="538163"/>
            </a:xfrm>
            <a:solidFill>
              <a:schemeClr val="bg1">
                <a:lumMod val="50000"/>
              </a:schemeClr>
            </a:solidFill>
          </p:grpSpPr>
          <p:sp>
            <p:nvSpPr>
              <p:cNvPr id="377" name="Freeform 683">
                <a:extLst>
                  <a:ext uri="{FF2B5EF4-FFF2-40B4-BE49-F238E27FC236}">
                    <a16:creationId xmlns:a16="http://schemas.microsoft.com/office/drawing/2014/main" id="{5FC3E57B-B0AF-3210-C33E-944F2A498D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1275" y="2516188"/>
                <a:ext cx="149225" cy="136525"/>
              </a:xfrm>
              <a:custGeom>
                <a:avLst/>
                <a:gdLst>
                  <a:gd name="T0" fmla="*/ 10 w 128"/>
                  <a:gd name="T1" fmla="*/ 4 h 117"/>
                  <a:gd name="T2" fmla="*/ 24 w 128"/>
                  <a:gd name="T3" fmla="*/ 12 h 117"/>
                  <a:gd name="T4" fmla="*/ 34 w 128"/>
                  <a:gd name="T5" fmla="*/ 19 h 117"/>
                  <a:gd name="T6" fmla="*/ 49 w 128"/>
                  <a:gd name="T7" fmla="*/ 27 h 117"/>
                  <a:gd name="T8" fmla="*/ 64 w 128"/>
                  <a:gd name="T9" fmla="*/ 34 h 117"/>
                  <a:gd name="T10" fmla="*/ 86 w 128"/>
                  <a:gd name="T11" fmla="*/ 42 h 117"/>
                  <a:gd name="T12" fmla="*/ 102 w 128"/>
                  <a:gd name="T13" fmla="*/ 42 h 117"/>
                  <a:gd name="T14" fmla="*/ 105 w 128"/>
                  <a:gd name="T15" fmla="*/ 35 h 117"/>
                  <a:gd name="T16" fmla="*/ 110 w 128"/>
                  <a:gd name="T17" fmla="*/ 46 h 117"/>
                  <a:gd name="T18" fmla="*/ 118 w 128"/>
                  <a:gd name="T19" fmla="*/ 57 h 117"/>
                  <a:gd name="T20" fmla="*/ 127 w 128"/>
                  <a:gd name="T21" fmla="*/ 67 h 117"/>
                  <a:gd name="T22" fmla="*/ 119 w 128"/>
                  <a:gd name="T23" fmla="*/ 73 h 117"/>
                  <a:gd name="T24" fmla="*/ 102 w 128"/>
                  <a:gd name="T25" fmla="*/ 76 h 117"/>
                  <a:gd name="T26" fmla="*/ 94 w 128"/>
                  <a:gd name="T27" fmla="*/ 86 h 117"/>
                  <a:gd name="T28" fmla="*/ 97 w 128"/>
                  <a:gd name="T29" fmla="*/ 100 h 117"/>
                  <a:gd name="T30" fmla="*/ 82 w 128"/>
                  <a:gd name="T31" fmla="*/ 96 h 117"/>
                  <a:gd name="T32" fmla="*/ 69 w 128"/>
                  <a:gd name="T33" fmla="*/ 90 h 117"/>
                  <a:gd name="T34" fmla="*/ 51 w 128"/>
                  <a:gd name="T35" fmla="*/ 85 h 117"/>
                  <a:gd name="T36" fmla="*/ 43 w 128"/>
                  <a:gd name="T37" fmla="*/ 89 h 117"/>
                  <a:gd name="T38" fmla="*/ 34 w 128"/>
                  <a:gd name="T39" fmla="*/ 87 h 117"/>
                  <a:gd name="T40" fmla="*/ 24 w 128"/>
                  <a:gd name="T41" fmla="*/ 87 h 117"/>
                  <a:gd name="T42" fmla="*/ 33 w 128"/>
                  <a:gd name="T43" fmla="*/ 95 h 117"/>
                  <a:gd name="T44" fmla="*/ 49 w 128"/>
                  <a:gd name="T45" fmla="*/ 101 h 117"/>
                  <a:gd name="T46" fmla="*/ 49 w 128"/>
                  <a:gd name="T47" fmla="*/ 107 h 117"/>
                  <a:gd name="T48" fmla="*/ 38 w 128"/>
                  <a:gd name="T49" fmla="*/ 111 h 117"/>
                  <a:gd name="T50" fmla="*/ 35 w 128"/>
                  <a:gd name="T51" fmla="*/ 116 h 117"/>
                  <a:gd name="T52" fmla="*/ 30 w 128"/>
                  <a:gd name="T53" fmla="*/ 109 h 117"/>
                  <a:gd name="T54" fmla="*/ 24 w 128"/>
                  <a:gd name="T55" fmla="*/ 99 h 117"/>
                  <a:gd name="T56" fmla="*/ 16 w 128"/>
                  <a:gd name="T57" fmla="*/ 94 h 117"/>
                  <a:gd name="T58" fmla="*/ 12 w 128"/>
                  <a:gd name="T59" fmla="*/ 82 h 117"/>
                  <a:gd name="T60" fmla="*/ 17 w 128"/>
                  <a:gd name="T61" fmla="*/ 76 h 117"/>
                  <a:gd name="T62" fmla="*/ 7 w 128"/>
                  <a:gd name="T63" fmla="*/ 65 h 117"/>
                  <a:gd name="T64" fmla="*/ 20 w 128"/>
                  <a:gd name="T65" fmla="*/ 63 h 117"/>
                  <a:gd name="T66" fmla="*/ 30 w 128"/>
                  <a:gd name="T67" fmla="*/ 68 h 117"/>
                  <a:gd name="T68" fmla="*/ 32 w 128"/>
                  <a:gd name="T69" fmla="*/ 60 h 117"/>
                  <a:gd name="T70" fmla="*/ 27 w 128"/>
                  <a:gd name="T71" fmla="*/ 52 h 117"/>
                  <a:gd name="T72" fmla="*/ 24 w 128"/>
                  <a:gd name="T73" fmla="*/ 39 h 117"/>
                  <a:gd name="T74" fmla="*/ 18 w 128"/>
                  <a:gd name="T75" fmla="*/ 28 h 117"/>
                  <a:gd name="T76" fmla="*/ 7 w 128"/>
                  <a:gd name="T77" fmla="*/ 15 h 117"/>
                  <a:gd name="T78" fmla="*/ 1 w 128"/>
                  <a:gd name="T79" fmla="*/ 5 h 117"/>
                  <a:gd name="T80" fmla="*/ 10 w 128"/>
                  <a:gd name="T81" fmla="*/ 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28" h="117">
                    <a:moveTo>
                      <a:pt x="10" y="4"/>
                    </a:moveTo>
                    <a:cubicBezTo>
                      <a:pt x="13" y="5"/>
                      <a:pt x="20" y="9"/>
                      <a:pt x="24" y="12"/>
                    </a:cubicBezTo>
                    <a:cubicBezTo>
                      <a:pt x="29" y="16"/>
                      <a:pt x="29" y="15"/>
                      <a:pt x="34" y="19"/>
                    </a:cubicBezTo>
                    <a:cubicBezTo>
                      <a:pt x="40" y="24"/>
                      <a:pt x="40" y="22"/>
                      <a:pt x="49" y="27"/>
                    </a:cubicBezTo>
                    <a:cubicBezTo>
                      <a:pt x="58" y="33"/>
                      <a:pt x="50" y="27"/>
                      <a:pt x="64" y="34"/>
                    </a:cubicBezTo>
                    <a:cubicBezTo>
                      <a:pt x="78" y="40"/>
                      <a:pt x="82" y="42"/>
                      <a:pt x="86" y="42"/>
                    </a:cubicBezTo>
                    <a:cubicBezTo>
                      <a:pt x="90" y="43"/>
                      <a:pt x="102" y="48"/>
                      <a:pt x="102" y="42"/>
                    </a:cubicBezTo>
                    <a:cubicBezTo>
                      <a:pt x="102" y="37"/>
                      <a:pt x="104" y="32"/>
                      <a:pt x="105" y="35"/>
                    </a:cubicBezTo>
                    <a:cubicBezTo>
                      <a:pt x="107" y="38"/>
                      <a:pt x="108" y="39"/>
                      <a:pt x="110" y="46"/>
                    </a:cubicBezTo>
                    <a:cubicBezTo>
                      <a:pt x="112" y="53"/>
                      <a:pt x="112" y="53"/>
                      <a:pt x="118" y="57"/>
                    </a:cubicBezTo>
                    <a:cubicBezTo>
                      <a:pt x="124" y="62"/>
                      <a:pt x="128" y="65"/>
                      <a:pt x="127" y="67"/>
                    </a:cubicBezTo>
                    <a:cubicBezTo>
                      <a:pt x="127" y="70"/>
                      <a:pt x="124" y="70"/>
                      <a:pt x="119" y="73"/>
                    </a:cubicBezTo>
                    <a:cubicBezTo>
                      <a:pt x="114" y="75"/>
                      <a:pt x="105" y="73"/>
                      <a:pt x="102" y="76"/>
                    </a:cubicBezTo>
                    <a:cubicBezTo>
                      <a:pt x="99" y="79"/>
                      <a:pt x="92" y="79"/>
                      <a:pt x="94" y="86"/>
                    </a:cubicBezTo>
                    <a:cubicBezTo>
                      <a:pt x="95" y="93"/>
                      <a:pt x="104" y="99"/>
                      <a:pt x="97" y="100"/>
                    </a:cubicBezTo>
                    <a:cubicBezTo>
                      <a:pt x="90" y="100"/>
                      <a:pt x="88" y="100"/>
                      <a:pt x="82" y="96"/>
                    </a:cubicBezTo>
                    <a:cubicBezTo>
                      <a:pt x="75" y="93"/>
                      <a:pt x="77" y="92"/>
                      <a:pt x="69" y="90"/>
                    </a:cubicBezTo>
                    <a:cubicBezTo>
                      <a:pt x="60" y="88"/>
                      <a:pt x="55" y="83"/>
                      <a:pt x="51" y="85"/>
                    </a:cubicBezTo>
                    <a:cubicBezTo>
                      <a:pt x="47" y="87"/>
                      <a:pt x="47" y="87"/>
                      <a:pt x="43" y="89"/>
                    </a:cubicBezTo>
                    <a:cubicBezTo>
                      <a:pt x="38" y="91"/>
                      <a:pt x="38" y="90"/>
                      <a:pt x="34" y="87"/>
                    </a:cubicBezTo>
                    <a:cubicBezTo>
                      <a:pt x="29" y="84"/>
                      <a:pt x="24" y="83"/>
                      <a:pt x="24" y="87"/>
                    </a:cubicBezTo>
                    <a:cubicBezTo>
                      <a:pt x="24" y="90"/>
                      <a:pt x="24" y="90"/>
                      <a:pt x="33" y="95"/>
                    </a:cubicBezTo>
                    <a:cubicBezTo>
                      <a:pt x="42" y="99"/>
                      <a:pt x="47" y="98"/>
                      <a:pt x="49" y="101"/>
                    </a:cubicBezTo>
                    <a:cubicBezTo>
                      <a:pt x="51" y="105"/>
                      <a:pt x="54" y="107"/>
                      <a:pt x="49" y="107"/>
                    </a:cubicBezTo>
                    <a:cubicBezTo>
                      <a:pt x="44" y="107"/>
                      <a:pt x="38" y="109"/>
                      <a:pt x="38" y="111"/>
                    </a:cubicBezTo>
                    <a:cubicBezTo>
                      <a:pt x="38" y="114"/>
                      <a:pt x="42" y="117"/>
                      <a:pt x="35" y="116"/>
                    </a:cubicBezTo>
                    <a:cubicBezTo>
                      <a:pt x="28" y="116"/>
                      <a:pt x="30" y="112"/>
                      <a:pt x="30" y="109"/>
                    </a:cubicBezTo>
                    <a:cubicBezTo>
                      <a:pt x="31" y="107"/>
                      <a:pt x="28" y="101"/>
                      <a:pt x="24" y="99"/>
                    </a:cubicBezTo>
                    <a:cubicBezTo>
                      <a:pt x="20" y="97"/>
                      <a:pt x="20" y="101"/>
                      <a:pt x="16" y="94"/>
                    </a:cubicBezTo>
                    <a:cubicBezTo>
                      <a:pt x="11" y="88"/>
                      <a:pt x="11" y="86"/>
                      <a:pt x="12" y="82"/>
                    </a:cubicBezTo>
                    <a:cubicBezTo>
                      <a:pt x="13" y="77"/>
                      <a:pt x="18" y="80"/>
                      <a:pt x="17" y="76"/>
                    </a:cubicBezTo>
                    <a:cubicBezTo>
                      <a:pt x="17" y="71"/>
                      <a:pt x="6" y="66"/>
                      <a:pt x="7" y="65"/>
                    </a:cubicBezTo>
                    <a:cubicBezTo>
                      <a:pt x="8" y="63"/>
                      <a:pt x="16" y="60"/>
                      <a:pt x="20" y="63"/>
                    </a:cubicBezTo>
                    <a:cubicBezTo>
                      <a:pt x="24" y="66"/>
                      <a:pt x="27" y="69"/>
                      <a:pt x="30" y="68"/>
                    </a:cubicBezTo>
                    <a:cubicBezTo>
                      <a:pt x="33" y="66"/>
                      <a:pt x="35" y="64"/>
                      <a:pt x="32" y="60"/>
                    </a:cubicBezTo>
                    <a:cubicBezTo>
                      <a:pt x="29" y="57"/>
                      <a:pt x="27" y="60"/>
                      <a:pt x="27" y="52"/>
                    </a:cubicBezTo>
                    <a:cubicBezTo>
                      <a:pt x="26" y="45"/>
                      <a:pt x="26" y="42"/>
                      <a:pt x="24" y="39"/>
                    </a:cubicBezTo>
                    <a:cubicBezTo>
                      <a:pt x="22" y="35"/>
                      <a:pt x="22" y="33"/>
                      <a:pt x="18" y="28"/>
                    </a:cubicBezTo>
                    <a:cubicBezTo>
                      <a:pt x="14" y="24"/>
                      <a:pt x="11" y="19"/>
                      <a:pt x="7" y="15"/>
                    </a:cubicBezTo>
                    <a:cubicBezTo>
                      <a:pt x="4" y="11"/>
                      <a:pt x="0" y="7"/>
                      <a:pt x="1" y="5"/>
                    </a:cubicBezTo>
                    <a:cubicBezTo>
                      <a:pt x="2" y="3"/>
                      <a:pt x="8" y="0"/>
                      <a:pt x="10" y="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8" name="Freeform 684">
                <a:extLst>
                  <a:ext uri="{FF2B5EF4-FFF2-40B4-BE49-F238E27FC236}">
                    <a16:creationId xmlns:a16="http://schemas.microsoft.com/office/drawing/2014/main" id="{869D227C-12AE-B7B0-1D60-D6E7DAB6C5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97800" y="2547938"/>
                <a:ext cx="15875" cy="22225"/>
              </a:xfrm>
              <a:custGeom>
                <a:avLst/>
                <a:gdLst>
                  <a:gd name="T0" fmla="*/ 5 w 13"/>
                  <a:gd name="T1" fmla="*/ 19 h 19"/>
                  <a:gd name="T2" fmla="*/ 11 w 13"/>
                  <a:gd name="T3" fmla="*/ 8 h 19"/>
                  <a:gd name="T4" fmla="*/ 8 w 13"/>
                  <a:gd name="T5" fmla="*/ 1 h 19"/>
                  <a:gd name="T6" fmla="*/ 0 w 13"/>
                  <a:gd name="T7" fmla="*/ 7 h 19"/>
                  <a:gd name="T8" fmla="*/ 5 w 13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9">
                    <a:moveTo>
                      <a:pt x="5" y="19"/>
                    </a:moveTo>
                    <a:cubicBezTo>
                      <a:pt x="7" y="13"/>
                      <a:pt x="8" y="13"/>
                      <a:pt x="11" y="8"/>
                    </a:cubicBezTo>
                    <a:cubicBezTo>
                      <a:pt x="13" y="4"/>
                      <a:pt x="12" y="0"/>
                      <a:pt x="8" y="1"/>
                    </a:cubicBezTo>
                    <a:cubicBezTo>
                      <a:pt x="3" y="2"/>
                      <a:pt x="0" y="1"/>
                      <a:pt x="0" y="7"/>
                    </a:cubicBezTo>
                    <a:cubicBezTo>
                      <a:pt x="0" y="12"/>
                      <a:pt x="0" y="19"/>
                      <a:pt x="5" y="1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9" name="Freeform 685">
                <a:extLst>
                  <a:ext uri="{FF2B5EF4-FFF2-40B4-BE49-F238E27FC236}">
                    <a16:creationId xmlns:a16="http://schemas.microsoft.com/office/drawing/2014/main" id="{F8EDDD3F-71FA-23A4-B106-C68EED3679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16850" y="2513013"/>
                <a:ext cx="44450" cy="41275"/>
              </a:xfrm>
              <a:custGeom>
                <a:avLst/>
                <a:gdLst>
                  <a:gd name="T0" fmla="*/ 7 w 38"/>
                  <a:gd name="T1" fmla="*/ 35 h 35"/>
                  <a:gd name="T2" fmla="*/ 11 w 38"/>
                  <a:gd name="T3" fmla="*/ 25 h 35"/>
                  <a:gd name="T4" fmla="*/ 16 w 38"/>
                  <a:gd name="T5" fmla="*/ 18 h 35"/>
                  <a:gd name="T6" fmla="*/ 29 w 38"/>
                  <a:gd name="T7" fmla="*/ 9 h 35"/>
                  <a:gd name="T8" fmla="*/ 29 w 38"/>
                  <a:gd name="T9" fmla="*/ 2 h 35"/>
                  <a:gd name="T10" fmla="*/ 17 w 38"/>
                  <a:gd name="T11" fmla="*/ 4 h 35"/>
                  <a:gd name="T12" fmla="*/ 7 w 38"/>
                  <a:gd name="T13" fmla="*/ 11 h 35"/>
                  <a:gd name="T14" fmla="*/ 1 w 38"/>
                  <a:gd name="T15" fmla="*/ 25 h 35"/>
                  <a:gd name="T16" fmla="*/ 7 w 38"/>
                  <a:gd name="T17" fmla="*/ 3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35">
                    <a:moveTo>
                      <a:pt x="7" y="35"/>
                    </a:moveTo>
                    <a:cubicBezTo>
                      <a:pt x="7" y="29"/>
                      <a:pt x="7" y="26"/>
                      <a:pt x="11" y="25"/>
                    </a:cubicBezTo>
                    <a:cubicBezTo>
                      <a:pt x="14" y="23"/>
                      <a:pt x="9" y="20"/>
                      <a:pt x="16" y="18"/>
                    </a:cubicBezTo>
                    <a:cubicBezTo>
                      <a:pt x="22" y="15"/>
                      <a:pt x="25" y="12"/>
                      <a:pt x="29" y="9"/>
                    </a:cubicBezTo>
                    <a:cubicBezTo>
                      <a:pt x="34" y="7"/>
                      <a:pt x="38" y="0"/>
                      <a:pt x="29" y="2"/>
                    </a:cubicBezTo>
                    <a:cubicBezTo>
                      <a:pt x="21" y="5"/>
                      <a:pt x="19" y="0"/>
                      <a:pt x="17" y="4"/>
                    </a:cubicBezTo>
                    <a:cubicBezTo>
                      <a:pt x="15" y="8"/>
                      <a:pt x="8" y="7"/>
                      <a:pt x="7" y="11"/>
                    </a:cubicBezTo>
                    <a:cubicBezTo>
                      <a:pt x="5" y="16"/>
                      <a:pt x="1" y="19"/>
                      <a:pt x="1" y="25"/>
                    </a:cubicBezTo>
                    <a:cubicBezTo>
                      <a:pt x="0" y="31"/>
                      <a:pt x="2" y="34"/>
                      <a:pt x="7" y="3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0" name="Freeform 686">
                <a:extLst>
                  <a:ext uri="{FF2B5EF4-FFF2-40B4-BE49-F238E27FC236}">
                    <a16:creationId xmlns:a16="http://schemas.microsoft.com/office/drawing/2014/main" id="{3D2BD141-7AC2-0905-DC91-C18DA920B7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59713" y="2489201"/>
                <a:ext cx="22225" cy="30163"/>
              </a:xfrm>
              <a:custGeom>
                <a:avLst/>
                <a:gdLst>
                  <a:gd name="T0" fmla="*/ 7 w 19"/>
                  <a:gd name="T1" fmla="*/ 22 h 25"/>
                  <a:gd name="T2" fmla="*/ 14 w 19"/>
                  <a:gd name="T3" fmla="*/ 14 h 25"/>
                  <a:gd name="T4" fmla="*/ 17 w 19"/>
                  <a:gd name="T5" fmla="*/ 4 h 25"/>
                  <a:gd name="T6" fmla="*/ 9 w 19"/>
                  <a:gd name="T7" fmla="*/ 4 h 25"/>
                  <a:gd name="T8" fmla="*/ 3 w 19"/>
                  <a:gd name="T9" fmla="*/ 12 h 25"/>
                  <a:gd name="T10" fmla="*/ 0 w 19"/>
                  <a:gd name="T11" fmla="*/ 22 h 25"/>
                  <a:gd name="T12" fmla="*/ 7 w 19"/>
                  <a:gd name="T13" fmla="*/ 22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25">
                    <a:moveTo>
                      <a:pt x="7" y="22"/>
                    </a:moveTo>
                    <a:cubicBezTo>
                      <a:pt x="12" y="18"/>
                      <a:pt x="10" y="20"/>
                      <a:pt x="14" y="14"/>
                    </a:cubicBezTo>
                    <a:cubicBezTo>
                      <a:pt x="17" y="8"/>
                      <a:pt x="19" y="5"/>
                      <a:pt x="17" y="4"/>
                    </a:cubicBezTo>
                    <a:cubicBezTo>
                      <a:pt x="15" y="3"/>
                      <a:pt x="13" y="0"/>
                      <a:pt x="9" y="4"/>
                    </a:cubicBezTo>
                    <a:cubicBezTo>
                      <a:pt x="6" y="8"/>
                      <a:pt x="5" y="9"/>
                      <a:pt x="3" y="12"/>
                    </a:cubicBezTo>
                    <a:cubicBezTo>
                      <a:pt x="2" y="15"/>
                      <a:pt x="0" y="22"/>
                      <a:pt x="0" y="22"/>
                    </a:cubicBezTo>
                    <a:cubicBezTo>
                      <a:pt x="1" y="22"/>
                      <a:pt x="3" y="25"/>
                      <a:pt x="7" y="2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1" name="Freeform 687">
                <a:extLst>
                  <a:ext uri="{FF2B5EF4-FFF2-40B4-BE49-F238E27FC236}">
                    <a16:creationId xmlns:a16="http://schemas.microsoft.com/office/drawing/2014/main" id="{945DB4DB-57A3-3EA5-400B-1B5A09CC1B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1463" y="2460626"/>
                <a:ext cx="12700" cy="19050"/>
              </a:xfrm>
              <a:custGeom>
                <a:avLst/>
                <a:gdLst>
                  <a:gd name="T0" fmla="*/ 5 w 10"/>
                  <a:gd name="T1" fmla="*/ 16 h 16"/>
                  <a:gd name="T2" fmla="*/ 8 w 10"/>
                  <a:gd name="T3" fmla="*/ 7 h 16"/>
                  <a:gd name="T4" fmla="*/ 7 w 10"/>
                  <a:gd name="T5" fmla="*/ 2 h 16"/>
                  <a:gd name="T6" fmla="*/ 0 w 10"/>
                  <a:gd name="T7" fmla="*/ 6 h 16"/>
                  <a:gd name="T8" fmla="*/ 5 w 10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6">
                    <a:moveTo>
                      <a:pt x="5" y="16"/>
                    </a:moveTo>
                    <a:cubicBezTo>
                      <a:pt x="8" y="11"/>
                      <a:pt x="8" y="12"/>
                      <a:pt x="8" y="7"/>
                    </a:cubicBezTo>
                    <a:cubicBezTo>
                      <a:pt x="9" y="3"/>
                      <a:pt x="10" y="0"/>
                      <a:pt x="7" y="2"/>
                    </a:cubicBezTo>
                    <a:cubicBezTo>
                      <a:pt x="3" y="4"/>
                      <a:pt x="0" y="3"/>
                      <a:pt x="0" y="6"/>
                    </a:cubicBezTo>
                    <a:cubicBezTo>
                      <a:pt x="0" y="9"/>
                      <a:pt x="0" y="13"/>
                      <a:pt x="5" y="1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82" name="Freeform 688">
                <a:extLst>
                  <a:ext uri="{FF2B5EF4-FFF2-40B4-BE49-F238E27FC236}">
                    <a16:creationId xmlns:a16="http://schemas.microsoft.com/office/drawing/2014/main" id="{46F95E53-BEC0-7A90-2129-0849817652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31100" y="2644776"/>
                <a:ext cx="285750" cy="354013"/>
              </a:xfrm>
              <a:custGeom>
                <a:avLst/>
                <a:gdLst>
                  <a:gd name="T0" fmla="*/ 185 w 243"/>
                  <a:gd name="T1" fmla="*/ 23 h 301"/>
                  <a:gd name="T2" fmla="*/ 211 w 243"/>
                  <a:gd name="T3" fmla="*/ 44 h 301"/>
                  <a:gd name="T4" fmla="*/ 220 w 243"/>
                  <a:gd name="T5" fmla="*/ 73 h 301"/>
                  <a:gd name="T6" fmla="*/ 222 w 243"/>
                  <a:gd name="T7" fmla="*/ 91 h 301"/>
                  <a:gd name="T8" fmla="*/ 226 w 243"/>
                  <a:gd name="T9" fmla="*/ 111 h 301"/>
                  <a:gd name="T10" fmla="*/ 233 w 243"/>
                  <a:gd name="T11" fmla="*/ 142 h 301"/>
                  <a:gd name="T12" fmla="*/ 241 w 243"/>
                  <a:gd name="T13" fmla="*/ 171 h 301"/>
                  <a:gd name="T14" fmla="*/ 231 w 243"/>
                  <a:gd name="T15" fmla="*/ 186 h 301"/>
                  <a:gd name="T16" fmla="*/ 229 w 243"/>
                  <a:gd name="T17" fmla="*/ 166 h 301"/>
                  <a:gd name="T18" fmla="*/ 221 w 243"/>
                  <a:gd name="T19" fmla="*/ 179 h 301"/>
                  <a:gd name="T20" fmla="*/ 210 w 243"/>
                  <a:gd name="T21" fmla="*/ 195 h 301"/>
                  <a:gd name="T22" fmla="*/ 199 w 243"/>
                  <a:gd name="T23" fmla="*/ 182 h 301"/>
                  <a:gd name="T24" fmla="*/ 177 w 243"/>
                  <a:gd name="T25" fmla="*/ 195 h 301"/>
                  <a:gd name="T26" fmla="*/ 157 w 243"/>
                  <a:gd name="T27" fmla="*/ 193 h 301"/>
                  <a:gd name="T28" fmla="*/ 156 w 243"/>
                  <a:gd name="T29" fmla="*/ 213 h 301"/>
                  <a:gd name="T30" fmla="*/ 139 w 243"/>
                  <a:gd name="T31" fmla="*/ 223 h 301"/>
                  <a:gd name="T32" fmla="*/ 127 w 243"/>
                  <a:gd name="T33" fmla="*/ 202 h 301"/>
                  <a:gd name="T34" fmla="*/ 121 w 243"/>
                  <a:gd name="T35" fmla="*/ 196 h 301"/>
                  <a:gd name="T36" fmla="*/ 120 w 243"/>
                  <a:gd name="T37" fmla="*/ 216 h 301"/>
                  <a:gd name="T38" fmla="*/ 108 w 243"/>
                  <a:gd name="T39" fmla="*/ 230 h 301"/>
                  <a:gd name="T40" fmla="*/ 94 w 243"/>
                  <a:gd name="T41" fmla="*/ 233 h 301"/>
                  <a:gd name="T42" fmla="*/ 86 w 243"/>
                  <a:gd name="T43" fmla="*/ 246 h 301"/>
                  <a:gd name="T44" fmla="*/ 72 w 243"/>
                  <a:gd name="T45" fmla="*/ 232 h 301"/>
                  <a:gd name="T46" fmla="*/ 77 w 243"/>
                  <a:gd name="T47" fmla="*/ 215 h 301"/>
                  <a:gd name="T48" fmla="*/ 102 w 243"/>
                  <a:gd name="T49" fmla="*/ 203 h 301"/>
                  <a:gd name="T50" fmla="*/ 108 w 243"/>
                  <a:gd name="T51" fmla="*/ 191 h 301"/>
                  <a:gd name="T52" fmla="*/ 85 w 243"/>
                  <a:gd name="T53" fmla="*/ 202 h 301"/>
                  <a:gd name="T54" fmla="*/ 63 w 243"/>
                  <a:gd name="T55" fmla="*/ 206 h 301"/>
                  <a:gd name="T56" fmla="*/ 43 w 243"/>
                  <a:gd name="T57" fmla="*/ 211 h 301"/>
                  <a:gd name="T58" fmla="*/ 50 w 243"/>
                  <a:gd name="T59" fmla="*/ 225 h 301"/>
                  <a:gd name="T60" fmla="*/ 61 w 243"/>
                  <a:gd name="T61" fmla="*/ 236 h 301"/>
                  <a:gd name="T62" fmla="*/ 66 w 243"/>
                  <a:gd name="T63" fmla="*/ 256 h 301"/>
                  <a:gd name="T64" fmla="*/ 68 w 243"/>
                  <a:gd name="T65" fmla="*/ 286 h 301"/>
                  <a:gd name="T66" fmla="*/ 54 w 243"/>
                  <a:gd name="T67" fmla="*/ 286 h 301"/>
                  <a:gd name="T68" fmla="*/ 42 w 243"/>
                  <a:gd name="T69" fmla="*/ 288 h 301"/>
                  <a:gd name="T70" fmla="*/ 37 w 243"/>
                  <a:gd name="T71" fmla="*/ 261 h 301"/>
                  <a:gd name="T72" fmla="*/ 24 w 243"/>
                  <a:gd name="T73" fmla="*/ 238 h 301"/>
                  <a:gd name="T74" fmla="*/ 33 w 243"/>
                  <a:gd name="T75" fmla="*/ 258 h 301"/>
                  <a:gd name="T76" fmla="*/ 19 w 243"/>
                  <a:gd name="T77" fmla="*/ 246 h 301"/>
                  <a:gd name="T78" fmla="*/ 5 w 243"/>
                  <a:gd name="T79" fmla="*/ 230 h 301"/>
                  <a:gd name="T80" fmla="*/ 28 w 243"/>
                  <a:gd name="T81" fmla="*/ 206 h 301"/>
                  <a:gd name="T82" fmla="*/ 53 w 243"/>
                  <a:gd name="T83" fmla="*/ 178 h 301"/>
                  <a:gd name="T84" fmla="*/ 74 w 243"/>
                  <a:gd name="T85" fmla="*/ 169 h 301"/>
                  <a:gd name="T86" fmla="*/ 100 w 243"/>
                  <a:gd name="T87" fmla="*/ 167 h 301"/>
                  <a:gd name="T88" fmla="*/ 123 w 243"/>
                  <a:gd name="T89" fmla="*/ 170 h 301"/>
                  <a:gd name="T90" fmla="*/ 126 w 243"/>
                  <a:gd name="T91" fmla="*/ 145 h 301"/>
                  <a:gd name="T92" fmla="*/ 127 w 243"/>
                  <a:gd name="T93" fmla="*/ 118 h 301"/>
                  <a:gd name="T94" fmla="*/ 136 w 243"/>
                  <a:gd name="T95" fmla="*/ 126 h 301"/>
                  <a:gd name="T96" fmla="*/ 163 w 243"/>
                  <a:gd name="T97" fmla="*/ 122 h 301"/>
                  <a:gd name="T98" fmla="*/ 177 w 243"/>
                  <a:gd name="T99" fmla="*/ 98 h 301"/>
                  <a:gd name="T100" fmla="*/ 176 w 243"/>
                  <a:gd name="T101" fmla="*/ 71 h 301"/>
                  <a:gd name="T102" fmla="*/ 164 w 243"/>
                  <a:gd name="T103" fmla="*/ 48 h 301"/>
                  <a:gd name="T104" fmla="*/ 155 w 243"/>
                  <a:gd name="T105" fmla="*/ 31 h 301"/>
                  <a:gd name="T106" fmla="*/ 156 w 243"/>
                  <a:gd name="T107" fmla="*/ 15 h 301"/>
                  <a:gd name="T108" fmla="*/ 169 w 243"/>
                  <a:gd name="T109" fmla="*/ 19 h 301"/>
                  <a:gd name="T110" fmla="*/ 169 w 243"/>
                  <a:gd name="T111" fmla="*/ 11 h 301"/>
                  <a:gd name="T112" fmla="*/ 177 w 243"/>
                  <a:gd name="T113" fmla="*/ 6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43" h="301">
                    <a:moveTo>
                      <a:pt x="177" y="6"/>
                    </a:moveTo>
                    <a:cubicBezTo>
                      <a:pt x="179" y="15"/>
                      <a:pt x="182" y="20"/>
                      <a:pt x="185" y="23"/>
                    </a:cubicBezTo>
                    <a:cubicBezTo>
                      <a:pt x="188" y="27"/>
                      <a:pt x="191" y="28"/>
                      <a:pt x="198" y="33"/>
                    </a:cubicBezTo>
                    <a:cubicBezTo>
                      <a:pt x="205" y="38"/>
                      <a:pt x="209" y="37"/>
                      <a:pt x="211" y="44"/>
                    </a:cubicBezTo>
                    <a:cubicBezTo>
                      <a:pt x="213" y="51"/>
                      <a:pt x="214" y="54"/>
                      <a:pt x="216" y="60"/>
                    </a:cubicBezTo>
                    <a:cubicBezTo>
                      <a:pt x="217" y="65"/>
                      <a:pt x="221" y="67"/>
                      <a:pt x="220" y="73"/>
                    </a:cubicBezTo>
                    <a:cubicBezTo>
                      <a:pt x="220" y="79"/>
                      <a:pt x="224" y="84"/>
                      <a:pt x="225" y="87"/>
                    </a:cubicBezTo>
                    <a:cubicBezTo>
                      <a:pt x="225" y="90"/>
                      <a:pt x="228" y="91"/>
                      <a:pt x="222" y="91"/>
                    </a:cubicBezTo>
                    <a:cubicBezTo>
                      <a:pt x="217" y="92"/>
                      <a:pt x="216" y="100"/>
                      <a:pt x="216" y="102"/>
                    </a:cubicBezTo>
                    <a:cubicBezTo>
                      <a:pt x="216" y="104"/>
                      <a:pt x="224" y="104"/>
                      <a:pt x="226" y="111"/>
                    </a:cubicBezTo>
                    <a:cubicBezTo>
                      <a:pt x="227" y="118"/>
                      <a:pt x="225" y="121"/>
                      <a:pt x="229" y="129"/>
                    </a:cubicBezTo>
                    <a:cubicBezTo>
                      <a:pt x="232" y="136"/>
                      <a:pt x="231" y="134"/>
                      <a:pt x="233" y="142"/>
                    </a:cubicBezTo>
                    <a:cubicBezTo>
                      <a:pt x="235" y="150"/>
                      <a:pt x="239" y="153"/>
                      <a:pt x="241" y="159"/>
                    </a:cubicBezTo>
                    <a:cubicBezTo>
                      <a:pt x="243" y="166"/>
                      <a:pt x="242" y="165"/>
                      <a:pt x="241" y="171"/>
                    </a:cubicBezTo>
                    <a:cubicBezTo>
                      <a:pt x="240" y="176"/>
                      <a:pt x="240" y="182"/>
                      <a:pt x="238" y="184"/>
                    </a:cubicBezTo>
                    <a:cubicBezTo>
                      <a:pt x="236" y="185"/>
                      <a:pt x="231" y="190"/>
                      <a:pt x="231" y="186"/>
                    </a:cubicBezTo>
                    <a:cubicBezTo>
                      <a:pt x="230" y="183"/>
                      <a:pt x="229" y="181"/>
                      <a:pt x="229" y="174"/>
                    </a:cubicBezTo>
                    <a:cubicBezTo>
                      <a:pt x="229" y="166"/>
                      <a:pt x="234" y="165"/>
                      <a:pt x="229" y="166"/>
                    </a:cubicBezTo>
                    <a:cubicBezTo>
                      <a:pt x="223" y="168"/>
                      <a:pt x="219" y="174"/>
                      <a:pt x="219" y="175"/>
                    </a:cubicBezTo>
                    <a:cubicBezTo>
                      <a:pt x="219" y="177"/>
                      <a:pt x="227" y="179"/>
                      <a:pt x="221" y="179"/>
                    </a:cubicBezTo>
                    <a:cubicBezTo>
                      <a:pt x="215" y="180"/>
                      <a:pt x="210" y="176"/>
                      <a:pt x="212" y="182"/>
                    </a:cubicBezTo>
                    <a:cubicBezTo>
                      <a:pt x="214" y="189"/>
                      <a:pt x="213" y="195"/>
                      <a:pt x="210" y="195"/>
                    </a:cubicBezTo>
                    <a:cubicBezTo>
                      <a:pt x="207" y="195"/>
                      <a:pt x="207" y="193"/>
                      <a:pt x="205" y="188"/>
                    </a:cubicBezTo>
                    <a:cubicBezTo>
                      <a:pt x="202" y="183"/>
                      <a:pt x="203" y="174"/>
                      <a:pt x="199" y="182"/>
                    </a:cubicBezTo>
                    <a:cubicBezTo>
                      <a:pt x="196" y="189"/>
                      <a:pt x="209" y="193"/>
                      <a:pt x="194" y="195"/>
                    </a:cubicBezTo>
                    <a:cubicBezTo>
                      <a:pt x="179" y="196"/>
                      <a:pt x="188" y="199"/>
                      <a:pt x="177" y="195"/>
                    </a:cubicBezTo>
                    <a:cubicBezTo>
                      <a:pt x="167" y="190"/>
                      <a:pt x="169" y="189"/>
                      <a:pt x="165" y="190"/>
                    </a:cubicBezTo>
                    <a:cubicBezTo>
                      <a:pt x="161" y="190"/>
                      <a:pt x="154" y="189"/>
                      <a:pt x="157" y="193"/>
                    </a:cubicBezTo>
                    <a:cubicBezTo>
                      <a:pt x="159" y="197"/>
                      <a:pt x="166" y="202"/>
                      <a:pt x="165" y="205"/>
                    </a:cubicBezTo>
                    <a:cubicBezTo>
                      <a:pt x="164" y="208"/>
                      <a:pt x="158" y="206"/>
                      <a:pt x="156" y="213"/>
                    </a:cubicBezTo>
                    <a:cubicBezTo>
                      <a:pt x="155" y="220"/>
                      <a:pt x="157" y="227"/>
                      <a:pt x="151" y="228"/>
                    </a:cubicBezTo>
                    <a:cubicBezTo>
                      <a:pt x="146" y="229"/>
                      <a:pt x="142" y="226"/>
                      <a:pt x="139" y="223"/>
                    </a:cubicBezTo>
                    <a:cubicBezTo>
                      <a:pt x="135" y="219"/>
                      <a:pt x="134" y="214"/>
                      <a:pt x="131" y="210"/>
                    </a:cubicBezTo>
                    <a:cubicBezTo>
                      <a:pt x="129" y="206"/>
                      <a:pt x="126" y="204"/>
                      <a:pt x="127" y="202"/>
                    </a:cubicBezTo>
                    <a:cubicBezTo>
                      <a:pt x="129" y="200"/>
                      <a:pt x="132" y="196"/>
                      <a:pt x="129" y="194"/>
                    </a:cubicBezTo>
                    <a:cubicBezTo>
                      <a:pt x="127" y="193"/>
                      <a:pt x="121" y="192"/>
                      <a:pt x="121" y="196"/>
                    </a:cubicBezTo>
                    <a:cubicBezTo>
                      <a:pt x="121" y="199"/>
                      <a:pt x="118" y="204"/>
                      <a:pt x="118" y="207"/>
                    </a:cubicBezTo>
                    <a:cubicBezTo>
                      <a:pt x="118" y="211"/>
                      <a:pt x="121" y="212"/>
                      <a:pt x="120" y="216"/>
                    </a:cubicBezTo>
                    <a:cubicBezTo>
                      <a:pt x="120" y="219"/>
                      <a:pt x="118" y="219"/>
                      <a:pt x="117" y="225"/>
                    </a:cubicBezTo>
                    <a:cubicBezTo>
                      <a:pt x="117" y="232"/>
                      <a:pt x="108" y="230"/>
                      <a:pt x="108" y="230"/>
                    </a:cubicBezTo>
                    <a:cubicBezTo>
                      <a:pt x="108" y="230"/>
                      <a:pt x="104" y="224"/>
                      <a:pt x="101" y="227"/>
                    </a:cubicBezTo>
                    <a:cubicBezTo>
                      <a:pt x="99" y="229"/>
                      <a:pt x="96" y="227"/>
                      <a:pt x="94" y="233"/>
                    </a:cubicBezTo>
                    <a:cubicBezTo>
                      <a:pt x="93" y="239"/>
                      <a:pt x="92" y="240"/>
                      <a:pt x="93" y="244"/>
                    </a:cubicBezTo>
                    <a:cubicBezTo>
                      <a:pt x="94" y="247"/>
                      <a:pt x="87" y="247"/>
                      <a:pt x="86" y="246"/>
                    </a:cubicBezTo>
                    <a:cubicBezTo>
                      <a:pt x="85" y="245"/>
                      <a:pt x="81" y="243"/>
                      <a:pt x="78" y="241"/>
                    </a:cubicBezTo>
                    <a:cubicBezTo>
                      <a:pt x="75" y="239"/>
                      <a:pt x="77" y="236"/>
                      <a:pt x="72" y="232"/>
                    </a:cubicBezTo>
                    <a:cubicBezTo>
                      <a:pt x="66" y="228"/>
                      <a:pt x="63" y="228"/>
                      <a:pt x="69" y="225"/>
                    </a:cubicBezTo>
                    <a:cubicBezTo>
                      <a:pt x="75" y="221"/>
                      <a:pt x="69" y="220"/>
                      <a:pt x="77" y="215"/>
                    </a:cubicBezTo>
                    <a:cubicBezTo>
                      <a:pt x="85" y="209"/>
                      <a:pt x="87" y="212"/>
                      <a:pt x="92" y="211"/>
                    </a:cubicBezTo>
                    <a:cubicBezTo>
                      <a:pt x="96" y="210"/>
                      <a:pt x="98" y="204"/>
                      <a:pt x="102" y="203"/>
                    </a:cubicBezTo>
                    <a:cubicBezTo>
                      <a:pt x="105" y="202"/>
                      <a:pt x="114" y="208"/>
                      <a:pt x="114" y="202"/>
                    </a:cubicBezTo>
                    <a:cubicBezTo>
                      <a:pt x="114" y="195"/>
                      <a:pt x="112" y="191"/>
                      <a:pt x="108" y="191"/>
                    </a:cubicBezTo>
                    <a:cubicBezTo>
                      <a:pt x="103" y="191"/>
                      <a:pt x="101" y="192"/>
                      <a:pt x="97" y="196"/>
                    </a:cubicBezTo>
                    <a:cubicBezTo>
                      <a:pt x="93" y="199"/>
                      <a:pt x="91" y="201"/>
                      <a:pt x="85" y="202"/>
                    </a:cubicBezTo>
                    <a:cubicBezTo>
                      <a:pt x="79" y="202"/>
                      <a:pt x="80" y="202"/>
                      <a:pt x="74" y="204"/>
                    </a:cubicBezTo>
                    <a:cubicBezTo>
                      <a:pt x="68" y="206"/>
                      <a:pt x="66" y="200"/>
                      <a:pt x="63" y="206"/>
                    </a:cubicBezTo>
                    <a:cubicBezTo>
                      <a:pt x="60" y="211"/>
                      <a:pt x="70" y="213"/>
                      <a:pt x="58" y="212"/>
                    </a:cubicBezTo>
                    <a:cubicBezTo>
                      <a:pt x="46" y="212"/>
                      <a:pt x="45" y="210"/>
                      <a:pt x="43" y="211"/>
                    </a:cubicBezTo>
                    <a:cubicBezTo>
                      <a:pt x="40" y="212"/>
                      <a:pt x="31" y="215"/>
                      <a:pt x="35" y="218"/>
                    </a:cubicBezTo>
                    <a:cubicBezTo>
                      <a:pt x="38" y="221"/>
                      <a:pt x="48" y="225"/>
                      <a:pt x="50" y="225"/>
                    </a:cubicBezTo>
                    <a:cubicBezTo>
                      <a:pt x="52" y="224"/>
                      <a:pt x="56" y="228"/>
                      <a:pt x="55" y="230"/>
                    </a:cubicBezTo>
                    <a:cubicBezTo>
                      <a:pt x="55" y="231"/>
                      <a:pt x="57" y="234"/>
                      <a:pt x="61" y="236"/>
                    </a:cubicBezTo>
                    <a:cubicBezTo>
                      <a:pt x="65" y="238"/>
                      <a:pt x="71" y="240"/>
                      <a:pt x="69" y="245"/>
                    </a:cubicBezTo>
                    <a:cubicBezTo>
                      <a:pt x="67" y="250"/>
                      <a:pt x="65" y="249"/>
                      <a:pt x="66" y="256"/>
                    </a:cubicBezTo>
                    <a:cubicBezTo>
                      <a:pt x="67" y="264"/>
                      <a:pt x="67" y="264"/>
                      <a:pt x="69" y="272"/>
                    </a:cubicBezTo>
                    <a:cubicBezTo>
                      <a:pt x="70" y="279"/>
                      <a:pt x="71" y="283"/>
                      <a:pt x="68" y="286"/>
                    </a:cubicBezTo>
                    <a:cubicBezTo>
                      <a:pt x="66" y="288"/>
                      <a:pt x="68" y="301"/>
                      <a:pt x="61" y="296"/>
                    </a:cubicBezTo>
                    <a:cubicBezTo>
                      <a:pt x="54" y="291"/>
                      <a:pt x="57" y="291"/>
                      <a:pt x="54" y="286"/>
                    </a:cubicBezTo>
                    <a:cubicBezTo>
                      <a:pt x="51" y="281"/>
                      <a:pt x="54" y="283"/>
                      <a:pt x="50" y="286"/>
                    </a:cubicBezTo>
                    <a:cubicBezTo>
                      <a:pt x="47" y="290"/>
                      <a:pt x="44" y="294"/>
                      <a:pt x="42" y="288"/>
                    </a:cubicBezTo>
                    <a:cubicBezTo>
                      <a:pt x="40" y="282"/>
                      <a:pt x="41" y="284"/>
                      <a:pt x="40" y="275"/>
                    </a:cubicBezTo>
                    <a:cubicBezTo>
                      <a:pt x="38" y="267"/>
                      <a:pt x="36" y="266"/>
                      <a:pt x="37" y="261"/>
                    </a:cubicBezTo>
                    <a:cubicBezTo>
                      <a:pt x="37" y="255"/>
                      <a:pt x="44" y="258"/>
                      <a:pt x="37" y="249"/>
                    </a:cubicBezTo>
                    <a:cubicBezTo>
                      <a:pt x="31" y="241"/>
                      <a:pt x="21" y="233"/>
                      <a:pt x="24" y="238"/>
                    </a:cubicBezTo>
                    <a:cubicBezTo>
                      <a:pt x="26" y="243"/>
                      <a:pt x="28" y="248"/>
                      <a:pt x="30" y="251"/>
                    </a:cubicBezTo>
                    <a:cubicBezTo>
                      <a:pt x="32" y="253"/>
                      <a:pt x="38" y="258"/>
                      <a:pt x="33" y="258"/>
                    </a:cubicBezTo>
                    <a:cubicBezTo>
                      <a:pt x="28" y="258"/>
                      <a:pt x="28" y="265"/>
                      <a:pt x="25" y="256"/>
                    </a:cubicBezTo>
                    <a:cubicBezTo>
                      <a:pt x="21" y="247"/>
                      <a:pt x="25" y="249"/>
                      <a:pt x="19" y="246"/>
                    </a:cubicBezTo>
                    <a:cubicBezTo>
                      <a:pt x="12" y="243"/>
                      <a:pt x="14" y="245"/>
                      <a:pt x="10" y="238"/>
                    </a:cubicBezTo>
                    <a:cubicBezTo>
                      <a:pt x="5" y="232"/>
                      <a:pt x="0" y="233"/>
                      <a:pt x="5" y="230"/>
                    </a:cubicBezTo>
                    <a:cubicBezTo>
                      <a:pt x="10" y="228"/>
                      <a:pt x="12" y="237"/>
                      <a:pt x="20" y="223"/>
                    </a:cubicBezTo>
                    <a:cubicBezTo>
                      <a:pt x="28" y="209"/>
                      <a:pt x="29" y="212"/>
                      <a:pt x="28" y="206"/>
                    </a:cubicBezTo>
                    <a:cubicBezTo>
                      <a:pt x="27" y="200"/>
                      <a:pt x="28" y="198"/>
                      <a:pt x="34" y="195"/>
                    </a:cubicBezTo>
                    <a:cubicBezTo>
                      <a:pt x="40" y="192"/>
                      <a:pt x="48" y="183"/>
                      <a:pt x="53" y="178"/>
                    </a:cubicBezTo>
                    <a:cubicBezTo>
                      <a:pt x="57" y="172"/>
                      <a:pt x="53" y="170"/>
                      <a:pt x="60" y="169"/>
                    </a:cubicBezTo>
                    <a:cubicBezTo>
                      <a:pt x="67" y="168"/>
                      <a:pt x="67" y="168"/>
                      <a:pt x="74" y="169"/>
                    </a:cubicBezTo>
                    <a:cubicBezTo>
                      <a:pt x="80" y="170"/>
                      <a:pt x="79" y="170"/>
                      <a:pt x="86" y="170"/>
                    </a:cubicBezTo>
                    <a:cubicBezTo>
                      <a:pt x="92" y="169"/>
                      <a:pt x="93" y="167"/>
                      <a:pt x="100" y="167"/>
                    </a:cubicBezTo>
                    <a:cubicBezTo>
                      <a:pt x="107" y="166"/>
                      <a:pt x="115" y="163"/>
                      <a:pt x="115" y="165"/>
                    </a:cubicBezTo>
                    <a:cubicBezTo>
                      <a:pt x="114" y="167"/>
                      <a:pt x="116" y="173"/>
                      <a:pt x="123" y="170"/>
                    </a:cubicBezTo>
                    <a:cubicBezTo>
                      <a:pt x="129" y="166"/>
                      <a:pt x="132" y="169"/>
                      <a:pt x="129" y="162"/>
                    </a:cubicBezTo>
                    <a:cubicBezTo>
                      <a:pt x="126" y="156"/>
                      <a:pt x="124" y="149"/>
                      <a:pt x="126" y="145"/>
                    </a:cubicBezTo>
                    <a:cubicBezTo>
                      <a:pt x="129" y="140"/>
                      <a:pt x="137" y="139"/>
                      <a:pt x="134" y="134"/>
                    </a:cubicBezTo>
                    <a:cubicBezTo>
                      <a:pt x="131" y="129"/>
                      <a:pt x="125" y="120"/>
                      <a:pt x="127" y="118"/>
                    </a:cubicBezTo>
                    <a:cubicBezTo>
                      <a:pt x="129" y="117"/>
                      <a:pt x="141" y="111"/>
                      <a:pt x="141" y="115"/>
                    </a:cubicBezTo>
                    <a:cubicBezTo>
                      <a:pt x="140" y="119"/>
                      <a:pt x="134" y="124"/>
                      <a:pt x="136" y="126"/>
                    </a:cubicBezTo>
                    <a:cubicBezTo>
                      <a:pt x="138" y="128"/>
                      <a:pt x="136" y="138"/>
                      <a:pt x="144" y="136"/>
                    </a:cubicBezTo>
                    <a:cubicBezTo>
                      <a:pt x="152" y="133"/>
                      <a:pt x="157" y="127"/>
                      <a:pt x="163" y="122"/>
                    </a:cubicBezTo>
                    <a:cubicBezTo>
                      <a:pt x="169" y="116"/>
                      <a:pt x="169" y="111"/>
                      <a:pt x="171" y="106"/>
                    </a:cubicBezTo>
                    <a:cubicBezTo>
                      <a:pt x="173" y="101"/>
                      <a:pt x="176" y="103"/>
                      <a:pt x="177" y="98"/>
                    </a:cubicBezTo>
                    <a:cubicBezTo>
                      <a:pt x="178" y="94"/>
                      <a:pt x="176" y="88"/>
                      <a:pt x="175" y="84"/>
                    </a:cubicBezTo>
                    <a:cubicBezTo>
                      <a:pt x="175" y="80"/>
                      <a:pt x="176" y="76"/>
                      <a:pt x="176" y="71"/>
                    </a:cubicBezTo>
                    <a:cubicBezTo>
                      <a:pt x="176" y="66"/>
                      <a:pt x="178" y="67"/>
                      <a:pt x="173" y="61"/>
                    </a:cubicBezTo>
                    <a:cubicBezTo>
                      <a:pt x="169" y="56"/>
                      <a:pt x="166" y="50"/>
                      <a:pt x="164" y="48"/>
                    </a:cubicBezTo>
                    <a:cubicBezTo>
                      <a:pt x="161" y="46"/>
                      <a:pt x="160" y="45"/>
                      <a:pt x="160" y="40"/>
                    </a:cubicBezTo>
                    <a:cubicBezTo>
                      <a:pt x="160" y="34"/>
                      <a:pt x="158" y="35"/>
                      <a:pt x="155" y="31"/>
                    </a:cubicBezTo>
                    <a:cubicBezTo>
                      <a:pt x="151" y="27"/>
                      <a:pt x="146" y="29"/>
                      <a:pt x="152" y="25"/>
                    </a:cubicBezTo>
                    <a:cubicBezTo>
                      <a:pt x="158" y="22"/>
                      <a:pt x="156" y="17"/>
                      <a:pt x="156" y="15"/>
                    </a:cubicBezTo>
                    <a:cubicBezTo>
                      <a:pt x="156" y="14"/>
                      <a:pt x="156" y="5"/>
                      <a:pt x="158" y="9"/>
                    </a:cubicBezTo>
                    <a:cubicBezTo>
                      <a:pt x="160" y="13"/>
                      <a:pt x="166" y="17"/>
                      <a:pt x="169" y="19"/>
                    </a:cubicBezTo>
                    <a:cubicBezTo>
                      <a:pt x="171" y="21"/>
                      <a:pt x="174" y="19"/>
                      <a:pt x="174" y="16"/>
                    </a:cubicBezTo>
                    <a:cubicBezTo>
                      <a:pt x="174" y="12"/>
                      <a:pt x="169" y="11"/>
                      <a:pt x="169" y="11"/>
                    </a:cubicBezTo>
                    <a:cubicBezTo>
                      <a:pt x="169" y="11"/>
                      <a:pt x="159" y="6"/>
                      <a:pt x="165" y="5"/>
                    </a:cubicBezTo>
                    <a:cubicBezTo>
                      <a:pt x="172" y="5"/>
                      <a:pt x="178" y="0"/>
                      <a:pt x="177" y="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2" name="Freeform 689">
              <a:extLst>
                <a:ext uri="{FF2B5EF4-FFF2-40B4-BE49-F238E27FC236}">
                  <a16:creationId xmlns:a16="http://schemas.microsoft.com/office/drawing/2014/main" id="{7BA92E36-19FC-1DBA-CE55-F24A6DBC7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8723" y="3118819"/>
              <a:ext cx="46835" cy="119063"/>
            </a:xfrm>
            <a:custGeom>
              <a:avLst/>
              <a:gdLst>
                <a:gd name="T0" fmla="*/ 12 w 41"/>
                <a:gd name="T1" fmla="*/ 12 h 101"/>
                <a:gd name="T2" fmla="*/ 10 w 41"/>
                <a:gd name="T3" fmla="*/ 29 h 101"/>
                <a:gd name="T4" fmla="*/ 5 w 41"/>
                <a:gd name="T5" fmla="*/ 58 h 101"/>
                <a:gd name="T6" fmla="*/ 9 w 41"/>
                <a:gd name="T7" fmla="*/ 71 h 101"/>
                <a:gd name="T8" fmla="*/ 20 w 41"/>
                <a:gd name="T9" fmla="*/ 87 h 101"/>
                <a:gd name="T10" fmla="*/ 30 w 41"/>
                <a:gd name="T11" fmla="*/ 98 h 101"/>
                <a:gd name="T12" fmla="*/ 30 w 41"/>
                <a:gd name="T13" fmla="*/ 84 h 101"/>
                <a:gd name="T14" fmla="*/ 37 w 41"/>
                <a:gd name="T15" fmla="*/ 73 h 101"/>
                <a:gd name="T16" fmla="*/ 38 w 41"/>
                <a:gd name="T17" fmla="*/ 59 h 101"/>
                <a:gd name="T18" fmla="*/ 38 w 41"/>
                <a:gd name="T19" fmla="*/ 36 h 101"/>
                <a:gd name="T20" fmla="*/ 39 w 41"/>
                <a:gd name="T21" fmla="*/ 24 h 101"/>
                <a:gd name="T22" fmla="*/ 39 w 41"/>
                <a:gd name="T23" fmla="*/ 9 h 101"/>
                <a:gd name="T24" fmla="*/ 33 w 41"/>
                <a:gd name="T25" fmla="*/ 3 h 101"/>
                <a:gd name="T26" fmla="*/ 21 w 41"/>
                <a:gd name="T27" fmla="*/ 3 h 101"/>
                <a:gd name="T28" fmla="*/ 12 w 41"/>
                <a:gd name="T29" fmla="*/ 1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101">
                  <a:moveTo>
                    <a:pt x="12" y="12"/>
                  </a:moveTo>
                  <a:cubicBezTo>
                    <a:pt x="12" y="19"/>
                    <a:pt x="20" y="13"/>
                    <a:pt x="10" y="29"/>
                  </a:cubicBezTo>
                  <a:cubicBezTo>
                    <a:pt x="0" y="44"/>
                    <a:pt x="3" y="53"/>
                    <a:pt x="5" y="58"/>
                  </a:cubicBezTo>
                  <a:cubicBezTo>
                    <a:pt x="7" y="62"/>
                    <a:pt x="3" y="65"/>
                    <a:pt x="9" y="71"/>
                  </a:cubicBezTo>
                  <a:cubicBezTo>
                    <a:pt x="15" y="77"/>
                    <a:pt x="16" y="81"/>
                    <a:pt x="20" y="87"/>
                  </a:cubicBezTo>
                  <a:cubicBezTo>
                    <a:pt x="23" y="94"/>
                    <a:pt x="30" y="101"/>
                    <a:pt x="30" y="98"/>
                  </a:cubicBezTo>
                  <a:cubicBezTo>
                    <a:pt x="30" y="94"/>
                    <a:pt x="28" y="89"/>
                    <a:pt x="30" y="84"/>
                  </a:cubicBezTo>
                  <a:cubicBezTo>
                    <a:pt x="32" y="79"/>
                    <a:pt x="35" y="77"/>
                    <a:pt x="37" y="73"/>
                  </a:cubicBezTo>
                  <a:cubicBezTo>
                    <a:pt x="38" y="69"/>
                    <a:pt x="38" y="66"/>
                    <a:pt x="38" y="59"/>
                  </a:cubicBezTo>
                  <a:cubicBezTo>
                    <a:pt x="38" y="51"/>
                    <a:pt x="39" y="45"/>
                    <a:pt x="38" y="36"/>
                  </a:cubicBezTo>
                  <a:cubicBezTo>
                    <a:pt x="38" y="26"/>
                    <a:pt x="39" y="33"/>
                    <a:pt x="39" y="24"/>
                  </a:cubicBezTo>
                  <a:cubicBezTo>
                    <a:pt x="39" y="15"/>
                    <a:pt x="39" y="13"/>
                    <a:pt x="39" y="9"/>
                  </a:cubicBezTo>
                  <a:cubicBezTo>
                    <a:pt x="39" y="5"/>
                    <a:pt x="41" y="3"/>
                    <a:pt x="33" y="3"/>
                  </a:cubicBezTo>
                  <a:cubicBezTo>
                    <a:pt x="26" y="3"/>
                    <a:pt x="26" y="0"/>
                    <a:pt x="21" y="3"/>
                  </a:cubicBezTo>
                  <a:cubicBezTo>
                    <a:pt x="16" y="7"/>
                    <a:pt x="8" y="5"/>
                    <a:pt x="12" y="12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25064E33-2630-3F92-8887-24C978D013EC}"/>
                </a:ext>
              </a:extLst>
            </p:cNvPr>
            <p:cNvGrpSpPr/>
            <p:nvPr/>
          </p:nvGrpSpPr>
          <p:grpSpPr>
            <a:xfrm>
              <a:off x="8416815" y="2204416"/>
              <a:ext cx="1490895" cy="1150939"/>
              <a:chOff x="5930900" y="2262188"/>
              <a:chExt cx="1516063" cy="1150938"/>
            </a:xfrm>
            <a:solidFill>
              <a:schemeClr val="bg1">
                <a:lumMod val="50000"/>
              </a:schemeClr>
            </a:solidFill>
          </p:grpSpPr>
          <p:sp>
            <p:nvSpPr>
              <p:cNvPr id="375" name="Freeform 751">
                <a:extLst>
                  <a:ext uri="{FF2B5EF4-FFF2-40B4-BE49-F238E27FC236}">
                    <a16:creationId xmlns:a16="http://schemas.microsoft.com/office/drawing/2014/main" id="{E7693525-C3F4-31E6-4816-F49E964C5A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30900" y="2262188"/>
                <a:ext cx="1516063" cy="1092200"/>
              </a:xfrm>
              <a:custGeom>
                <a:avLst/>
                <a:gdLst>
                  <a:gd name="T0" fmla="*/ 1261 w 1290"/>
                  <a:gd name="T1" fmla="*/ 256 h 928"/>
                  <a:gd name="T2" fmla="*/ 1243 w 1290"/>
                  <a:gd name="T3" fmla="*/ 310 h 928"/>
                  <a:gd name="T4" fmla="*/ 1187 w 1290"/>
                  <a:gd name="T5" fmla="*/ 346 h 928"/>
                  <a:gd name="T6" fmla="*/ 1127 w 1290"/>
                  <a:gd name="T7" fmla="*/ 388 h 928"/>
                  <a:gd name="T8" fmla="*/ 1100 w 1290"/>
                  <a:gd name="T9" fmla="*/ 382 h 928"/>
                  <a:gd name="T10" fmla="*/ 1061 w 1290"/>
                  <a:gd name="T11" fmla="*/ 371 h 928"/>
                  <a:gd name="T12" fmla="*/ 1040 w 1290"/>
                  <a:gd name="T13" fmla="*/ 420 h 928"/>
                  <a:gd name="T14" fmla="*/ 1119 w 1290"/>
                  <a:gd name="T15" fmla="*/ 432 h 928"/>
                  <a:gd name="T16" fmla="*/ 1146 w 1290"/>
                  <a:gd name="T17" fmla="*/ 456 h 928"/>
                  <a:gd name="T18" fmla="*/ 1106 w 1290"/>
                  <a:gd name="T19" fmla="*/ 512 h 928"/>
                  <a:gd name="T20" fmla="*/ 1171 w 1290"/>
                  <a:gd name="T21" fmla="*/ 579 h 928"/>
                  <a:gd name="T22" fmla="*/ 1202 w 1290"/>
                  <a:gd name="T23" fmla="*/ 616 h 928"/>
                  <a:gd name="T24" fmla="*/ 1211 w 1290"/>
                  <a:gd name="T25" fmla="*/ 650 h 928"/>
                  <a:gd name="T26" fmla="*/ 1222 w 1290"/>
                  <a:gd name="T27" fmla="*/ 693 h 928"/>
                  <a:gd name="T28" fmla="*/ 1200 w 1290"/>
                  <a:gd name="T29" fmla="*/ 741 h 928"/>
                  <a:gd name="T30" fmla="*/ 1177 w 1290"/>
                  <a:gd name="T31" fmla="*/ 795 h 928"/>
                  <a:gd name="T32" fmla="*/ 1135 w 1290"/>
                  <a:gd name="T33" fmla="*/ 840 h 928"/>
                  <a:gd name="T34" fmla="*/ 1090 w 1290"/>
                  <a:gd name="T35" fmla="*/ 858 h 928"/>
                  <a:gd name="T36" fmla="*/ 1061 w 1290"/>
                  <a:gd name="T37" fmla="*/ 861 h 928"/>
                  <a:gd name="T38" fmla="*/ 1006 w 1290"/>
                  <a:gd name="T39" fmla="*/ 890 h 928"/>
                  <a:gd name="T40" fmla="*/ 967 w 1290"/>
                  <a:gd name="T41" fmla="*/ 886 h 928"/>
                  <a:gd name="T42" fmla="*/ 894 w 1290"/>
                  <a:gd name="T43" fmla="*/ 861 h 928"/>
                  <a:gd name="T44" fmla="*/ 828 w 1290"/>
                  <a:gd name="T45" fmla="*/ 858 h 928"/>
                  <a:gd name="T46" fmla="*/ 776 w 1290"/>
                  <a:gd name="T47" fmla="*/ 875 h 928"/>
                  <a:gd name="T48" fmla="*/ 751 w 1290"/>
                  <a:gd name="T49" fmla="*/ 888 h 928"/>
                  <a:gd name="T50" fmla="*/ 696 w 1290"/>
                  <a:gd name="T51" fmla="*/ 827 h 928"/>
                  <a:gd name="T52" fmla="*/ 680 w 1290"/>
                  <a:gd name="T53" fmla="*/ 747 h 928"/>
                  <a:gd name="T54" fmla="*/ 638 w 1290"/>
                  <a:gd name="T55" fmla="*/ 697 h 928"/>
                  <a:gd name="T56" fmla="*/ 586 w 1290"/>
                  <a:gd name="T57" fmla="*/ 675 h 928"/>
                  <a:gd name="T58" fmla="*/ 512 w 1290"/>
                  <a:gd name="T59" fmla="*/ 710 h 928"/>
                  <a:gd name="T60" fmla="*/ 445 w 1290"/>
                  <a:gd name="T61" fmla="*/ 712 h 928"/>
                  <a:gd name="T62" fmla="*/ 416 w 1290"/>
                  <a:gd name="T63" fmla="*/ 708 h 928"/>
                  <a:gd name="T64" fmla="*/ 336 w 1290"/>
                  <a:gd name="T65" fmla="*/ 688 h 928"/>
                  <a:gd name="T66" fmla="*/ 235 w 1290"/>
                  <a:gd name="T67" fmla="*/ 646 h 928"/>
                  <a:gd name="T68" fmla="*/ 177 w 1290"/>
                  <a:gd name="T69" fmla="*/ 580 h 928"/>
                  <a:gd name="T70" fmla="*/ 179 w 1290"/>
                  <a:gd name="T71" fmla="*/ 519 h 928"/>
                  <a:gd name="T72" fmla="*/ 112 w 1290"/>
                  <a:gd name="T73" fmla="*/ 496 h 928"/>
                  <a:gd name="T74" fmla="*/ 37 w 1290"/>
                  <a:gd name="T75" fmla="*/ 453 h 928"/>
                  <a:gd name="T76" fmla="*/ 31 w 1290"/>
                  <a:gd name="T77" fmla="*/ 410 h 928"/>
                  <a:gd name="T78" fmla="*/ 11 w 1290"/>
                  <a:gd name="T79" fmla="*/ 365 h 928"/>
                  <a:gd name="T80" fmla="*/ 96 w 1290"/>
                  <a:gd name="T81" fmla="*/ 330 h 928"/>
                  <a:gd name="T82" fmla="*/ 129 w 1290"/>
                  <a:gd name="T83" fmla="*/ 274 h 928"/>
                  <a:gd name="T84" fmla="*/ 147 w 1290"/>
                  <a:gd name="T85" fmla="*/ 217 h 928"/>
                  <a:gd name="T86" fmla="*/ 208 w 1290"/>
                  <a:gd name="T87" fmla="*/ 126 h 928"/>
                  <a:gd name="T88" fmla="*/ 266 w 1290"/>
                  <a:gd name="T89" fmla="*/ 148 h 928"/>
                  <a:gd name="T90" fmla="*/ 345 w 1290"/>
                  <a:gd name="T91" fmla="*/ 226 h 928"/>
                  <a:gd name="T92" fmla="*/ 471 w 1290"/>
                  <a:gd name="T93" fmla="*/ 272 h 928"/>
                  <a:gd name="T94" fmla="*/ 593 w 1290"/>
                  <a:gd name="T95" fmla="*/ 297 h 928"/>
                  <a:gd name="T96" fmla="*/ 755 w 1290"/>
                  <a:gd name="T97" fmla="*/ 303 h 928"/>
                  <a:gd name="T98" fmla="*/ 819 w 1290"/>
                  <a:gd name="T99" fmla="*/ 229 h 928"/>
                  <a:gd name="T100" fmla="*/ 940 w 1290"/>
                  <a:gd name="T101" fmla="*/ 184 h 928"/>
                  <a:gd name="T102" fmla="*/ 880 w 1290"/>
                  <a:gd name="T103" fmla="*/ 153 h 928"/>
                  <a:gd name="T104" fmla="*/ 893 w 1290"/>
                  <a:gd name="T105" fmla="*/ 96 h 928"/>
                  <a:gd name="T106" fmla="*/ 885 w 1290"/>
                  <a:gd name="T107" fmla="*/ 3 h 928"/>
                  <a:gd name="T108" fmla="*/ 1082 w 1290"/>
                  <a:gd name="T109" fmla="*/ 96 h 928"/>
                  <a:gd name="T110" fmla="*/ 1215 w 1290"/>
                  <a:gd name="T111" fmla="*/ 159 h 928"/>
                  <a:gd name="T112" fmla="*/ 1287 w 1290"/>
                  <a:gd name="T113" fmla="*/ 212 h 9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90" h="928">
                    <a:moveTo>
                      <a:pt x="1285" y="229"/>
                    </a:moveTo>
                    <a:cubicBezTo>
                      <a:pt x="1285" y="229"/>
                      <a:pt x="1285" y="229"/>
                      <a:pt x="1280" y="229"/>
                    </a:cubicBezTo>
                    <a:cubicBezTo>
                      <a:pt x="1275" y="229"/>
                      <a:pt x="1274" y="227"/>
                      <a:pt x="1270" y="227"/>
                    </a:cubicBezTo>
                    <a:cubicBezTo>
                      <a:pt x="1267" y="227"/>
                      <a:pt x="1255" y="219"/>
                      <a:pt x="1254" y="223"/>
                    </a:cubicBezTo>
                    <a:cubicBezTo>
                      <a:pt x="1253" y="228"/>
                      <a:pt x="1253" y="232"/>
                      <a:pt x="1250" y="233"/>
                    </a:cubicBezTo>
                    <a:cubicBezTo>
                      <a:pt x="1247" y="234"/>
                      <a:pt x="1239" y="233"/>
                      <a:pt x="1247" y="240"/>
                    </a:cubicBezTo>
                    <a:cubicBezTo>
                      <a:pt x="1255" y="246"/>
                      <a:pt x="1258" y="250"/>
                      <a:pt x="1261" y="256"/>
                    </a:cubicBezTo>
                    <a:cubicBezTo>
                      <a:pt x="1264" y="261"/>
                      <a:pt x="1267" y="263"/>
                      <a:pt x="1272" y="272"/>
                    </a:cubicBezTo>
                    <a:cubicBezTo>
                      <a:pt x="1276" y="281"/>
                      <a:pt x="1282" y="288"/>
                      <a:pt x="1277" y="289"/>
                    </a:cubicBezTo>
                    <a:cubicBezTo>
                      <a:pt x="1273" y="291"/>
                      <a:pt x="1266" y="292"/>
                      <a:pt x="1266" y="295"/>
                    </a:cubicBezTo>
                    <a:cubicBezTo>
                      <a:pt x="1263" y="294"/>
                      <a:pt x="1259" y="292"/>
                      <a:pt x="1258" y="291"/>
                    </a:cubicBezTo>
                    <a:cubicBezTo>
                      <a:pt x="1256" y="290"/>
                      <a:pt x="1250" y="283"/>
                      <a:pt x="1250" y="288"/>
                    </a:cubicBezTo>
                    <a:cubicBezTo>
                      <a:pt x="1251" y="293"/>
                      <a:pt x="1254" y="298"/>
                      <a:pt x="1250" y="301"/>
                    </a:cubicBezTo>
                    <a:cubicBezTo>
                      <a:pt x="1247" y="304"/>
                      <a:pt x="1246" y="306"/>
                      <a:pt x="1243" y="310"/>
                    </a:cubicBezTo>
                    <a:cubicBezTo>
                      <a:pt x="1239" y="314"/>
                      <a:pt x="1237" y="314"/>
                      <a:pt x="1234" y="314"/>
                    </a:cubicBezTo>
                    <a:cubicBezTo>
                      <a:pt x="1231" y="314"/>
                      <a:pt x="1221" y="314"/>
                      <a:pt x="1226" y="319"/>
                    </a:cubicBezTo>
                    <a:cubicBezTo>
                      <a:pt x="1231" y="324"/>
                      <a:pt x="1235" y="326"/>
                      <a:pt x="1234" y="328"/>
                    </a:cubicBezTo>
                    <a:cubicBezTo>
                      <a:pt x="1232" y="329"/>
                      <a:pt x="1231" y="332"/>
                      <a:pt x="1221" y="331"/>
                    </a:cubicBezTo>
                    <a:cubicBezTo>
                      <a:pt x="1212" y="330"/>
                      <a:pt x="1215" y="335"/>
                      <a:pt x="1208" y="328"/>
                    </a:cubicBezTo>
                    <a:cubicBezTo>
                      <a:pt x="1200" y="321"/>
                      <a:pt x="1200" y="317"/>
                      <a:pt x="1198" y="326"/>
                    </a:cubicBezTo>
                    <a:cubicBezTo>
                      <a:pt x="1196" y="336"/>
                      <a:pt x="1194" y="340"/>
                      <a:pt x="1187" y="346"/>
                    </a:cubicBezTo>
                    <a:cubicBezTo>
                      <a:pt x="1180" y="352"/>
                      <a:pt x="1173" y="354"/>
                      <a:pt x="1170" y="358"/>
                    </a:cubicBezTo>
                    <a:cubicBezTo>
                      <a:pt x="1167" y="362"/>
                      <a:pt x="1166" y="363"/>
                      <a:pt x="1166" y="367"/>
                    </a:cubicBezTo>
                    <a:cubicBezTo>
                      <a:pt x="1166" y="370"/>
                      <a:pt x="1165" y="372"/>
                      <a:pt x="1165" y="374"/>
                    </a:cubicBezTo>
                    <a:cubicBezTo>
                      <a:pt x="1164" y="374"/>
                      <a:pt x="1163" y="374"/>
                      <a:pt x="1162" y="374"/>
                    </a:cubicBezTo>
                    <a:cubicBezTo>
                      <a:pt x="1157" y="374"/>
                      <a:pt x="1155" y="370"/>
                      <a:pt x="1149" y="374"/>
                    </a:cubicBezTo>
                    <a:cubicBezTo>
                      <a:pt x="1144" y="378"/>
                      <a:pt x="1136" y="380"/>
                      <a:pt x="1133" y="382"/>
                    </a:cubicBezTo>
                    <a:cubicBezTo>
                      <a:pt x="1130" y="384"/>
                      <a:pt x="1128" y="383"/>
                      <a:pt x="1127" y="388"/>
                    </a:cubicBezTo>
                    <a:cubicBezTo>
                      <a:pt x="1125" y="393"/>
                      <a:pt x="1123" y="394"/>
                      <a:pt x="1122" y="397"/>
                    </a:cubicBezTo>
                    <a:cubicBezTo>
                      <a:pt x="1122" y="400"/>
                      <a:pt x="1118" y="400"/>
                      <a:pt x="1117" y="403"/>
                    </a:cubicBezTo>
                    <a:cubicBezTo>
                      <a:pt x="1116" y="406"/>
                      <a:pt x="1114" y="409"/>
                      <a:pt x="1109" y="407"/>
                    </a:cubicBezTo>
                    <a:cubicBezTo>
                      <a:pt x="1105" y="405"/>
                      <a:pt x="1101" y="404"/>
                      <a:pt x="1105" y="400"/>
                    </a:cubicBezTo>
                    <a:cubicBezTo>
                      <a:pt x="1108" y="395"/>
                      <a:pt x="1115" y="400"/>
                      <a:pt x="1115" y="394"/>
                    </a:cubicBezTo>
                    <a:cubicBezTo>
                      <a:pt x="1115" y="388"/>
                      <a:pt x="1119" y="387"/>
                      <a:pt x="1113" y="387"/>
                    </a:cubicBezTo>
                    <a:cubicBezTo>
                      <a:pt x="1107" y="387"/>
                      <a:pt x="1098" y="386"/>
                      <a:pt x="1100" y="382"/>
                    </a:cubicBezTo>
                    <a:cubicBezTo>
                      <a:pt x="1101" y="379"/>
                      <a:pt x="1102" y="380"/>
                      <a:pt x="1108" y="371"/>
                    </a:cubicBezTo>
                    <a:cubicBezTo>
                      <a:pt x="1114" y="363"/>
                      <a:pt x="1120" y="363"/>
                      <a:pt x="1112" y="359"/>
                    </a:cubicBezTo>
                    <a:cubicBezTo>
                      <a:pt x="1105" y="355"/>
                      <a:pt x="1114" y="347"/>
                      <a:pt x="1103" y="347"/>
                    </a:cubicBezTo>
                    <a:cubicBezTo>
                      <a:pt x="1092" y="348"/>
                      <a:pt x="1092" y="345"/>
                      <a:pt x="1087" y="347"/>
                    </a:cubicBezTo>
                    <a:cubicBezTo>
                      <a:pt x="1082" y="349"/>
                      <a:pt x="1077" y="343"/>
                      <a:pt x="1077" y="349"/>
                    </a:cubicBezTo>
                    <a:cubicBezTo>
                      <a:pt x="1076" y="356"/>
                      <a:pt x="1072" y="357"/>
                      <a:pt x="1071" y="362"/>
                    </a:cubicBezTo>
                    <a:cubicBezTo>
                      <a:pt x="1070" y="367"/>
                      <a:pt x="1063" y="369"/>
                      <a:pt x="1061" y="371"/>
                    </a:cubicBezTo>
                    <a:cubicBezTo>
                      <a:pt x="1059" y="374"/>
                      <a:pt x="1054" y="375"/>
                      <a:pt x="1054" y="377"/>
                    </a:cubicBezTo>
                    <a:cubicBezTo>
                      <a:pt x="1053" y="379"/>
                      <a:pt x="1055" y="385"/>
                      <a:pt x="1056" y="387"/>
                    </a:cubicBezTo>
                    <a:cubicBezTo>
                      <a:pt x="1056" y="390"/>
                      <a:pt x="1064" y="392"/>
                      <a:pt x="1054" y="393"/>
                    </a:cubicBezTo>
                    <a:cubicBezTo>
                      <a:pt x="1043" y="394"/>
                      <a:pt x="1040" y="397"/>
                      <a:pt x="1035" y="397"/>
                    </a:cubicBezTo>
                    <a:cubicBezTo>
                      <a:pt x="1030" y="397"/>
                      <a:pt x="1027" y="389"/>
                      <a:pt x="1026" y="395"/>
                    </a:cubicBezTo>
                    <a:cubicBezTo>
                      <a:pt x="1025" y="401"/>
                      <a:pt x="1027" y="413"/>
                      <a:pt x="1030" y="415"/>
                    </a:cubicBezTo>
                    <a:cubicBezTo>
                      <a:pt x="1034" y="416"/>
                      <a:pt x="1030" y="417"/>
                      <a:pt x="1040" y="420"/>
                    </a:cubicBezTo>
                    <a:cubicBezTo>
                      <a:pt x="1050" y="423"/>
                      <a:pt x="1053" y="427"/>
                      <a:pt x="1058" y="427"/>
                    </a:cubicBezTo>
                    <a:cubicBezTo>
                      <a:pt x="1064" y="427"/>
                      <a:pt x="1071" y="428"/>
                      <a:pt x="1072" y="429"/>
                    </a:cubicBezTo>
                    <a:cubicBezTo>
                      <a:pt x="1073" y="431"/>
                      <a:pt x="1068" y="434"/>
                      <a:pt x="1074" y="441"/>
                    </a:cubicBezTo>
                    <a:cubicBezTo>
                      <a:pt x="1080" y="447"/>
                      <a:pt x="1082" y="449"/>
                      <a:pt x="1088" y="449"/>
                    </a:cubicBezTo>
                    <a:cubicBezTo>
                      <a:pt x="1094" y="449"/>
                      <a:pt x="1092" y="446"/>
                      <a:pt x="1096" y="442"/>
                    </a:cubicBezTo>
                    <a:cubicBezTo>
                      <a:pt x="1101" y="438"/>
                      <a:pt x="1100" y="435"/>
                      <a:pt x="1105" y="434"/>
                    </a:cubicBezTo>
                    <a:cubicBezTo>
                      <a:pt x="1110" y="434"/>
                      <a:pt x="1115" y="425"/>
                      <a:pt x="1119" y="432"/>
                    </a:cubicBezTo>
                    <a:cubicBezTo>
                      <a:pt x="1123" y="439"/>
                      <a:pt x="1123" y="438"/>
                      <a:pt x="1131" y="440"/>
                    </a:cubicBezTo>
                    <a:cubicBezTo>
                      <a:pt x="1139" y="443"/>
                      <a:pt x="1137" y="442"/>
                      <a:pt x="1142" y="443"/>
                    </a:cubicBezTo>
                    <a:cubicBezTo>
                      <a:pt x="1146" y="445"/>
                      <a:pt x="1151" y="443"/>
                      <a:pt x="1153" y="443"/>
                    </a:cubicBezTo>
                    <a:cubicBezTo>
                      <a:pt x="1156" y="444"/>
                      <a:pt x="1158" y="439"/>
                      <a:pt x="1161" y="445"/>
                    </a:cubicBezTo>
                    <a:cubicBezTo>
                      <a:pt x="1163" y="452"/>
                      <a:pt x="1165" y="453"/>
                      <a:pt x="1163" y="456"/>
                    </a:cubicBezTo>
                    <a:cubicBezTo>
                      <a:pt x="1160" y="459"/>
                      <a:pt x="1163" y="460"/>
                      <a:pt x="1157" y="458"/>
                    </a:cubicBezTo>
                    <a:cubicBezTo>
                      <a:pt x="1151" y="455"/>
                      <a:pt x="1152" y="451"/>
                      <a:pt x="1146" y="456"/>
                    </a:cubicBezTo>
                    <a:cubicBezTo>
                      <a:pt x="1140" y="460"/>
                      <a:pt x="1136" y="459"/>
                      <a:pt x="1134" y="462"/>
                    </a:cubicBezTo>
                    <a:cubicBezTo>
                      <a:pt x="1132" y="466"/>
                      <a:pt x="1128" y="465"/>
                      <a:pt x="1128" y="468"/>
                    </a:cubicBezTo>
                    <a:cubicBezTo>
                      <a:pt x="1128" y="471"/>
                      <a:pt x="1124" y="473"/>
                      <a:pt x="1125" y="475"/>
                    </a:cubicBezTo>
                    <a:cubicBezTo>
                      <a:pt x="1125" y="477"/>
                      <a:pt x="1116" y="471"/>
                      <a:pt x="1115" y="475"/>
                    </a:cubicBezTo>
                    <a:cubicBezTo>
                      <a:pt x="1115" y="479"/>
                      <a:pt x="1116" y="485"/>
                      <a:pt x="1115" y="488"/>
                    </a:cubicBezTo>
                    <a:cubicBezTo>
                      <a:pt x="1115" y="491"/>
                      <a:pt x="1107" y="492"/>
                      <a:pt x="1108" y="499"/>
                    </a:cubicBezTo>
                    <a:cubicBezTo>
                      <a:pt x="1108" y="506"/>
                      <a:pt x="1101" y="508"/>
                      <a:pt x="1106" y="512"/>
                    </a:cubicBezTo>
                    <a:cubicBezTo>
                      <a:pt x="1110" y="515"/>
                      <a:pt x="1114" y="518"/>
                      <a:pt x="1117" y="519"/>
                    </a:cubicBezTo>
                    <a:cubicBezTo>
                      <a:pt x="1120" y="521"/>
                      <a:pt x="1128" y="523"/>
                      <a:pt x="1132" y="526"/>
                    </a:cubicBezTo>
                    <a:cubicBezTo>
                      <a:pt x="1136" y="529"/>
                      <a:pt x="1145" y="530"/>
                      <a:pt x="1145" y="533"/>
                    </a:cubicBezTo>
                    <a:cubicBezTo>
                      <a:pt x="1145" y="536"/>
                      <a:pt x="1147" y="540"/>
                      <a:pt x="1151" y="545"/>
                    </a:cubicBezTo>
                    <a:cubicBezTo>
                      <a:pt x="1155" y="550"/>
                      <a:pt x="1154" y="551"/>
                      <a:pt x="1158" y="556"/>
                    </a:cubicBezTo>
                    <a:cubicBezTo>
                      <a:pt x="1162" y="560"/>
                      <a:pt x="1163" y="562"/>
                      <a:pt x="1165" y="567"/>
                    </a:cubicBezTo>
                    <a:cubicBezTo>
                      <a:pt x="1168" y="572"/>
                      <a:pt x="1170" y="577"/>
                      <a:pt x="1171" y="579"/>
                    </a:cubicBezTo>
                    <a:cubicBezTo>
                      <a:pt x="1172" y="581"/>
                      <a:pt x="1174" y="580"/>
                      <a:pt x="1179" y="583"/>
                    </a:cubicBezTo>
                    <a:cubicBezTo>
                      <a:pt x="1183" y="586"/>
                      <a:pt x="1188" y="590"/>
                      <a:pt x="1192" y="592"/>
                    </a:cubicBezTo>
                    <a:cubicBezTo>
                      <a:pt x="1197" y="595"/>
                      <a:pt x="1201" y="597"/>
                      <a:pt x="1202" y="599"/>
                    </a:cubicBezTo>
                    <a:cubicBezTo>
                      <a:pt x="1202" y="601"/>
                      <a:pt x="1207" y="606"/>
                      <a:pt x="1203" y="606"/>
                    </a:cubicBezTo>
                    <a:cubicBezTo>
                      <a:pt x="1199" y="606"/>
                      <a:pt x="1202" y="611"/>
                      <a:pt x="1195" y="606"/>
                    </a:cubicBezTo>
                    <a:cubicBezTo>
                      <a:pt x="1188" y="602"/>
                      <a:pt x="1183" y="596"/>
                      <a:pt x="1184" y="600"/>
                    </a:cubicBezTo>
                    <a:cubicBezTo>
                      <a:pt x="1185" y="605"/>
                      <a:pt x="1200" y="614"/>
                      <a:pt x="1202" y="616"/>
                    </a:cubicBezTo>
                    <a:cubicBezTo>
                      <a:pt x="1204" y="619"/>
                      <a:pt x="1215" y="624"/>
                      <a:pt x="1208" y="625"/>
                    </a:cubicBezTo>
                    <a:cubicBezTo>
                      <a:pt x="1201" y="626"/>
                      <a:pt x="1201" y="624"/>
                      <a:pt x="1196" y="629"/>
                    </a:cubicBezTo>
                    <a:cubicBezTo>
                      <a:pt x="1191" y="633"/>
                      <a:pt x="1185" y="636"/>
                      <a:pt x="1185" y="636"/>
                    </a:cubicBezTo>
                    <a:cubicBezTo>
                      <a:pt x="1185" y="636"/>
                      <a:pt x="1182" y="642"/>
                      <a:pt x="1185" y="644"/>
                    </a:cubicBezTo>
                    <a:cubicBezTo>
                      <a:pt x="1187" y="646"/>
                      <a:pt x="1187" y="648"/>
                      <a:pt x="1192" y="646"/>
                    </a:cubicBezTo>
                    <a:cubicBezTo>
                      <a:pt x="1198" y="643"/>
                      <a:pt x="1199" y="642"/>
                      <a:pt x="1202" y="645"/>
                    </a:cubicBezTo>
                    <a:cubicBezTo>
                      <a:pt x="1206" y="648"/>
                      <a:pt x="1206" y="650"/>
                      <a:pt x="1211" y="650"/>
                    </a:cubicBezTo>
                    <a:cubicBezTo>
                      <a:pt x="1216" y="651"/>
                      <a:pt x="1226" y="653"/>
                      <a:pt x="1224" y="656"/>
                    </a:cubicBezTo>
                    <a:cubicBezTo>
                      <a:pt x="1221" y="659"/>
                      <a:pt x="1216" y="661"/>
                      <a:pt x="1214" y="662"/>
                    </a:cubicBezTo>
                    <a:cubicBezTo>
                      <a:pt x="1212" y="663"/>
                      <a:pt x="1211" y="665"/>
                      <a:pt x="1217" y="669"/>
                    </a:cubicBezTo>
                    <a:cubicBezTo>
                      <a:pt x="1222" y="673"/>
                      <a:pt x="1220" y="676"/>
                      <a:pt x="1219" y="676"/>
                    </a:cubicBezTo>
                    <a:cubicBezTo>
                      <a:pt x="1218" y="677"/>
                      <a:pt x="1220" y="683"/>
                      <a:pt x="1221" y="685"/>
                    </a:cubicBezTo>
                    <a:cubicBezTo>
                      <a:pt x="1222" y="686"/>
                      <a:pt x="1215" y="688"/>
                      <a:pt x="1214" y="688"/>
                    </a:cubicBezTo>
                    <a:cubicBezTo>
                      <a:pt x="1212" y="688"/>
                      <a:pt x="1222" y="688"/>
                      <a:pt x="1222" y="693"/>
                    </a:cubicBezTo>
                    <a:cubicBezTo>
                      <a:pt x="1222" y="698"/>
                      <a:pt x="1219" y="704"/>
                      <a:pt x="1215" y="701"/>
                    </a:cubicBezTo>
                    <a:cubicBezTo>
                      <a:pt x="1212" y="699"/>
                      <a:pt x="1208" y="696"/>
                      <a:pt x="1209" y="700"/>
                    </a:cubicBezTo>
                    <a:cubicBezTo>
                      <a:pt x="1211" y="705"/>
                      <a:pt x="1215" y="703"/>
                      <a:pt x="1209" y="705"/>
                    </a:cubicBezTo>
                    <a:cubicBezTo>
                      <a:pt x="1203" y="707"/>
                      <a:pt x="1202" y="712"/>
                      <a:pt x="1205" y="715"/>
                    </a:cubicBezTo>
                    <a:cubicBezTo>
                      <a:pt x="1208" y="717"/>
                      <a:pt x="1210" y="722"/>
                      <a:pt x="1206" y="726"/>
                    </a:cubicBezTo>
                    <a:cubicBezTo>
                      <a:pt x="1202" y="730"/>
                      <a:pt x="1199" y="729"/>
                      <a:pt x="1200" y="733"/>
                    </a:cubicBezTo>
                    <a:cubicBezTo>
                      <a:pt x="1202" y="736"/>
                      <a:pt x="1201" y="735"/>
                      <a:pt x="1200" y="741"/>
                    </a:cubicBezTo>
                    <a:cubicBezTo>
                      <a:pt x="1198" y="747"/>
                      <a:pt x="1183" y="739"/>
                      <a:pt x="1186" y="744"/>
                    </a:cubicBezTo>
                    <a:cubicBezTo>
                      <a:pt x="1188" y="750"/>
                      <a:pt x="1196" y="752"/>
                      <a:pt x="1193" y="756"/>
                    </a:cubicBezTo>
                    <a:cubicBezTo>
                      <a:pt x="1190" y="760"/>
                      <a:pt x="1181" y="757"/>
                      <a:pt x="1187" y="762"/>
                    </a:cubicBezTo>
                    <a:cubicBezTo>
                      <a:pt x="1193" y="768"/>
                      <a:pt x="1196" y="770"/>
                      <a:pt x="1193" y="774"/>
                    </a:cubicBezTo>
                    <a:cubicBezTo>
                      <a:pt x="1189" y="777"/>
                      <a:pt x="1183" y="773"/>
                      <a:pt x="1186" y="780"/>
                    </a:cubicBezTo>
                    <a:cubicBezTo>
                      <a:pt x="1189" y="786"/>
                      <a:pt x="1181" y="783"/>
                      <a:pt x="1182" y="787"/>
                    </a:cubicBezTo>
                    <a:cubicBezTo>
                      <a:pt x="1183" y="791"/>
                      <a:pt x="1177" y="790"/>
                      <a:pt x="1177" y="795"/>
                    </a:cubicBezTo>
                    <a:cubicBezTo>
                      <a:pt x="1176" y="800"/>
                      <a:pt x="1170" y="796"/>
                      <a:pt x="1170" y="802"/>
                    </a:cubicBezTo>
                    <a:cubicBezTo>
                      <a:pt x="1171" y="808"/>
                      <a:pt x="1159" y="802"/>
                      <a:pt x="1160" y="804"/>
                    </a:cubicBezTo>
                    <a:cubicBezTo>
                      <a:pt x="1161" y="807"/>
                      <a:pt x="1158" y="813"/>
                      <a:pt x="1158" y="817"/>
                    </a:cubicBezTo>
                    <a:cubicBezTo>
                      <a:pt x="1158" y="820"/>
                      <a:pt x="1155" y="819"/>
                      <a:pt x="1153" y="823"/>
                    </a:cubicBezTo>
                    <a:cubicBezTo>
                      <a:pt x="1152" y="826"/>
                      <a:pt x="1147" y="825"/>
                      <a:pt x="1146" y="828"/>
                    </a:cubicBezTo>
                    <a:cubicBezTo>
                      <a:pt x="1144" y="831"/>
                      <a:pt x="1141" y="828"/>
                      <a:pt x="1140" y="832"/>
                    </a:cubicBezTo>
                    <a:cubicBezTo>
                      <a:pt x="1138" y="837"/>
                      <a:pt x="1135" y="836"/>
                      <a:pt x="1135" y="840"/>
                    </a:cubicBezTo>
                    <a:cubicBezTo>
                      <a:pt x="1135" y="844"/>
                      <a:pt x="1130" y="846"/>
                      <a:pt x="1130" y="848"/>
                    </a:cubicBezTo>
                    <a:cubicBezTo>
                      <a:pt x="1129" y="851"/>
                      <a:pt x="1124" y="849"/>
                      <a:pt x="1121" y="852"/>
                    </a:cubicBezTo>
                    <a:cubicBezTo>
                      <a:pt x="1118" y="855"/>
                      <a:pt x="1116" y="853"/>
                      <a:pt x="1113" y="855"/>
                    </a:cubicBezTo>
                    <a:cubicBezTo>
                      <a:pt x="1110" y="856"/>
                      <a:pt x="1108" y="854"/>
                      <a:pt x="1106" y="855"/>
                    </a:cubicBezTo>
                    <a:cubicBezTo>
                      <a:pt x="1104" y="855"/>
                      <a:pt x="1097" y="853"/>
                      <a:pt x="1097" y="853"/>
                    </a:cubicBezTo>
                    <a:cubicBezTo>
                      <a:pt x="1097" y="853"/>
                      <a:pt x="1092" y="851"/>
                      <a:pt x="1093" y="855"/>
                    </a:cubicBezTo>
                    <a:cubicBezTo>
                      <a:pt x="1095" y="859"/>
                      <a:pt x="1090" y="854"/>
                      <a:pt x="1090" y="858"/>
                    </a:cubicBezTo>
                    <a:cubicBezTo>
                      <a:pt x="1089" y="863"/>
                      <a:pt x="1089" y="864"/>
                      <a:pt x="1085" y="867"/>
                    </a:cubicBezTo>
                    <a:cubicBezTo>
                      <a:pt x="1082" y="870"/>
                      <a:pt x="1078" y="872"/>
                      <a:pt x="1074" y="871"/>
                    </a:cubicBezTo>
                    <a:cubicBezTo>
                      <a:pt x="1070" y="870"/>
                      <a:pt x="1075" y="858"/>
                      <a:pt x="1073" y="861"/>
                    </a:cubicBezTo>
                    <a:cubicBezTo>
                      <a:pt x="1072" y="864"/>
                      <a:pt x="1068" y="856"/>
                      <a:pt x="1068" y="856"/>
                    </a:cubicBezTo>
                    <a:cubicBezTo>
                      <a:pt x="1067" y="856"/>
                      <a:pt x="1063" y="855"/>
                      <a:pt x="1063" y="854"/>
                    </a:cubicBezTo>
                    <a:cubicBezTo>
                      <a:pt x="1063" y="853"/>
                      <a:pt x="1059" y="845"/>
                      <a:pt x="1060" y="850"/>
                    </a:cubicBezTo>
                    <a:cubicBezTo>
                      <a:pt x="1060" y="854"/>
                      <a:pt x="1058" y="858"/>
                      <a:pt x="1061" y="861"/>
                    </a:cubicBezTo>
                    <a:cubicBezTo>
                      <a:pt x="1064" y="865"/>
                      <a:pt x="1064" y="866"/>
                      <a:pt x="1061" y="868"/>
                    </a:cubicBezTo>
                    <a:cubicBezTo>
                      <a:pt x="1058" y="871"/>
                      <a:pt x="1056" y="871"/>
                      <a:pt x="1054" y="873"/>
                    </a:cubicBezTo>
                    <a:cubicBezTo>
                      <a:pt x="1051" y="875"/>
                      <a:pt x="1050" y="873"/>
                      <a:pt x="1048" y="876"/>
                    </a:cubicBezTo>
                    <a:cubicBezTo>
                      <a:pt x="1046" y="880"/>
                      <a:pt x="1049" y="880"/>
                      <a:pt x="1040" y="881"/>
                    </a:cubicBezTo>
                    <a:cubicBezTo>
                      <a:pt x="1032" y="882"/>
                      <a:pt x="1027" y="880"/>
                      <a:pt x="1027" y="881"/>
                    </a:cubicBezTo>
                    <a:cubicBezTo>
                      <a:pt x="1027" y="883"/>
                      <a:pt x="1023" y="887"/>
                      <a:pt x="1022" y="888"/>
                    </a:cubicBezTo>
                    <a:cubicBezTo>
                      <a:pt x="1021" y="890"/>
                      <a:pt x="1019" y="884"/>
                      <a:pt x="1006" y="890"/>
                    </a:cubicBezTo>
                    <a:cubicBezTo>
                      <a:pt x="993" y="895"/>
                      <a:pt x="987" y="896"/>
                      <a:pt x="988" y="901"/>
                    </a:cubicBezTo>
                    <a:cubicBezTo>
                      <a:pt x="988" y="905"/>
                      <a:pt x="994" y="908"/>
                      <a:pt x="996" y="913"/>
                    </a:cubicBezTo>
                    <a:cubicBezTo>
                      <a:pt x="997" y="918"/>
                      <a:pt x="1007" y="921"/>
                      <a:pt x="995" y="922"/>
                    </a:cubicBezTo>
                    <a:cubicBezTo>
                      <a:pt x="982" y="922"/>
                      <a:pt x="981" y="928"/>
                      <a:pt x="981" y="922"/>
                    </a:cubicBezTo>
                    <a:cubicBezTo>
                      <a:pt x="981" y="915"/>
                      <a:pt x="975" y="915"/>
                      <a:pt x="975" y="910"/>
                    </a:cubicBezTo>
                    <a:cubicBezTo>
                      <a:pt x="975" y="904"/>
                      <a:pt x="973" y="906"/>
                      <a:pt x="975" y="899"/>
                    </a:cubicBezTo>
                    <a:cubicBezTo>
                      <a:pt x="977" y="891"/>
                      <a:pt x="974" y="883"/>
                      <a:pt x="967" y="886"/>
                    </a:cubicBezTo>
                    <a:cubicBezTo>
                      <a:pt x="960" y="889"/>
                      <a:pt x="961" y="896"/>
                      <a:pt x="956" y="890"/>
                    </a:cubicBezTo>
                    <a:cubicBezTo>
                      <a:pt x="951" y="883"/>
                      <a:pt x="951" y="880"/>
                      <a:pt x="945" y="881"/>
                    </a:cubicBezTo>
                    <a:cubicBezTo>
                      <a:pt x="940" y="882"/>
                      <a:pt x="934" y="879"/>
                      <a:pt x="933" y="883"/>
                    </a:cubicBezTo>
                    <a:cubicBezTo>
                      <a:pt x="932" y="884"/>
                      <a:pt x="931" y="885"/>
                      <a:pt x="930" y="885"/>
                    </a:cubicBezTo>
                    <a:cubicBezTo>
                      <a:pt x="929" y="884"/>
                      <a:pt x="929" y="883"/>
                      <a:pt x="928" y="883"/>
                    </a:cubicBezTo>
                    <a:cubicBezTo>
                      <a:pt x="926" y="883"/>
                      <a:pt x="910" y="878"/>
                      <a:pt x="906" y="877"/>
                    </a:cubicBezTo>
                    <a:cubicBezTo>
                      <a:pt x="902" y="877"/>
                      <a:pt x="896" y="869"/>
                      <a:pt x="894" y="861"/>
                    </a:cubicBezTo>
                    <a:cubicBezTo>
                      <a:pt x="892" y="854"/>
                      <a:pt x="895" y="854"/>
                      <a:pt x="894" y="850"/>
                    </a:cubicBezTo>
                    <a:cubicBezTo>
                      <a:pt x="893" y="846"/>
                      <a:pt x="889" y="847"/>
                      <a:pt x="880" y="848"/>
                    </a:cubicBezTo>
                    <a:cubicBezTo>
                      <a:pt x="870" y="848"/>
                      <a:pt x="868" y="845"/>
                      <a:pt x="864" y="841"/>
                    </a:cubicBezTo>
                    <a:cubicBezTo>
                      <a:pt x="860" y="837"/>
                      <a:pt x="856" y="838"/>
                      <a:pt x="851" y="839"/>
                    </a:cubicBezTo>
                    <a:cubicBezTo>
                      <a:pt x="846" y="841"/>
                      <a:pt x="849" y="843"/>
                      <a:pt x="849" y="846"/>
                    </a:cubicBezTo>
                    <a:cubicBezTo>
                      <a:pt x="849" y="849"/>
                      <a:pt x="846" y="855"/>
                      <a:pt x="839" y="853"/>
                    </a:cubicBezTo>
                    <a:cubicBezTo>
                      <a:pt x="833" y="852"/>
                      <a:pt x="828" y="854"/>
                      <a:pt x="828" y="858"/>
                    </a:cubicBezTo>
                    <a:cubicBezTo>
                      <a:pt x="828" y="861"/>
                      <a:pt x="822" y="857"/>
                      <a:pt x="821" y="856"/>
                    </a:cubicBezTo>
                    <a:cubicBezTo>
                      <a:pt x="820" y="856"/>
                      <a:pt x="813" y="854"/>
                      <a:pt x="808" y="858"/>
                    </a:cubicBezTo>
                    <a:cubicBezTo>
                      <a:pt x="804" y="862"/>
                      <a:pt x="802" y="858"/>
                      <a:pt x="798" y="856"/>
                    </a:cubicBezTo>
                    <a:cubicBezTo>
                      <a:pt x="794" y="853"/>
                      <a:pt x="789" y="851"/>
                      <a:pt x="786" y="857"/>
                    </a:cubicBezTo>
                    <a:cubicBezTo>
                      <a:pt x="784" y="862"/>
                      <a:pt x="784" y="860"/>
                      <a:pt x="784" y="862"/>
                    </a:cubicBezTo>
                    <a:cubicBezTo>
                      <a:pt x="780" y="861"/>
                      <a:pt x="775" y="861"/>
                      <a:pt x="772" y="863"/>
                    </a:cubicBezTo>
                    <a:cubicBezTo>
                      <a:pt x="769" y="865"/>
                      <a:pt x="773" y="870"/>
                      <a:pt x="776" y="875"/>
                    </a:cubicBezTo>
                    <a:cubicBezTo>
                      <a:pt x="779" y="881"/>
                      <a:pt x="777" y="877"/>
                      <a:pt x="777" y="884"/>
                    </a:cubicBezTo>
                    <a:cubicBezTo>
                      <a:pt x="776" y="890"/>
                      <a:pt x="780" y="892"/>
                      <a:pt x="781" y="895"/>
                    </a:cubicBezTo>
                    <a:cubicBezTo>
                      <a:pt x="782" y="899"/>
                      <a:pt x="781" y="899"/>
                      <a:pt x="772" y="896"/>
                    </a:cubicBezTo>
                    <a:cubicBezTo>
                      <a:pt x="763" y="894"/>
                      <a:pt x="768" y="898"/>
                      <a:pt x="765" y="894"/>
                    </a:cubicBezTo>
                    <a:cubicBezTo>
                      <a:pt x="764" y="891"/>
                      <a:pt x="763" y="890"/>
                      <a:pt x="762" y="889"/>
                    </a:cubicBezTo>
                    <a:cubicBezTo>
                      <a:pt x="763" y="886"/>
                      <a:pt x="762" y="884"/>
                      <a:pt x="762" y="882"/>
                    </a:cubicBezTo>
                    <a:cubicBezTo>
                      <a:pt x="760" y="878"/>
                      <a:pt x="757" y="884"/>
                      <a:pt x="751" y="888"/>
                    </a:cubicBezTo>
                    <a:cubicBezTo>
                      <a:pt x="746" y="892"/>
                      <a:pt x="747" y="893"/>
                      <a:pt x="743" y="892"/>
                    </a:cubicBezTo>
                    <a:cubicBezTo>
                      <a:pt x="740" y="891"/>
                      <a:pt x="735" y="882"/>
                      <a:pt x="735" y="876"/>
                    </a:cubicBezTo>
                    <a:cubicBezTo>
                      <a:pt x="735" y="870"/>
                      <a:pt x="727" y="872"/>
                      <a:pt x="716" y="872"/>
                    </a:cubicBezTo>
                    <a:cubicBezTo>
                      <a:pt x="705" y="873"/>
                      <a:pt x="715" y="865"/>
                      <a:pt x="715" y="863"/>
                    </a:cubicBezTo>
                    <a:cubicBezTo>
                      <a:pt x="715" y="862"/>
                      <a:pt x="719" y="853"/>
                      <a:pt x="718" y="848"/>
                    </a:cubicBezTo>
                    <a:cubicBezTo>
                      <a:pt x="718" y="843"/>
                      <a:pt x="707" y="846"/>
                      <a:pt x="704" y="839"/>
                    </a:cubicBezTo>
                    <a:cubicBezTo>
                      <a:pt x="702" y="832"/>
                      <a:pt x="699" y="832"/>
                      <a:pt x="696" y="827"/>
                    </a:cubicBezTo>
                    <a:cubicBezTo>
                      <a:pt x="692" y="822"/>
                      <a:pt x="695" y="818"/>
                      <a:pt x="692" y="816"/>
                    </a:cubicBezTo>
                    <a:cubicBezTo>
                      <a:pt x="690" y="814"/>
                      <a:pt x="681" y="814"/>
                      <a:pt x="677" y="816"/>
                    </a:cubicBezTo>
                    <a:cubicBezTo>
                      <a:pt x="674" y="818"/>
                      <a:pt x="669" y="822"/>
                      <a:pt x="666" y="818"/>
                    </a:cubicBezTo>
                    <a:cubicBezTo>
                      <a:pt x="663" y="814"/>
                      <a:pt x="665" y="809"/>
                      <a:pt x="663" y="802"/>
                    </a:cubicBezTo>
                    <a:cubicBezTo>
                      <a:pt x="661" y="794"/>
                      <a:pt x="665" y="791"/>
                      <a:pt x="667" y="784"/>
                    </a:cubicBezTo>
                    <a:cubicBezTo>
                      <a:pt x="669" y="777"/>
                      <a:pt x="677" y="772"/>
                      <a:pt x="683" y="767"/>
                    </a:cubicBezTo>
                    <a:cubicBezTo>
                      <a:pt x="688" y="762"/>
                      <a:pt x="684" y="756"/>
                      <a:pt x="680" y="747"/>
                    </a:cubicBezTo>
                    <a:cubicBezTo>
                      <a:pt x="675" y="738"/>
                      <a:pt x="679" y="730"/>
                      <a:pt x="677" y="723"/>
                    </a:cubicBezTo>
                    <a:cubicBezTo>
                      <a:pt x="676" y="716"/>
                      <a:pt x="671" y="718"/>
                      <a:pt x="666" y="720"/>
                    </a:cubicBezTo>
                    <a:cubicBezTo>
                      <a:pt x="661" y="722"/>
                      <a:pt x="664" y="714"/>
                      <a:pt x="664" y="710"/>
                    </a:cubicBezTo>
                    <a:cubicBezTo>
                      <a:pt x="664" y="706"/>
                      <a:pt x="654" y="698"/>
                      <a:pt x="652" y="695"/>
                    </a:cubicBezTo>
                    <a:cubicBezTo>
                      <a:pt x="650" y="692"/>
                      <a:pt x="643" y="690"/>
                      <a:pt x="642" y="692"/>
                    </a:cubicBezTo>
                    <a:cubicBezTo>
                      <a:pt x="641" y="694"/>
                      <a:pt x="640" y="695"/>
                      <a:pt x="639" y="697"/>
                    </a:cubicBezTo>
                    <a:cubicBezTo>
                      <a:pt x="638" y="697"/>
                      <a:pt x="638" y="697"/>
                      <a:pt x="638" y="697"/>
                    </a:cubicBezTo>
                    <a:cubicBezTo>
                      <a:pt x="630" y="694"/>
                      <a:pt x="629" y="692"/>
                      <a:pt x="623" y="692"/>
                    </a:cubicBezTo>
                    <a:cubicBezTo>
                      <a:pt x="618" y="693"/>
                      <a:pt x="611" y="697"/>
                      <a:pt x="612" y="691"/>
                    </a:cubicBezTo>
                    <a:cubicBezTo>
                      <a:pt x="613" y="685"/>
                      <a:pt x="615" y="677"/>
                      <a:pt x="613" y="678"/>
                    </a:cubicBezTo>
                    <a:cubicBezTo>
                      <a:pt x="610" y="678"/>
                      <a:pt x="604" y="682"/>
                      <a:pt x="606" y="676"/>
                    </a:cubicBezTo>
                    <a:cubicBezTo>
                      <a:pt x="607" y="670"/>
                      <a:pt x="612" y="669"/>
                      <a:pt x="606" y="667"/>
                    </a:cubicBezTo>
                    <a:cubicBezTo>
                      <a:pt x="600" y="666"/>
                      <a:pt x="596" y="662"/>
                      <a:pt x="593" y="667"/>
                    </a:cubicBezTo>
                    <a:cubicBezTo>
                      <a:pt x="590" y="673"/>
                      <a:pt x="593" y="678"/>
                      <a:pt x="586" y="675"/>
                    </a:cubicBezTo>
                    <a:cubicBezTo>
                      <a:pt x="579" y="672"/>
                      <a:pt x="581" y="672"/>
                      <a:pt x="574" y="670"/>
                    </a:cubicBezTo>
                    <a:cubicBezTo>
                      <a:pt x="567" y="668"/>
                      <a:pt x="561" y="669"/>
                      <a:pt x="559" y="672"/>
                    </a:cubicBezTo>
                    <a:cubicBezTo>
                      <a:pt x="558" y="675"/>
                      <a:pt x="556" y="679"/>
                      <a:pt x="553" y="682"/>
                    </a:cubicBezTo>
                    <a:cubicBezTo>
                      <a:pt x="549" y="685"/>
                      <a:pt x="547" y="681"/>
                      <a:pt x="542" y="686"/>
                    </a:cubicBezTo>
                    <a:cubicBezTo>
                      <a:pt x="536" y="692"/>
                      <a:pt x="533" y="695"/>
                      <a:pt x="531" y="698"/>
                    </a:cubicBezTo>
                    <a:cubicBezTo>
                      <a:pt x="528" y="702"/>
                      <a:pt x="529" y="704"/>
                      <a:pt x="525" y="708"/>
                    </a:cubicBezTo>
                    <a:cubicBezTo>
                      <a:pt x="522" y="711"/>
                      <a:pt x="519" y="709"/>
                      <a:pt x="512" y="710"/>
                    </a:cubicBezTo>
                    <a:cubicBezTo>
                      <a:pt x="510" y="710"/>
                      <a:pt x="508" y="711"/>
                      <a:pt x="507" y="711"/>
                    </a:cubicBezTo>
                    <a:cubicBezTo>
                      <a:pt x="505" y="710"/>
                      <a:pt x="502" y="706"/>
                      <a:pt x="501" y="705"/>
                    </a:cubicBezTo>
                    <a:cubicBezTo>
                      <a:pt x="499" y="704"/>
                      <a:pt x="490" y="706"/>
                      <a:pt x="483" y="705"/>
                    </a:cubicBezTo>
                    <a:cubicBezTo>
                      <a:pt x="476" y="704"/>
                      <a:pt x="476" y="704"/>
                      <a:pt x="471" y="702"/>
                    </a:cubicBezTo>
                    <a:cubicBezTo>
                      <a:pt x="467" y="700"/>
                      <a:pt x="465" y="698"/>
                      <a:pt x="463" y="696"/>
                    </a:cubicBezTo>
                    <a:cubicBezTo>
                      <a:pt x="460" y="694"/>
                      <a:pt x="456" y="700"/>
                      <a:pt x="451" y="703"/>
                    </a:cubicBezTo>
                    <a:cubicBezTo>
                      <a:pt x="446" y="707"/>
                      <a:pt x="448" y="707"/>
                      <a:pt x="445" y="712"/>
                    </a:cubicBezTo>
                    <a:cubicBezTo>
                      <a:pt x="441" y="716"/>
                      <a:pt x="442" y="714"/>
                      <a:pt x="439" y="721"/>
                    </a:cubicBezTo>
                    <a:cubicBezTo>
                      <a:pt x="437" y="726"/>
                      <a:pt x="437" y="725"/>
                      <a:pt x="437" y="726"/>
                    </a:cubicBezTo>
                    <a:cubicBezTo>
                      <a:pt x="437" y="725"/>
                      <a:pt x="437" y="724"/>
                      <a:pt x="436" y="724"/>
                    </a:cubicBezTo>
                    <a:cubicBezTo>
                      <a:pt x="433" y="717"/>
                      <a:pt x="436" y="716"/>
                      <a:pt x="435" y="710"/>
                    </a:cubicBezTo>
                    <a:cubicBezTo>
                      <a:pt x="434" y="704"/>
                      <a:pt x="431" y="702"/>
                      <a:pt x="427" y="704"/>
                    </a:cubicBezTo>
                    <a:cubicBezTo>
                      <a:pt x="424" y="705"/>
                      <a:pt x="421" y="707"/>
                      <a:pt x="419" y="708"/>
                    </a:cubicBezTo>
                    <a:cubicBezTo>
                      <a:pt x="418" y="708"/>
                      <a:pt x="417" y="708"/>
                      <a:pt x="416" y="708"/>
                    </a:cubicBezTo>
                    <a:cubicBezTo>
                      <a:pt x="406" y="710"/>
                      <a:pt x="393" y="711"/>
                      <a:pt x="390" y="708"/>
                    </a:cubicBezTo>
                    <a:cubicBezTo>
                      <a:pt x="388" y="704"/>
                      <a:pt x="386" y="699"/>
                      <a:pt x="381" y="703"/>
                    </a:cubicBezTo>
                    <a:cubicBezTo>
                      <a:pt x="376" y="706"/>
                      <a:pt x="376" y="711"/>
                      <a:pt x="372" y="707"/>
                    </a:cubicBezTo>
                    <a:cubicBezTo>
                      <a:pt x="368" y="703"/>
                      <a:pt x="370" y="704"/>
                      <a:pt x="366" y="705"/>
                    </a:cubicBezTo>
                    <a:cubicBezTo>
                      <a:pt x="362" y="706"/>
                      <a:pt x="360" y="705"/>
                      <a:pt x="357" y="701"/>
                    </a:cubicBezTo>
                    <a:cubicBezTo>
                      <a:pt x="354" y="696"/>
                      <a:pt x="340" y="701"/>
                      <a:pt x="340" y="695"/>
                    </a:cubicBezTo>
                    <a:cubicBezTo>
                      <a:pt x="340" y="690"/>
                      <a:pt x="345" y="689"/>
                      <a:pt x="336" y="688"/>
                    </a:cubicBezTo>
                    <a:cubicBezTo>
                      <a:pt x="328" y="687"/>
                      <a:pt x="328" y="692"/>
                      <a:pt x="324" y="683"/>
                    </a:cubicBezTo>
                    <a:cubicBezTo>
                      <a:pt x="319" y="674"/>
                      <a:pt x="317" y="670"/>
                      <a:pt x="310" y="670"/>
                    </a:cubicBezTo>
                    <a:cubicBezTo>
                      <a:pt x="303" y="670"/>
                      <a:pt x="301" y="675"/>
                      <a:pt x="295" y="666"/>
                    </a:cubicBezTo>
                    <a:cubicBezTo>
                      <a:pt x="290" y="656"/>
                      <a:pt x="280" y="657"/>
                      <a:pt x="273" y="651"/>
                    </a:cubicBezTo>
                    <a:cubicBezTo>
                      <a:pt x="265" y="645"/>
                      <a:pt x="256" y="637"/>
                      <a:pt x="251" y="638"/>
                    </a:cubicBezTo>
                    <a:cubicBezTo>
                      <a:pt x="246" y="639"/>
                      <a:pt x="243" y="644"/>
                      <a:pt x="240" y="646"/>
                    </a:cubicBezTo>
                    <a:cubicBezTo>
                      <a:pt x="239" y="647"/>
                      <a:pt x="237" y="647"/>
                      <a:pt x="235" y="646"/>
                    </a:cubicBezTo>
                    <a:cubicBezTo>
                      <a:pt x="237" y="644"/>
                      <a:pt x="228" y="639"/>
                      <a:pt x="226" y="638"/>
                    </a:cubicBezTo>
                    <a:cubicBezTo>
                      <a:pt x="223" y="637"/>
                      <a:pt x="216" y="635"/>
                      <a:pt x="208" y="628"/>
                    </a:cubicBezTo>
                    <a:cubicBezTo>
                      <a:pt x="201" y="620"/>
                      <a:pt x="197" y="628"/>
                      <a:pt x="192" y="621"/>
                    </a:cubicBezTo>
                    <a:cubicBezTo>
                      <a:pt x="187" y="615"/>
                      <a:pt x="184" y="609"/>
                      <a:pt x="179" y="613"/>
                    </a:cubicBezTo>
                    <a:cubicBezTo>
                      <a:pt x="173" y="617"/>
                      <a:pt x="173" y="615"/>
                      <a:pt x="170" y="601"/>
                    </a:cubicBezTo>
                    <a:cubicBezTo>
                      <a:pt x="167" y="586"/>
                      <a:pt x="161" y="591"/>
                      <a:pt x="159" y="581"/>
                    </a:cubicBezTo>
                    <a:cubicBezTo>
                      <a:pt x="158" y="571"/>
                      <a:pt x="172" y="582"/>
                      <a:pt x="177" y="580"/>
                    </a:cubicBezTo>
                    <a:cubicBezTo>
                      <a:pt x="182" y="579"/>
                      <a:pt x="182" y="574"/>
                      <a:pt x="181" y="571"/>
                    </a:cubicBezTo>
                    <a:cubicBezTo>
                      <a:pt x="180" y="568"/>
                      <a:pt x="178" y="562"/>
                      <a:pt x="170" y="557"/>
                    </a:cubicBezTo>
                    <a:cubicBezTo>
                      <a:pt x="162" y="552"/>
                      <a:pt x="167" y="551"/>
                      <a:pt x="159" y="541"/>
                    </a:cubicBezTo>
                    <a:cubicBezTo>
                      <a:pt x="159" y="540"/>
                      <a:pt x="158" y="540"/>
                      <a:pt x="158" y="539"/>
                    </a:cubicBezTo>
                    <a:cubicBezTo>
                      <a:pt x="160" y="537"/>
                      <a:pt x="163" y="536"/>
                      <a:pt x="168" y="537"/>
                    </a:cubicBezTo>
                    <a:cubicBezTo>
                      <a:pt x="175" y="540"/>
                      <a:pt x="173" y="536"/>
                      <a:pt x="173" y="532"/>
                    </a:cubicBezTo>
                    <a:cubicBezTo>
                      <a:pt x="173" y="528"/>
                      <a:pt x="178" y="522"/>
                      <a:pt x="179" y="519"/>
                    </a:cubicBezTo>
                    <a:cubicBezTo>
                      <a:pt x="181" y="517"/>
                      <a:pt x="185" y="513"/>
                      <a:pt x="186" y="505"/>
                    </a:cubicBezTo>
                    <a:cubicBezTo>
                      <a:pt x="187" y="497"/>
                      <a:pt x="185" y="498"/>
                      <a:pt x="181" y="496"/>
                    </a:cubicBezTo>
                    <a:cubicBezTo>
                      <a:pt x="176" y="494"/>
                      <a:pt x="168" y="488"/>
                      <a:pt x="163" y="485"/>
                    </a:cubicBezTo>
                    <a:cubicBezTo>
                      <a:pt x="158" y="482"/>
                      <a:pt x="146" y="484"/>
                      <a:pt x="138" y="488"/>
                    </a:cubicBezTo>
                    <a:cubicBezTo>
                      <a:pt x="133" y="491"/>
                      <a:pt x="132" y="494"/>
                      <a:pt x="131" y="496"/>
                    </a:cubicBezTo>
                    <a:cubicBezTo>
                      <a:pt x="130" y="496"/>
                      <a:pt x="129" y="496"/>
                      <a:pt x="128" y="496"/>
                    </a:cubicBezTo>
                    <a:cubicBezTo>
                      <a:pt x="125" y="495"/>
                      <a:pt x="116" y="496"/>
                      <a:pt x="112" y="496"/>
                    </a:cubicBezTo>
                    <a:cubicBezTo>
                      <a:pt x="107" y="496"/>
                      <a:pt x="103" y="491"/>
                      <a:pt x="95" y="486"/>
                    </a:cubicBezTo>
                    <a:cubicBezTo>
                      <a:pt x="86" y="481"/>
                      <a:pt x="91" y="486"/>
                      <a:pt x="85" y="485"/>
                    </a:cubicBezTo>
                    <a:cubicBezTo>
                      <a:pt x="78" y="485"/>
                      <a:pt x="82" y="483"/>
                      <a:pt x="80" y="481"/>
                    </a:cubicBezTo>
                    <a:cubicBezTo>
                      <a:pt x="78" y="478"/>
                      <a:pt x="78" y="474"/>
                      <a:pt x="78" y="471"/>
                    </a:cubicBezTo>
                    <a:cubicBezTo>
                      <a:pt x="77" y="468"/>
                      <a:pt x="73" y="465"/>
                      <a:pt x="69" y="463"/>
                    </a:cubicBezTo>
                    <a:cubicBezTo>
                      <a:pt x="65" y="461"/>
                      <a:pt x="57" y="456"/>
                      <a:pt x="54" y="453"/>
                    </a:cubicBezTo>
                    <a:cubicBezTo>
                      <a:pt x="51" y="449"/>
                      <a:pt x="42" y="451"/>
                      <a:pt x="37" y="453"/>
                    </a:cubicBezTo>
                    <a:cubicBezTo>
                      <a:pt x="37" y="453"/>
                      <a:pt x="36" y="453"/>
                      <a:pt x="36" y="453"/>
                    </a:cubicBezTo>
                    <a:cubicBezTo>
                      <a:pt x="37" y="451"/>
                      <a:pt x="37" y="447"/>
                      <a:pt x="38" y="445"/>
                    </a:cubicBezTo>
                    <a:cubicBezTo>
                      <a:pt x="38" y="444"/>
                      <a:pt x="40" y="444"/>
                      <a:pt x="42" y="445"/>
                    </a:cubicBezTo>
                    <a:cubicBezTo>
                      <a:pt x="44" y="445"/>
                      <a:pt x="46" y="446"/>
                      <a:pt x="49" y="446"/>
                    </a:cubicBezTo>
                    <a:cubicBezTo>
                      <a:pt x="53" y="446"/>
                      <a:pt x="50" y="441"/>
                      <a:pt x="46" y="434"/>
                    </a:cubicBezTo>
                    <a:cubicBezTo>
                      <a:pt x="43" y="427"/>
                      <a:pt x="38" y="427"/>
                      <a:pt x="36" y="420"/>
                    </a:cubicBezTo>
                    <a:cubicBezTo>
                      <a:pt x="34" y="414"/>
                      <a:pt x="34" y="414"/>
                      <a:pt x="31" y="410"/>
                    </a:cubicBezTo>
                    <a:cubicBezTo>
                      <a:pt x="28" y="407"/>
                      <a:pt x="24" y="407"/>
                      <a:pt x="19" y="409"/>
                    </a:cubicBezTo>
                    <a:cubicBezTo>
                      <a:pt x="14" y="410"/>
                      <a:pt x="13" y="409"/>
                      <a:pt x="9" y="406"/>
                    </a:cubicBezTo>
                    <a:cubicBezTo>
                      <a:pt x="4" y="404"/>
                      <a:pt x="4" y="397"/>
                      <a:pt x="2" y="392"/>
                    </a:cubicBezTo>
                    <a:cubicBezTo>
                      <a:pt x="0" y="388"/>
                      <a:pt x="2" y="387"/>
                      <a:pt x="5" y="385"/>
                    </a:cubicBezTo>
                    <a:cubicBezTo>
                      <a:pt x="5" y="385"/>
                      <a:pt x="5" y="385"/>
                      <a:pt x="5" y="384"/>
                    </a:cubicBezTo>
                    <a:cubicBezTo>
                      <a:pt x="7" y="382"/>
                      <a:pt x="5" y="380"/>
                      <a:pt x="4" y="376"/>
                    </a:cubicBezTo>
                    <a:cubicBezTo>
                      <a:pt x="4" y="372"/>
                      <a:pt x="6" y="368"/>
                      <a:pt x="11" y="365"/>
                    </a:cubicBezTo>
                    <a:cubicBezTo>
                      <a:pt x="16" y="362"/>
                      <a:pt x="20" y="360"/>
                      <a:pt x="22" y="358"/>
                    </a:cubicBezTo>
                    <a:cubicBezTo>
                      <a:pt x="24" y="356"/>
                      <a:pt x="30" y="357"/>
                      <a:pt x="34" y="354"/>
                    </a:cubicBezTo>
                    <a:cubicBezTo>
                      <a:pt x="37" y="352"/>
                      <a:pt x="39" y="352"/>
                      <a:pt x="41" y="360"/>
                    </a:cubicBezTo>
                    <a:cubicBezTo>
                      <a:pt x="43" y="369"/>
                      <a:pt x="48" y="362"/>
                      <a:pt x="57" y="360"/>
                    </a:cubicBezTo>
                    <a:cubicBezTo>
                      <a:pt x="65" y="359"/>
                      <a:pt x="62" y="352"/>
                      <a:pt x="63" y="343"/>
                    </a:cubicBezTo>
                    <a:cubicBezTo>
                      <a:pt x="64" y="334"/>
                      <a:pt x="79" y="342"/>
                      <a:pt x="89" y="339"/>
                    </a:cubicBezTo>
                    <a:cubicBezTo>
                      <a:pt x="100" y="337"/>
                      <a:pt x="95" y="336"/>
                      <a:pt x="96" y="330"/>
                    </a:cubicBezTo>
                    <a:cubicBezTo>
                      <a:pt x="97" y="323"/>
                      <a:pt x="104" y="324"/>
                      <a:pt x="112" y="321"/>
                    </a:cubicBezTo>
                    <a:cubicBezTo>
                      <a:pt x="119" y="318"/>
                      <a:pt x="122" y="317"/>
                      <a:pt x="126" y="314"/>
                    </a:cubicBezTo>
                    <a:cubicBezTo>
                      <a:pt x="130" y="312"/>
                      <a:pt x="133" y="310"/>
                      <a:pt x="129" y="306"/>
                    </a:cubicBezTo>
                    <a:cubicBezTo>
                      <a:pt x="128" y="305"/>
                      <a:pt x="128" y="304"/>
                      <a:pt x="127" y="303"/>
                    </a:cubicBezTo>
                    <a:cubicBezTo>
                      <a:pt x="120" y="297"/>
                      <a:pt x="127" y="291"/>
                      <a:pt x="127" y="291"/>
                    </a:cubicBezTo>
                    <a:cubicBezTo>
                      <a:pt x="127" y="291"/>
                      <a:pt x="126" y="286"/>
                      <a:pt x="129" y="285"/>
                    </a:cubicBezTo>
                    <a:cubicBezTo>
                      <a:pt x="133" y="283"/>
                      <a:pt x="132" y="279"/>
                      <a:pt x="129" y="274"/>
                    </a:cubicBezTo>
                    <a:cubicBezTo>
                      <a:pt x="126" y="268"/>
                      <a:pt x="134" y="272"/>
                      <a:pt x="122" y="260"/>
                    </a:cubicBezTo>
                    <a:cubicBezTo>
                      <a:pt x="110" y="248"/>
                      <a:pt x="113" y="248"/>
                      <a:pt x="112" y="241"/>
                    </a:cubicBezTo>
                    <a:cubicBezTo>
                      <a:pt x="112" y="234"/>
                      <a:pt x="103" y="238"/>
                      <a:pt x="99" y="232"/>
                    </a:cubicBezTo>
                    <a:cubicBezTo>
                      <a:pt x="95" y="226"/>
                      <a:pt x="116" y="228"/>
                      <a:pt x="120" y="226"/>
                    </a:cubicBezTo>
                    <a:cubicBezTo>
                      <a:pt x="125" y="224"/>
                      <a:pt x="130" y="222"/>
                      <a:pt x="132" y="222"/>
                    </a:cubicBezTo>
                    <a:cubicBezTo>
                      <a:pt x="135" y="223"/>
                      <a:pt x="145" y="228"/>
                      <a:pt x="155" y="228"/>
                    </a:cubicBezTo>
                    <a:cubicBezTo>
                      <a:pt x="164" y="228"/>
                      <a:pt x="147" y="217"/>
                      <a:pt x="147" y="217"/>
                    </a:cubicBezTo>
                    <a:cubicBezTo>
                      <a:pt x="147" y="217"/>
                      <a:pt x="144" y="186"/>
                      <a:pt x="144" y="179"/>
                    </a:cubicBezTo>
                    <a:cubicBezTo>
                      <a:pt x="144" y="172"/>
                      <a:pt x="152" y="172"/>
                      <a:pt x="160" y="174"/>
                    </a:cubicBezTo>
                    <a:cubicBezTo>
                      <a:pt x="168" y="177"/>
                      <a:pt x="168" y="176"/>
                      <a:pt x="178" y="177"/>
                    </a:cubicBezTo>
                    <a:cubicBezTo>
                      <a:pt x="188" y="178"/>
                      <a:pt x="192" y="179"/>
                      <a:pt x="200" y="173"/>
                    </a:cubicBezTo>
                    <a:cubicBezTo>
                      <a:pt x="209" y="167"/>
                      <a:pt x="195" y="160"/>
                      <a:pt x="191" y="149"/>
                    </a:cubicBezTo>
                    <a:cubicBezTo>
                      <a:pt x="187" y="137"/>
                      <a:pt x="200" y="138"/>
                      <a:pt x="208" y="137"/>
                    </a:cubicBezTo>
                    <a:cubicBezTo>
                      <a:pt x="215" y="136"/>
                      <a:pt x="210" y="131"/>
                      <a:pt x="208" y="126"/>
                    </a:cubicBezTo>
                    <a:cubicBezTo>
                      <a:pt x="206" y="122"/>
                      <a:pt x="212" y="120"/>
                      <a:pt x="217" y="118"/>
                    </a:cubicBezTo>
                    <a:cubicBezTo>
                      <a:pt x="219" y="119"/>
                      <a:pt x="220" y="121"/>
                      <a:pt x="224" y="119"/>
                    </a:cubicBezTo>
                    <a:cubicBezTo>
                      <a:pt x="225" y="119"/>
                      <a:pt x="226" y="118"/>
                      <a:pt x="227" y="117"/>
                    </a:cubicBezTo>
                    <a:cubicBezTo>
                      <a:pt x="229" y="118"/>
                      <a:pt x="232" y="118"/>
                      <a:pt x="232" y="121"/>
                    </a:cubicBezTo>
                    <a:cubicBezTo>
                      <a:pt x="232" y="124"/>
                      <a:pt x="237" y="129"/>
                      <a:pt x="241" y="131"/>
                    </a:cubicBezTo>
                    <a:cubicBezTo>
                      <a:pt x="245" y="133"/>
                      <a:pt x="243" y="136"/>
                      <a:pt x="251" y="139"/>
                    </a:cubicBezTo>
                    <a:cubicBezTo>
                      <a:pt x="258" y="142"/>
                      <a:pt x="259" y="146"/>
                      <a:pt x="266" y="148"/>
                    </a:cubicBezTo>
                    <a:cubicBezTo>
                      <a:pt x="273" y="150"/>
                      <a:pt x="275" y="151"/>
                      <a:pt x="284" y="153"/>
                    </a:cubicBezTo>
                    <a:cubicBezTo>
                      <a:pt x="294" y="155"/>
                      <a:pt x="295" y="152"/>
                      <a:pt x="300" y="157"/>
                    </a:cubicBezTo>
                    <a:cubicBezTo>
                      <a:pt x="305" y="163"/>
                      <a:pt x="309" y="168"/>
                      <a:pt x="314" y="171"/>
                    </a:cubicBezTo>
                    <a:cubicBezTo>
                      <a:pt x="318" y="174"/>
                      <a:pt x="327" y="182"/>
                      <a:pt x="328" y="188"/>
                    </a:cubicBezTo>
                    <a:cubicBezTo>
                      <a:pt x="330" y="195"/>
                      <a:pt x="336" y="198"/>
                      <a:pt x="334" y="202"/>
                    </a:cubicBezTo>
                    <a:cubicBezTo>
                      <a:pt x="332" y="206"/>
                      <a:pt x="327" y="207"/>
                      <a:pt x="333" y="214"/>
                    </a:cubicBezTo>
                    <a:cubicBezTo>
                      <a:pt x="338" y="221"/>
                      <a:pt x="338" y="224"/>
                      <a:pt x="345" y="226"/>
                    </a:cubicBezTo>
                    <a:cubicBezTo>
                      <a:pt x="352" y="228"/>
                      <a:pt x="359" y="229"/>
                      <a:pt x="363" y="230"/>
                    </a:cubicBezTo>
                    <a:cubicBezTo>
                      <a:pt x="367" y="230"/>
                      <a:pt x="373" y="228"/>
                      <a:pt x="388" y="231"/>
                    </a:cubicBezTo>
                    <a:cubicBezTo>
                      <a:pt x="403" y="234"/>
                      <a:pt x="398" y="231"/>
                      <a:pt x="408" y="236"/>
                    </a:cubicBezTo>
                    <a:cubicBezTo>
                      <a:pt x="419" y="240"/>
                      <a:pt x="417" y="241"/>
                      <a:pt x="425" y="244"/>
                    </a:cubicBezTo>
                    <a:cubicBezTo>
                      <a:pt x="433" y="247"/>
                      <a:pt x="431" y="247"/>
                      <a:pt x="441" y="250"/>
                    </a:cubicBezTo>
                    <a:cubicBezTo>
                      <a:pt x="450" y="253"/>
                      <a:pt x="454" y="253"/>
                      <a:pt x="455" y="256"/>
                    </a:cubicBezTo>
                    <a:cubicBezTo>
                      <a:pt x="456" y="258"/>
                      <a:pt x="464" y="264"/>
                      <a:pt x="471" y="272"/>
                    </a:cubicBezTo>
                    <a:cubicBezTo>
                      <a:pt x="478" y="279"/>
                      <a:pt x="475" y="279"/>
                      <a:pt x="482" y="285"/>
                    </a:cubicBezTo>
                    <a:cubicBezTo>
                      <a:pt x="488" y="291"/>
                      <a:pt x="485" y="290"/>
                      <a:pt x="492" y="293"/>
                    </a:cubicBezTo>
                    <a:cubicBezTo>
                      <a:pt x="499" y="296"/>
                      <a:pt x="498" y="294"/>
                      <a:pt x="505" y="293"/>
                    </a:cubicBezTo>
                    <a:cubicBezTo>
                      <a:pt x="512" y="293"/>
                      <a:pt x="518" y="293"/>
                      <a:pt x="526" y="294"/>
                    </a:cubicBezTo>
                    <a:cubicBezTo>
                      <a:pt x="534" y="296"/>
                      <a:pt x="544" y="298"/>
                      <a:pt x="546" y="298"/>
                    </a:cubicBezTo>
                    <a:cubicBezTo>
                      <a:pt x="548" y="298"/>
                      <a:pt x="560" y="300"/>
                      <a:pt x="570" y="298"/>
                    </a:cubicBezTo>
                    <a:cubicBezTo>
                      <a:pt x="579" y="296"/>
                      <a:pt x="583" y="295"/>
                      <a:pt x="593" y="297"/>
                    </a:cubicBezTo>
                    <a:cubicBezTo>
                      <a:pt x="603" y="299"/>
                      <a:pt x="609" y="298"/>
                      <a:pt x="616" y="301"/>
                    </a:cubicBezTo>
                    <a:cubicBezTo>
                      <a:pt x="623" y="305"/>
                      <a:pt x="632" y="311"/>
                      <a:pt x="637" y="312"/>
                    </a:cubicBezTo>
                    <a:cubicBezTo>
                      <a:pt x="642" y="312"/>
                      <a:pt x="657" y="314"/>
                      <a:pt x="668" y="317"/>
                    </a:cubicBezTo>
                    <a:cubicBezTo>
                      <a:pt x="679" y="320"/>
                      <a:pt x="681" y="316"/>
                      <a:pt x="690" y="320"/>
                    </a:cubicBezTo>
                    <a:cubicBezTo>
                      <a:pt x="698" y="324"/>
                      <a:pt x="703" y="325"/>
                      <a:pt x="704" y="324"/>
                    </a:cubicBezTo>
                    <a:cubicBezTo>
                      <a:pt x="706" y="322"/>
                      <a:pt x="717" y="311"/>
                      <a:pt x="723" y="310"/>
                    </a:cubicBezTo>
                    <a:cubicBezTo>
                      <a:pt x="729" y="309"/>
                      <a:pt x="744" y="305"/>
                      <a:pt x="755" y="303"/>
                    </a:cubicBezTo>
                    <a:cubicBezTo>
                      <a:pt x="765" y="301"/>
                      <a:pt x="774" y="302"/>
                      <a:pt x="783" y="301"/>
                    </a:cubicBezTo>
                    <a:cubicBezTo>
                      <a:pt x="792" y="299"/>
                      <a:pt x="792" y="303"/>
                      <a:pt x="801" y="298"/>
                    </a:cubicBezTo>
                    <a:cubicBezTo>
                      <a:pt x="809" y="293"/>
                      <a:pt x="814" y="292"/>
                      <a:pt x="815" y="285"/>
                    </a:cubicBezTo>
                    <a:cubicBezTo>
                      <a:pt x="816" y="279"/>
                      <a:pt x="819" y="277"/>
                      <a:pt x="821" y="275"/>
                    </a:cubicBezTo>
                    <a:cubicBezTo>
                      <a:pt x="823" y="273"/>
                      <a:pt x="839" y="268"/>
                      <a:pt x="832" y="262"/>
                    </a:cubicBezTo>
                    <a:cubicBezTo>
                      <a:pt x="824" y="256"/>
                      <a:pt x="811" y="245"/>
                      <a:pt x="813" y="238"/>
                    </a:cubicBezTo>
                    <a:cubicBezTo>
                      <a:pt x="814" y="231"/>
                      <a:pt x="812" y="229"/>
                      <a:pt x="819" y="229"/>
                    </a:cubicBezTo>
                    <a:cubicBezTo>
                      <a:pt x="826" y="228"/>
                      <a:pt x="826" y="228"/>
                      <a:pt x="838" y="232"/>
                    </a:cubicBezTo>
                    <a:cubicBezTo>
                      <a:pt x="850" y="237"/>
                      <a:pt x="863" y="235"/>
                      <a:pt x="865" y="230"/>
                    </a:cubicBezTo>
                    <a:cubicBezTo>
                      <a:pt x="867" y="225"/>
                      <a:pt x="877" y="219"/>
                      <a:pt x="885" y="220"/>
                    </a:cubicBezTo>
                    <a:cubicBezTo>
                      <a:pt x="893" y="220"/>
                      <a:pt x="905" y="215"/>
                      <a:pt x="902" y="208"/>
                    </a:cubicBezTo>
                    <a:cubicBezTo>
                      <a:pt x="900" y="202"/>
                      <a:pt x="900" y="197"/>
                      <a:pt x="904" y="195"/>
                    </a:cubicBezTo>
                    <a:cubicBezTo>
                      <a:pt x="909" y="192"/>
                      <a:pt x="916" y="190"/>
                      <a:pt x="920" y="189"/>
                    </a:cubicBezTo>
                    <a:cubicBezTo>
                      <a:pt x="923" y="187"/>
                      <a:pt x="931" y="184"/>
                      <a:pt x="940" y="184"/>
                    </a:cubicBezTo>
                    <a:cubicBezTo>
                      <a:pt x="949" y="184"/>
                      <a:pt x="964" y="185"/>
                      <a:pt x="966" y="185"/>
                    </a:cubicBezTo>
                    <a:cubicBezTo>
                      <a:pt x="968" y="185"/>
                      <a:pt x="969" y="182"/>
                      <a:pt x="961" y="177"/>
                    </a:cubicBezTo>
                    <a:cubicBezTo>
                      <a:pt x="954" y="171"/>
                      <a:pt x="946" y="165"/>
                      <a:pt x="940" y="161"/>
                    </a:cubicBezTo>
                    <a:cubicBezTo>
                      <a:pt x="934" y="158"/>
                      <a:pt x="935" y="157"/>
                      <a:pt x="924" y="153"/>
                    </a:cubicBezTo>
                    <a:cubicBezTo>
                      <a:pt x="913" y="149"/>
                      <a:pt x="908" y="146"/>
                      <a:pt x="904" y="149"/>
                    </a:cubicBezTo>
                    <a:cubicBezTo>
                      <a:pt x="901" y="152"/>
                      <a:pt x="903" y="156"/>
                      <a:pt x="895" y="155"/>
                    </a:cubicBezTo>
                    <a:cubicBezTo>
                      <a:pt x="887" y="154"/>
                      <a:pt x="886" y="153"/>
                      <a:pt x="880" y="153"/>
                    </a:cubicBezTo>
                    <a:cubicBezTo>
                      <a:pt x="875" y="153"/>
                      <a:pt x="871" y="152"/>
                      <a:pt x="866" y="154"/>
                    </a:cubicBezTo>
                    <a:cubicBezTo>
                      <a:pt x="862" y="155"/>
                      <a:pt x="862" y="159"/>
                      <a:pt x="858" y="153"/>
                    </a:cubicBezTo>
                    <a:cubicBezTo>
                      <a:pt x="853" y="147"/>
                      <a:pt x="848" y="148"/>
                      <a:pt x="851" y="143"/>
                    </a:cubicBezTo>
                    <a:cubicBezTo>
                      <a:pt x="853" y="137"/>
                      <a:pt x="852" y="136"/>
                      <a:pt x="850" y="131"/>
                    </a:cubicBezTo>
                    <a:cubicBezTo>
                      <a:pt x="849" y="128"/>
                      <a:pt x="850" y="107"/>
                      <a:pt x="850" y="100"/>
                    </a:cubicBezTo>
                    <a:cubicBezTo>
                      <a:pt x="865" y="102"/>
                      <a:pt x="865" y="108"/>
                      <a:pt x="875" y="106"/>
                    </a:cubicBezTo>
                    <a:cubicBezTo>
                      <a:pt x="884" y="104"/>
                      <a:pt x="885" y="96"/>
                      <a:pt x="893" y="96"/>
                    </a:cubicBezTo>
                    <a:cubicBezTo>
                      <a:pt x="900" y="96"/>
                      <a:pt x="906" y="88"/>
                      <a:pt x="900" y="87"/>
                    </a:cubicBezTo>
                    <a:cubicBezTo>
                      <a:pt x="894" y="86"/>
                      <a:pt x="891" y="88"/>
                      <a:pt x="892" y="77"/>
                    </a:cubicBezTo>
                    <a:cubicBezTo>
                      <a:pt x="894" y="65"/>
                      <a:pt x="889" y="59"/>
                      <a:pt x="892" y="51"/>
                    </a:cubicBezTo>
                    <a:cubicBezTo>
                      <a:pt x="895" y="44"/>
                      <a:pt x="902" y="38"/>
                      <a:pt x="896" y="35"/>
                    </a:cubicBezTo>
                    <a:cubicBezTo>
                      <a:pt x="891" y="31"/>
                      <a:pt x="879" y="28"/>
                      <a:pt x="876" y="24"/>
                    </a:cubicBezTo>
                    <a:cubicBezTo>
                      <a:pt x="872" y="21"/>
                      <a:pt x="867" y="25"/>
                      <a:pt x="873" y="16"/>
                    </a:cubicBezTo>
                    <a:cubicBezTo>
                      <a:pt x="879" y="7"/>
                      <a:pt x="871" y="3"/>
                      <a:pt x="885" y="3"/>
                    </a:cubicBezTo>
                    <a:cubicBezTo>
                      <a:pt x="899" y="4"/>
                      <a:pt x="902" y="1"/>
                      <a:pt x="916" y="1"/>
                    </a:cubicBezTo>
                    <a:cubicBezTo>
                      <a:pt x="931" y="1"/>
                      <a:pt x="936" y="0"/>
                      <a:pt x="948" y="6"/>
                    </a:cubicBezTo>
                    <a:cubicBezTo>
                      <a:pt x="959" y="12"/>
                      <a:pt x="975" y="7"/>
                      <a:pt x="981" y="12"/>
                    </a:cubicBezTo>
                    <a:cubicBezTo>
                      <a:pt x="987" y="17"/>
                      <a:pt x="1011" y="25"/>
                      <a:pt x="1016" y="31"/>
                    </a:cubicBezTo>
                    <a:cubicBezTo>
                      <a:pt x="1020" y="36"/>
                      <a:pt x="1017" y="39"/>
                      <a:pt x="1033" y="49"/>
                    </a:cubicBezTo>
                    <a:cubicBezTo>
                      <a:pt x="1048" y="60"/>
                      <a:pt x="1048" y="65"/>
                      <a:pt x="1058" y="75"/>
                    </a:cubicBezTo>
                    <a:cubicBezTo>
                      <a:pt x="1069" y="84"/>
                      <a:pt x="1070" y="91"/>
                      <a:pt x="1082" y="96"/>
                    </a:cubicBezTo>
                    <a:cubicBezTo>
                      <a:pt x="1094" y="102"/>
                      <a:pt x="1102" y="106"/>
                      <a:pt x="1110" y="107"/>
                    </a:cubicBezTo>
                    <a:cubicBezTo>
                      <a:pt x="1118" y="107"/>
                      <a:pt x="1120" y="112"/>
                      <a:pt x="1130" y="113"/>
                    </a:cubicBezTo>
                    <a:cubicBezTo>
                      <a:pt x="1139" y="114"/>
                      <a:pt x="1140" y="114"/>
                      <a:pt x="1149" y="118"/>
                    </a:cubicBezTo>
                    <a:cubicBezTo>
                      <a:pt x="1159" y="122"/>
                      <a:pt x="1162" y="119"/>
                      <a:pt x="1167" y="125"/>
                    </a:cubicBezTo>
                    <a:cubicBezTo>
                      <a:pt x="1173" y="131"/>
                      <a:pt x="1179" y="137"/>
                      <a:pt x="1183" y="141"/>
                    </a:cubicBezTo>
                    <a:cubicBezTo>
                      <a:pt x="1187" y="144"/>
                      <a:pt x="1188" y="158"/>
                      <a:pt x="1194" y="159"/>
                    </a:cubicBezTo>
                    <a:cubicBezTo>
                      <a:pt x="1199" y="161"/>
                      <a:pt x="1211" y="160"/>
                      <a:pt x="1215" y="159"/>
                    </a:cubicBezTo>
                    <a:cubicBezTo>
                      <a:pt x="1220" y="158"/>
                      <a:pt x="1227" y="161"/>
                      <a:pt x="1234" y="152"/>
                    </a:cubicBezTo>
                    <a:cubicBezTo>
                      <a:pt x="1241" y="144"/>
                      <a:pt x="1247" y="152"/>
                      <a:pt x="1252" y="143"/>
                    </a:cubicBezTo>
                    <a:cubicBezTo>
                      <a:pt x="1257" y="134"/>
                      <a:pt x="1269" y="142"/>
                      <a:pt x="1271" y="147"/>
                    </a:cubicBezTo>
                    <a:cubicBezTo>
                      <a:pt x="1274" y="151"/>
                      <a:pt x="1282" y="162"/>
                      <a:pt x="1281" y="164"/>
                    </a:cubicBezTo>
                    <a:cubicBezTo>
                      <a:pt x="1279" y="166"/>
                      <a:pt x="1270" y="169"/>
                      <a:pt x="1277" y="175"/>
                    </a:cubicBezTo>
                    <a:cubicBezTo>
                      <a:pt x="1284" y="182"/>
                      <a:pt x="1282" y="192"/>
                      <a:pt x="1284" y="197"/>
                    </a:cubicBezTo>
                    <a:cubicBezTo>
                      <a:pt x="1287" y="202"/>
                      <a:pt x="1285" y="206"/>
                      <a:pt x="1287" y="212"/>
                    </a:cubicBezTo>
                    <a:cubicBezTo>
                      <a:pt x="1290" y="217"/>
                      <a:pt x="1285" y="229"/>
                      <a:pt x="1285" y="22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6" name="Freeform 752">
                <a:extLst>
                  <a:ext uri="{FF2B5EF4-FFF2-40B4-BE49-F238E27FC236}">
                    <a16:creationId xmlns:a16="http://schemas.microsoft.com/office/drawing/2014/main" id="{AAACB6F7-6C16-8FB3-8D3C-688F24571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53263" y="3351213"/>
                <a:ext cx="68263" cy="61913"/>
              </a:xfrm>
              <a:custGeom>
                <a:avLst/>
                <a:gdLst>
                  <a:gd name="T0" fmla="*/ 11 w 58"/>
                  <a:gd name="T1" fmla="*/ 15 h 53"/>
                  <a:gd name="T2" fmla="*/ 2 w 58"/>
                  <a:gd name="T3" fmla="*/ 23 h 53"/>
                  <a:gd name="T4" fmla="*/ 5 w 58"/>
                  <a:gd name="T5" fmla="*/ 37 h 53"/>
                  <a:gd name="T6" fmla="*/ 7 w 58"/>
                  <a:gd name="T7" fmla="*/ 47 h 53"/>
                  <a:gd name="T8" fmla="*/ 18 w 58"/>
                  <a:gd name="T9" fmla="*/ 51 h 53"/>
                  <a:gd name="T10" fmla="*/ 31 w 58"/>
                  <a:gd name="T11" fmla="*/ 51 h 53"/>
                  <a:gd name="T12" fmla="*/ 42 w 58"/>
                  <a:gd name="T13" fmla="*/ 44 h 53"/>
                  <a:gd name="T14" fmla="*/ 48 w 58"/>
                  <a:gd name="T15" fmla="*/ 34 h 53"/>
                  <a:gd name="T16" fmla="*/ 51 w 58"/>
                  <a:gd name="T17" fmla="*/ 25 h 53"/>
                  <a:gd name="T18" fmla="*/ 58 w 58"/>
                  <a:gd name="T19" fmla="*/ 12 h 53"/>
                  <a:gd name="T20" fmla="*/ 50 w 58"/>
                  <a:gd name="T21" fmla="*/ 1 h 53"/>
                  <a:gd name="T22" fmla="*/ 43 w 58"/>
                  <a:gd name="T23" fmla="*/ 5 h 53"/>
                  <a:gd name="T24" fmla="*/ 34 w 58"/>
                  <a:gd name="T25" fmla="*/ 3 h 53"/>
                  <a:gd name="T26" fmla="*/ 24 w 58"/>
                  <a:gd name="T27" fmla="*/ 5 h 53"/>
                  <a:gd name="T28" fmla="*/ 13 w 58"/>
                  <a:gd name="T29" fmla="*/ 6 h 53"/>
                  <a:gd name="T30" fmla="*/ 11 w 58"/>
                  <a:gd name="T31" fmla="*/ 15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8" h="53">
                    <a:moveTo>
                      <a:pt x="11" y="15"/>
                    </a:moveTo>
                    <a:cubicBezTo>
                      <a:pt x="5" y="16"/>
                      <a:pt x="3" y="17"/>
                      <a:pt x="2" y="23"/>
                    </a:cubicBezTo>
                    <a:cubicBezTo>
                      <a:pt x="0" y="29"/>
                      <a:pt x="6" y="33"/>
                      <a:pt x="5" y="37"/>
                    </a:cubicBezTo>
                    <a:cubicBezTo>
                      <a:pt x="5" y="41"/>
                      <a:pt x="4" y="45"/>
                      <a:pt x="7" y="47"/>
                    </a:cubicBezTo>
                    <a:cubicBezTo>
                      <a:pt x="10" y="48"/>
                      <a:pt x="9" y="49"/>
                      <a:pt x="18" y="51"/>
                    </a:cubicBezTo>
                    <a:cubicBezTo>
                      <a:pt x="26" y="53"/>
                      <a:pt x="26" y="53"/>
                      <a:pt x="31" y="51"/>
                    </a:cubicBezTo>
                    <a:cubicBezTo>
                      <a:pt x="37" y="49"/>
                      <a:pt x="36" y="51"/>
                      <a:pt x="42" y="44"/>
                    </a:cubicBezTo>
                    <a:cubicBezTo>
                      <a:pt x="47" y="38"/>
                      <a:pt x="48" y="40"/>
                      <a:pt x="48" y="34"/>
                    </a:cubicBezTo>
                    <a:cubicBezTo>
                      <a:pt x="49" y="29"/>
                      <a:pt x="48" y="29"/>
                      <a:pt x="51" y="25"/>
                    </a:cubicBezTo>
                    <a:cubicBezTo>
                      <a:pt x="54" y="20"/>
                      <a:pt x="57" y="19"/>
                      <a:pt x="58" y="12"/>
                    </a:cubicBezTo>
                    <a:cubicBezTo>
                      <a:pt x="58" y="5"/>
                      <a:pt x="55" y="0"/>
                      <a:pt x="50" y="1"/>
                    </a:cubicBezTo>
                    <a:cubicBezTo>
                      <a:pt x="46" y="2"/>
                      <a:pt x="46" y="6"/>
                      <a:pt x="43" y="5"/>
                    </a:cubicBezTo>
                    <a:cubicBezTo>
                      <a:pt x="41" y="3"/>
                      <a:pt x="36" y="1"/>
                      <a:pt x="34" y="3"/>
                    </a:cubicBezTo>
                    <a:cubicBezTo>
                      <a:pt x="32" y="6"/>
                      <a:pt x="29" y="5"/>
                      <a:pt x="24" y="5"/>
                    </a:cubicBezTo>
                    <a:cubicBezTo>
                      <a:pt x="20" y="5"/>
                      <a:pt x="13" y="4"/>
                      <a:pt x="13" y="6"/>
                    </a:cubicBezTo>
                    <a:cubicBezTo>
                      <a:pt x="13" y="8"/>
                      <a:pt x="7" y="12"/>
                      <a:pt x="11" y="1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4" name="Gruppieren 13">
              <a:extLst>
                <a:ext uri="{FF2B5EF4-FFF2-40B4-BE49-F238E27FC236}">
                  <a16:creationId xmlns:a16="http://schemas.microsoft.com/office/drawing/2014/main" id="{F255E35E-052E-458C-8AB3-41EFF10DD94F}"/>
                </a:ext>
              </a:extLst>
            </p:cNvPr>
            <p:cNvGrpSpPr/>
            <p:nvPr/>
          </p:nvGrpSpPr>
          <p:grpSpPr>
            <a:xfrm>
              <a:off x="2578133" y="1677995"/>
              <a:ext cx="2137206" cy="1654175"/>
              <a:chOff x="-6350" y="1736726"/>
              <a:chExt cx="2173286" cy="1654175"/>
            </a:xfrm>
            <a:solidFill>
              <a:schemeClr val="bg1">
                <a:lumMod val="50000"/>
              </a:schemeClr>
            </a:solidFill>
          </p:grpSpPr>
          <p:sp>
            <p:nvSpPr>
              <p:cNvPr id="365" name="Freeform 539">
                <a:extLst>
                  <a:ext uri="{FF2B5EF4-FFF2-40B4-BE49-F238E27FC236}">
                    <a16:creationId xmlns:a16="http://schemas.microsoft.com/office/drawing/2014/main" id="{3DDF4BF9-8538-1C6D-3512-4A881FD7F1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0188" y="2103439"/>
                <a:ext cx="120650" cy="60325"/>
              </a:xfrm>
              <a:custGeom>
                <a:avLst/>
                <a:gdLst>
                  <a:gd name="T0" fmla="*/ 9 w 103"/>
                  <a:gd name="T1" fmla="*/ 34 h 52"/>
                  <a:gd name="T2" fmla="*/ 2 w 103"/>
                  <a:gd name="T3" fmla="*/ 45 h 52"/>
                  <a:gd name="T4" fmla="*/ 8 w 103"/>
                  <a:gd name="T5" fmla="*/ 50 h 52"/>
                  <a:gd name="T6" fmla="*/ 22 w 103"/>
                  <a:gd name="T7" fmla="*/ 42 h 52"/>
                  <a:gd name="T8" fmla="*/ 42 w 103"/>
                  <a:gd name="T9" fmla="*/ 39 h 52"/>
                  <a:gd name="T10" fmla="*/ 57 w 103"/>
                  <a:gd name="T11" fmla="*/ 34 h 52"/>
                  <a:gd name="T12" fmla="*/ 70 w 103"/>
                  <a:gd name="T13" fmla="*/ 24 h 52"/>
                  <a:gd name="T14" fmla="*/ 67 w 103"/>
                  <a:gd name="T15" fmla="*/ 15 h 52"/>
                  <a:gd name="T16" fmla="*/ 82 w 103"/>
                  <a:gd name="T17" fmla="*/ 12 h 52"/>
                  <a:gd name="T18" fmla="*/ 91 w 103"/>
                  <a:gd name="T19" fmla="*/ 3 h 52"/>
                  <a:gd name="T20" fmla="*/ 67 w 103"/>
                  <a:gd name="T21" fmla="*/ 9 h 52"/>
                  <a:gd name="T22" fmla="*/ 54 w 103"/>
                  <a:gd name="T23" fmla="*/ 18 h 52"/>
                  <a:gd name="T24" fmla="*/ 41 w 103"/>
                  <a:gd name="T25" fmla="*/ 24 h 52"/>
                  <a:gd name="T26" fmla="*/ 31 w 103"/>
                  <a:gd name="T27" fmla="*/ 26 h 52"/>
                  <a:gd name="T28" fmla="*/ 21 w 103"/>
                  <a:gd name="T29" fmla="*/ 28 h 52"/>
                  <a:gd name="T30" fmla="*/ 9 w 103"/>
                  <a:gd name="T31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3" h="52">
                    <a:moveTo>
                      <a:pt x="9" y="34"/>
                    </a:moveTo>
                    <a:cubicBezTo>
                      <a:pt x="8" y="36"/>
                      <a:pt x="2" y="42"/>
                      <a:pt x="2" y="45"/>
                    </a:cubicBezTo>
                    <a:cubicBezTo>
                      <a:pt x="2" y="48"/>
                      <a:pt x="0" y="52"/>
                      <a:pt x="8" y="50"/>
                    </a:cubicBezTo>
                    <a:cubicBezTo>
                      <a:pt x="15" y="47"/>
                      <a:pt x="12" y="42"/>
                      <a:pt x="22" y="42"/>
                    </a:cubicBezTo>
                    <a:cubicBezTo>
                      <a:pt x="31" y="42"/>
                      <a:pt x="36" y="42"/>
                      <a:pt x="42" y="39"/>
                    </a:cubicBezTo>
                    <a:cubicBezTo>
                      <a:pt x="47" y="36"/>
                      <a:pt x="50" y="37"/>
                      <a:pt x="57" y="34"/>
                    </a:cubicBezTo>
                    <a:cubicBezTo>
                      <a:pt x="65" y="30"/>
                      <a:pt x="73" y="28"/>
                      <a:pt x="70" y="24"/>
                    </a:cubicBezTo>
                    <a:cubicBezTo>
                      <a:pt x="67" y="19"/>
                      <a:pt x="61" y="16"/>
                      <a:pt x="67" y="15"/>
                    </a:cubicBezTo>
                    <a:cubicBezTo>
                      <a:pt x="73" y="15"/>
                      <a:pt x="71" y="17"/>
                      <a:pt x="82" y="12"/>
                    </a:cubicBezTo>
                    <a:cubicBezTo>
                      <a:pt x="93" y="8"/>
                      <a:pt x="103" y="0"/>
                      <a:pt x="91" y="3"/>
                    </a:cubicBezTo>
                    <a:cubicBezTo>
                      <a:pt x="78" y="7"/>
                      <a:pt x="77" y="5"/>
                      <a:pt x="67" y="9"/>
                    </a:cubicBezTo>
                    <a:cubicBezTo>
                      <a:pt x="57" y="13"/>
                      <a:pt x="61" y="15"/>
                      <a:pt x="54" y="18"/>
                    </a:cubicBezTo>
                    <a:cubicBezTo>
                      <a:pt x="48" y="22"/>
                      <a:pt x="45" y="23"/>
                      <a:pt x="41" y="24"/>
                    </a:cubicBezTo>
                    <a:cubicBezTo>
                      <a:pt x="38" y="25"/>
                      <a:pt x="36" y="25"/>
                      <a:pt x="31" y="26"/>
                    </a:cubicBezTo>
                    <a:cubicBezTo>
                      <a:pt x="27" y="28"/>
                      <a:pt x="27" y="27"/>
                      <a:pt x="21" y="28"/>
                    </a:cubicBezTo>
                    <a:cubicBezTo>
                      <a:pt x="15" y="29"/>
                      <a:pt x="10" y="32"/>
                      <a:pt x="9" y="34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6" name="Freeform 540">
                <a:extLst>
                  <a:ext uri="{FF2B5EF4-FFF2-40B4-BE49-F238E27FC236}">
                    <a16:creationId xmlns:a16="http://schemas.microsoft.com/office/drawing/2014/main" id="{244BBAB6-4EF7-B359-8B2D-59225D491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0" y="2047876"/>
                <a:ext cx="55563" cy="22225"/>
              </a:xfrm>
              <a:custGeom>
                <a:avLst/>
                <a:gdLst>
                  <a:gd name="T0" fmla="*/ 4 w 46"/>
                  <a:gd name="T1" fmla="*/ 9 h 19"/>
                  <a:gd name="T2" fmla="*/ 4 w 46"/>
                  <a:gd name="T3" fmla="*/ 13 h 19"/>
                  <a:gd name="T4" fmla="*/ 16 w 46"/>
                  <a:gd name="T5" fmla="*/ 19 h 19"/>
                  <a:gd name="T6" fmla="*/ 25 w 46"/>
                  <a:gd name="T7" fmla="*/ 16 h 19"/>
                  <a:gd name="T8" fmla="*/ 35 w 46"/>
                  <a:gd name="T9" fmla="*/ 14 h 19"/>
                  <a:gd name="T10" fmla="*/ 42 w 46"/>
                  <a:gd name="T11" fmla="*/ 6 h 19"/>
                  <a:gd name="T12" fmla="*/ 34 w 46"/>
                  <a:gd name="T13" fmla="*/ 3 h 19"/>
                  <a:gd name="T14" fmla="*/ 18 w 46"/>
                  <a:gd name="T15" fmla="*/ 5 h 19"/>
                  <a:gd name="T16" fmla="*/ 7 w 46"/>
                  <a:gd name="T17" fmla="*/ 8 h 19"/>
                  <a:gd name="T18" fmla="*/ 4 w 46"/>
                  <a:gd name="T19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6" h="19">
                    <a:moveTo>
                      <a:pt x="4" y="9"/>
                    </a:moveTo>
                    <a:cubicBezTo>
                      <a:pt x="4" y="10"/>
                      <a:pt x="0" y="9"/>
                      <a:pt x="4" y="13"/>
                    </a:cubicBezTo>
                    <a:cubicBezTo>
                      <a:pt x="8" y="17"/>
                      <a:pt x="11" y="19"/>
                      <a:pt x="16" y="19"/>
                    </a:cubicBezTo>
                    <a:cubicBezTo>
                      <a:pt x="20" y="19"/>
                      <a:pt x="19" y="18"/>
                      <a:pt x="25" y="16"/>
                    </a:cubicBezTo>
                    <a:cubicBezTo>
                      <a:pt x="32" y="15"/>
                      <a:pt x="33" y="16"/>
                      <a:pt x="35" y="14"/>
                    </a:cubicBezTo>
                    <a:cubicBezTo>
                      <a:pt x="38" y="11"/>
                      <a:pt x="46" y="9"/>
                      <a:pt x="42" y="6"/>
                    </a:cubicBezTo>
                    <a:cubicBezTo>
                      <a:pt x="39" y="3"/>
                      <a:pt x="42" y="0"/>
                      <a:pt x="34" y="3"/>
                    </a:cubicBezTo>
                    <a:cubicBezTo>
                      <a:pt x="25" y="6"/>
                      <a:pt x="19" y="3"/>
                      <a:pt x="18" y="5"/>
                    </a:cubicBezTo>
                    <a:cubicBezTo>
                      <a:pt x="16" y="8"/>
                      <a:pt x="8" y="8"/>
                      <a:pt x="7" y="8"/>
                    </a:cubicBezTo>
                    <a:cubicBezTo>
                      <a:pt x="5" y="8"/>
                      <a:pt x="5" y="8"/>
                      <a:pt x="4" y="9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7" name="Freeform 541">
                <a:extLst>
                  <a:ext uri="{FF2B5EF4-FFF2-40B4-BE49-F238E27FC236}">
                    <a16:creationId xmlns:a16="http://schemas.microsoft.com/office/drawing/2014/main" id="{32DB0988-402D-A11E-D741-66E31031EF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188" y="1958976"/>
                <a:ext cx="42863" cy="15875"/>
              </a:xfrm>
              <a:custGeom>
                <a:avLst/>
                <a:gdLst>
                  <a:gd name="T0" fmla="*/ 4 w 36"/>
                  <a:gd name="T1" fmla="*/ 6 h 14"/>
                  <a:gd name="T2" fmla="*/ 1 w 36"/>
                  <a:gd name="T3" fmla="*/ 10 h 14"/>
                  <a:gd name="T4" fmla="*/ 4 w 36"/>
                  <a:gd name="T5" fmla="*/ 14 h 14"/>
                  <a:gd name="T6" fmla="*/ 10 w 36"/>
                  <a:gd name="T7" fmla="*/ 12 h 14"/>
                  <a:gd name="T8" fmla="*/ 20 w 36"/>
                  <a:gd name="T9" fmla="*/ 9 h 14"/>
                  <a:gd name="T10" fmla="*/ 29 w 36"/>
                  <a:gd name="T11" fmla="*/ 8 h 14"/>
                  <a:gd name="T12" fmla="*/ 28 w 36"/>
                  <a:gd name="T13" fmla="*/ 4 h 14"/>
                  <a:gd name="T14" fmla="*/ 18 w 36"/>
                  <a:gd name="T15" fmla="*/ 2 h 14"/>
                  <a:gd name="T16" fmla="*/ 11 w 36"/>
                  <a:gd name="T17" fmla="*/ 2 h 14"/>
                  <a:gd name="T18" fmla="*/ 4 w 36"/>
                  <a:gd name="T19" fmla="*/ 6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" h="14">
                    <a:moveTo>
                      <a:pt x="4" y="6"/>
                    </a:moveTo>
                    <a:cubicBezTo>
                      <a:pt x="3" y="7"/>
                      <a:pt x="0" y="8"/>
                      <a:pt x="1" y="10"/>
                    </a:cubicBezTo>
                    <a:cubicBezTo>
                      <a:pt x="1" y="13"/>
                      <a:pt x="1" y="14"/>
                      <a:pt x="4" y="14"/>
                    </a:cubicBezTo>
                    <a:cubicBezTo>
                      <a:pt x="7" y="14"/>
                      <a:pt x="6" y="13"/>
                      <a:pt x="10" y="12"/>
                    </a:cubicBezTo>
                    <a:cubicBezTo>
                      <a:pt x="14" y="10"/>
                      <a:pt x="14" y="9"/>
                      <a:pt x="20" y="9"/>
                    </a:cubicBezTo>
                    <a:cubicBezTo>
                      <a:pt x="25" y="10"/>
                      <a:pt x="27" y="10"/>
                      <a:pt x="29" y="8"/>
                    </a:cubicBezTo>
                    <a:cubicBezTo>
                      <a:pt x="31" y="6"/>
                      <a:pt x="36" y="4"/>
                      <a:pt x="28" y="4"/>
                    </a:cubicBezTo>
                    <a:cubicBezTo>
                      <a:pt x="21" y="4"/>
                      <a:pt x="20" y="3"/>
                      <a:pt x="18" y="2"/>
                    </a:cubicBezTo>
                    <a:cubicBezTo>
                      <a:pt x="15" y="1"/>
                      <a:pt x="15" y="0"/>
                      <a:pt x="11" y="2"/>
                    </a:cubicBezTo>
                    <a:cubicBezTo>
                      <a:pt x="6" y="4"/>
                      <a:pt x="4" y="5"/>
                      <a:pt x="4" y="6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8" name="Freeform 579">
                <a:extLst>
                  <a:ext uri="{FF2B5EF4-FFF2-40B4-BE49-F238E27FC236}">
                    <a16:creationId xmlns:a16="http://schemas.microsoft.com/office/drawing/2014/main" id="{2026257E-F290-B3B9-4552-D2E2864A78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350" y="2236789"/>
                <a:ext cx="68263" cy="85725"/>
              </a:xfrm>
              <a:custGeom>
                <a:avLst/>
                <a:gdLst>
                  <a:gd name="T0" fmla="*/ 18 w 57"/>
                  <a:gd name="T1" fmla="*/ 7 h 73"/>
                  <a:gd name="T2" fmla="*/ 6 w 57"/>
                  <a:gd name="T3" fmla="*/ 39 h 73"/>
                  <a:gd name="T4" fmla="*/ 6 w 57"/>
                  <a:gd name="T5" fmla="*/ 62 h 73"/>
                  <a:gd name="T6" fmla="*/ 14 w 57"/>
                  <a:gd name="T7" fmla="*/ 53 h 73"/>
                  <a:gd name="T8" fmla="*/ 25 w 57"/>
                  <a:gd name="T9" fmla="*/ 26 h 73"/>
                  <a:gd name="T10" fmla="*/ 42 w 57"/>
                  <a:gd name="T11" fmla="*/ 12 h 73"/>
                  <a:gd name="T12" fmla="*/ 46 w 57"/>
                  <a:gd name="T13" fmla="*/ 3 h 73"/>
                  <a:gd name="T14" fmla="*/ 31 w 57"/>
                  <a:gd name="T15" fmla="*/ 6 h 73"/>
                  <a:gd name="T16" fmla="*/ 27 w 57"/>
                  <a:gd name="T17" fmla="*/ 2 h 73"/>
                  <a:gd name="T18" fmla="*/ 18 w 57"/>
                  <a:gd name="T19" fmla="*/ 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" h="73">
                    <a:moveTo>
                      <a:pt x="18" y="7"/>
                    </a:moveTo>
                    <a:cubicBezTo>
                      <a:pt x="3" y="25"/>
                      <a:pt x="6" y="32"/>
                      <a:pt x="6" y="39"/>
                    </a:cubicBezTo>
                    <a:cubicBezTo>
                      <a:pt x="6" y="47"/>
                      <a:pt x="0" y="59"/>
                      <a:pt x="6" y="62"/>
                    </a:cubicBezTo>
                    <a:cubicBezTo>
                      <a:pt x="12" y="65"/>
                      <a:pt x="7" y="73"/>
                      <a:pt x="14" y="53"/>
                    </a:cubicBezTo>
                    <a:cubicBezTo>
                      <a:pt x="21" y="34"/>
                      <a:pt x="11" y="34"/>
                      <a:pt x="25" y="26"/>
                    </a:cubicBezTo>
                    <a:cubicBezTo>
                      <a:pt x="39" y="19"/>
                      <a:pt x="40" y="12"/>
                      <a:pt x="42" y="12"/>
                    </a:cubicBezTo>
                    <a:cubicBezTo>
                      <a:pt x="44" y="11"/>
                      <a:pt x="57" y="0"/>
                      <a:pt x="46" y="3"/>
                    </a:cubicBezTo>
                    <a:cubicBezTo>
                      <a:pt x="36" y="6"/>
                      <a:pt x="31" y="6"/>
                      <a:pt x="31" y="6"/>
                    </a:cubicBezTo>
                    <a:cubicBezTo>
                      <a:pt x="27" y="2"/>
                      <a:pt x="27" y="2"/>
                      <a:pt x="27" y="2"/>
                    </a:cubicBezTo>
                    <a:lnTo>
                      <a:pt x="18" y="7"/>
                    </a:ln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9" name="Freeform 580">
                <a:extLst>
                  <a:ext uri="{FF2B5EF4-FFF2-40B4-BE49-F238E27FC236}">
                    <a16:creationId xmlns:a16="http://schemas.microsoft.com/office/drawing/2014/main" id="{1EA3A441-37F4-894E-4F0C-AD5EE8739A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2625" y="2343151"/>
                <a:ext cx="88900" cy="82550"/>
              </a:xfrm>
              <a:custGeom>
                <a:avLst/>
                <a:gdLst>
                  <a:gd name="T0" fmla="*/ 7 w 75"/>
                  <a:gd name="T1" fmla="*/ 4 h 70"/>
                  <a:gd name="T2" fmla="*/ 5 w 75"/>
                  <a:gd name="T3" fmla="*/ 15 h 70"/>
                  <a:gd name="T4" fmla="*/ 7 w 75"/>
                  <a:gd name="T5" fmla="*/ 20 h 70"/>
                  <a:gd name="T6" fmla="*/ 9 w 75"/>
                  <a:gd name="T7" fmla="*/ 23 h 70"/>
                  <a:gd name="T8" fmla="*/ 18 w 75"/>
                  <a:gd name="T9" fmla="*/ 25 h 70"/>
                  <a:gd name="T10" fmla="*/ 19 w 75"/>
                  <a:gd name="T11" fmla="*/ 30 h 70"/>
                  <a:gd name="T12" fmla="*/ 18 w 75"/>
                  <a:gd name="T13" fmla="*/ 34 h 70"/>
                  <a:gd name="T14" fmla="*/ 22 w 75"/>
                  <a:gd name="T15" fmla="*/ 40 h 70"/>
                  <a:gd name="T16" fmla="*/ 23 w 75"/>
                  <a:gd name="T17" fmla="*/ 45 h 70"/>
                  <a:gd name="T18" fmla="*/ 28 w 75"/>
                  <a:gd name="T19" fmla="*/ 48 h 70"/>
                  <a:gd name="T20" fmla="*/ 32 w 75"/>
                  <a:gd name="T21" fmla="*/ 54 h 70"/>
                  <a:gd name="T22" fmla="*/ 42 w 75"/>
                  <a:gd name="T23" fmla="*/ 57 h 70"/>
                  <a:gd name="T24" fmla="*/ 45 w 75"/>
                  <a:gd name="T25" fmla="*/ 67 h 70"/>
                  <a:gd name="T26" fmla="*/ 57 w 75"/>
                  <a:gd name="T27" fmla="*/ 70 h 70"/>
                  <a:gd name="T28" fmla="*/ 68 w 75"/>
                  <a:gd name="T29" fmla="*/ 67 h 70"/>
                  <a:gd name="T30" fmla="*/ 73 w 75"/>
                  <a:gd name="T31" fmla="*/ 61 h 70"/>
                  <a:gd name="T32" fmla="*/ 67 w 75"/>
                  <a:gd name="T33" fmla="*/ 50 h 70"/>
                  <a:gd name="T34" fmla="*/ 63 w 75"/>
                  <a:gd name="T35" fmla="*/ 42 h 70"/>
                  <a:gd name="T36" fmla="*/ 59 w 75"/>
                  <a:gd name="T37" fmla="*/ 33 h 70"/>
                  <a:gd name="T38" fmla="*/ 56 w 75"/>
                  <a:gd name="T39" fmla="*/ 19 h 70"/>
                  <a:gd name="T40" fmla="*/ 44 w 75"/>
                  <a:gd name="T41" fmla="*/ 13 h 70"/>
                  <a:gd name="T42" fmla="*/ 34 w 75"/>
                  <a:gd name="T43" fmla="*/ 11 h 70"/>
                  <a:gd name="T44" fmla="*/ 24 w 75"/>
                  <a:gd name="T45" fmla="*/ 8 h 70"/>
                  <a:gd name="T46" fmla="*/ 13 w 75"/>
                  <a:gd name="T47" fmla="*/ 3 h 70"/>
                  <a:gd name="T48" fmla="*/ 7 w 75"/>
                  <a:gd name="T49" fmla="*/ 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5" h="70">
                    <a:moveTo>
                      <a:pt x="7" y="4"/>
                    </a:moveTo>
                    <a:cubicBezTo>
                      <a:pt x="4" y="10"/>
                      <a:pt x="2" y="14"/>
                      <a:pt x="5" y="15"/>
                    </a:cubicBezTo>
                    <a:cubicBezTo>
                      <a:pt x="9" y="16"/>
                      <a:pt x="5" y="18"/>
                      <a:pt x="7" y="20"/>
                    </a:cubicBezTo>
                    <a:cubicBezTo>
                      <a:pt x="10" y="21"/>
                      <a:pt x="0" y="22"/>
                      <a:pt x="9" y="23"/>
                    </a:cubicBezTo>
                    <a:cubicBezTo>
                      <a:pt x="18" y="25"/>
                      <a:pt x="13" y="23"/>
                      <a:pt x="18" y="25"/>
                    </a:cubicBezTo>
                    <a:cubicBezTo>
                      <a:pt x="22" y="27"/>
                      <a:pt x="15" y="28"/>
                      <a:pt x="19" y="30"/>
                    </a:cubicBezTo>
                    <a:cubicBezTo>
                      <a:pt x="23" y="32"/>
                      <a:pt x="13" y="31"/>
                      <a:pt x="18" y="34"/>
                    </a:cubicBezTo>
                    <a:cubicBezTo>
                      <a:pt x="23" y="36"/>
                      <a:pt x="20" y="39"/>
                      <a:pt x="22" y="40"/>
                    </a:cubicBezTo>
                    <a:cubicBezTo>
                      <a:pt x="24" y="41"/>
                      <a:pt x="19" y="44"/>
                      <a:pt x="23" y="45"/>
                    </a:cubicBezTo>
                    <a:cubicBezTo>
                      <a:pt x="28" y="47"/>
                      <a:pt x="24" y="48"/>
                      <a:pt x="28" y="48"/>
                    </a:cubicBezTo>
                    <a:cubicBezTo>
                      <a:pt x="31" y="48"/>
                      <a:pt x="29" y="53"/>
                      <a:pt x="32" y="54"/>
                    </a:cubicBezTo>
                    <a:cubicBezTo>
                      <a:pt x="36" y="55"/>
                      <a:pt x="33" y="57"/>
                      <a:pt x="42" y="57"/>
                    </a:cubicBezTo>
                    <a:cubicBezTo>
                      <a:pt x="51" y="58"/>
                      <a:pt x="36" y="66"/>
                      <a:pt x="45" y="67"/>
                    </a:cubicBezTo>
                    <a:cubicBezTo>
                      <a:pt x="53" y="68"/>
                      <a:pt x="50" y="70"/>
                      <a:pt x="57" y="70"/>
                    </a:cubicBezTo>
                    <a:cubicBezTo>
                      <a:pt x="63" y="70"/>
                      <a:pt x="65" y="69"/>
                      <a:pt x="68" y="67"/>
                    </a:cubicBezTo>
                    <a:cubicBezTo>
                      <a:pt x="71" y="65"/>
                      <a:pt x="72" y="66"/>
                      <a:pt x="73" y="61"/>
                    </a:cubicBezTo>
                    <a:cubicBezTo>
                      <a:pt x="75" y="56"/>
                      <a:pt x="72" y="53"/>
                      <a:pt x="67" y="50"/>
                    </a:cubicBezTo>
                    <a:cubicBezTo>
                      <a:pt x="63" y="47"/>
                      <a:pt x="68" y="46"/>
                      <a:pt x="63" y="42"/>
                    </a:cubicBezTo>
                    <a:cubicBezTo>
                      <a:pt x="59" y="38"/>
                      <a:pt x="60" y="41"/>
                      <a:pt x="59" y="33"/>
                    </a:cubicBezTo>
                    <a:cubicBezTo>
                      <a:pt x="58" y="25"/>
                      <a:pt x="58" y="21"/>
                      <a:pt x="56" y="19"/>
                    </a:cubicBezTo>
                    <a:cubicBezTo>
                      <a:pt x="53" y="17"/>
                      <a:pt x="48" y="13"/>
                      <a:pt x="44" y="13"/>
                    </a:cubicBezTo>
                    <a:cubicBezTo>
                      <a:pt x="40" y="13"/>
                      <a:pt x="39" y="13"/>
                      <a:pt x="34" y="11"/>
                    </a:cubicBezTo>
                    <a:cubicBezTo>
                      <a:pt x="29" y="10"/>
                      <a:pt x="28" y="8"/>
                      <a:pt x="24" y="8"/>
                    </a:cubicBezTo>
                    <a:cubicBezTo>
                      <a:pt x="21" y="7"/>
                      <a:pt x="15" y="3"/>
                      <a:pt x="13" y="3"/>
                    </a:cubicBezTo>
                    <a:cubicBezTo>
                      <a:pt x="10" y="3"/>
                      <a:pt x="5" y="0"/>
                      <a:pt x="7" y="4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0" name="Freeform 542">
                <a:extLst>
                  <a:ext uri="{FF2B5EF4-FFF2-40B4-BE49-F238E27FC236}">
                    <a16:creationId xmlns:a16="http://schemas.microsoft.com/office/drawing/2014/main" id="{7EC62A23-C66B-7F22-3FCF-1300A84E3F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6350" y="1736726"/>
                <a:ext cx="1000125" cy="493713"/>
              </a:xfrm>
              <a:custGeom>
                <a:avLst/>
                <a:gdLst>
                  <a:gd name="T0" fmla="*/ 660 w 851"/>
                  <a:gd name="T1" fmla="*/ 404 h 419"/>
                  <a:gd name="T2" fmla="*/ 644 w 851"/>
                  <a:gd name="T3" fmla="*/ 394 h 419"/>
                  <a:gd name="T4" fmla="*/ 620 w 851"/>
                  <a:gd name="T5" fmla="*/ 404 h 419"/>
                  <a:gd name="T6" fmla="*/ 590 w 851"/>
                  <a:gd name="T7" fmla="*/ 389 h 419"/>
                  <a:gd name="T8" fmla="*/ 622 w 851"/>
                  <a:gd name="T9" fmla="*/ 372 h 419"/>
                  <a:gd name="T10" fmla="*/ 643 w 851"/>
                  <a:gd name="T11" fmla="*/ 346 h 419"/>
                  <a:gd name="T12" fmla="*/ 596 w 851"/>
                  <a:gd name="T13" fmla="*/ 339 h 419"/>
                  <a:gd name="T14" fmla="*/ 646 w 851"/>
                  <a:gd name="T15" fmla="*/ 312 h 419"/>
                  <a:gd name="T16" fmla="*/ 596 w 851"/>
                  <a:gd name="T17" fmla="*/ 319 h 419"/>
                  <a:gd name="T18" fmla="*/ 571 w 851"/>
                  <a:gd name="T19" fmla="*/ 284 h 419"/>
                  <a:gd name="T20" fmla="*/ 516 w 851"/>
                  <a:gd name="T21" fmla="*/ 278 h 419"/>
                  <a:gd name="T22" fmla="*/ 474 w 851"/>
                  <a:gd name="T23" fmla="*/ 266 h 419"/>
                  <a:gd name="T24" fmla="*/ 443 w 851"/>
                  <a:gd name="T25" fmla="*/ 260 h 419"/>
                  <a:gd name="T26" fmla="*/ 422 w 851"/>
                  <a:gd name="T27" fmla="*/ 279 h 419"/>
                  <a:gd name="T28" fmla="*/ 378 w 851"/>
                  <a:gd name="T29" fmla="*/ 286 h 419"/>
                  <a:gd name="T30" fmla="*/ 326 w 851"/>
                  <a:gd name="T31" fmla="*/ 293 h 419"/>
                  <a:gd name="T32" fmla="*/ 392 w 851"/>
                  <a:gd name="T33" fmla="*/ 259 h 419"/>
                  <a:gd name="T34" fmla="*/ 377 w 851"/>
                  <a:gd name="T35" fmla="*/ 256 h 419"/>
                  <a:gd name="T36" fmla="*/ 327 w 851"/>
                  <a:gd name="T37" fmla="*/ 279 h 419"/>
                  <a:gd name="T38" fmla="*/ 285 w 851"/>
                  <a:gd name="T39" fmla="*/ 303 h 419"/>
                  <a:gd name="T40" fmla="*/ 223 w 851"/>
                  <a:gd name="T41" fmla="*/ 331 h 419"/>
                  <a:gd name="T42" fmla="*/ 157 w 851"/>
                  <a:gd name="T43" fmla="*/ 357 h 419"/>
                  <a:gd name="T44" fmla="*/ 91 w 851"/>
                  <a:gd name="T45" fmla="*/ 384 h 419"/>
                  <a:gd name="T46" fmla="*/ 38 w 851"/>
                  <a:gd name="T47" fmla="*/ 397 h 419"/>
                  <a:gd name="T48" fmla="*/ 28 w 851"/>
                  <a:gd name="T49" fmla="*/ 404 h 419"/>
                  <a:gd name="T50" fmla="*/ 23 w 851"/>
                  <a:gd name="T51" fmla="*/ 386 h 419"/>
                  <a:gd name="T52" fmla="*/ 89 w 851"/>
                  <a:gd name="T53" fmla="*/ 362 h 419"/>
                  <a:gd name="T54" fmla="*/ 160 w 851"/>
                  <a:gd name="T55" fmla="*/ 336 h 419"/>
                  <a:gd name="T56" fmla="*/ 177 w 851"/>
                  <a:gd name="T57" fmla="*/ 304 h 419"/>
                  <a:gd name="T58" fmla="*/ 124 w 851"/>
                  <a:gd name="T59" fmla="*/ 312 h 419"/>
                  <a:gd name="T60" fmla="*/ 135 w 851"/>
                  <a:gd name="T61" fmla="*/ 288 h 419"/>
                  <a:gd name="T62" fmla="*/ 97 w 851"/>
                  <a:gd name="T63" fmla="*/ 269 h 419"/>
                  <a:gd name="T64" fmla="*/ 122 w 851"/>
                  <a:gd name="T65" fmla="*/ 249 h 419"/>
                  <a:gd name="T66" fmla="*/ 151 w 851"/>
                  <a:gd name="T67" fmla="*/ 219 h 419"/>
                  <a:gd name="T68" fmla="*/ 200 w 851"/>
                  <a:gd name="T69" fmla="*/ 199 h 419"/>
                  <a:gd name="T70" fmla="*/ 254 w 851"/>
                  <a:gd name="T71" fmla="*/ 188 h 419"/>
                  <a:gd name="T72" fmla="*/ 306 w 851"/>
                  <a:gd name="T73" fmla="*/ 171 h 419"/>
                  <a:gd name="T74" fmla="*/ 273 w 851"/>
                  <a:gd name="T75" fmla="*/ 165 h 419"/>
                  <a:gd name="T76" fmla="*/ 241 w 851"/>
                  <a:gd name="T77" fmla="*/ 146 h 419"/>
                  <a:gd name="T78" fmla="*/ 287 w 851"/>
                  <a:gd name="T79" fmla="*/ 119 h 419"/>
                  <a:gd name="T80" fmla="*/ 319 w 851"/>
                  <a:gd name="T81" fmla="*/ 123 h 419"/>
                  <a:gd name="T82" fmla="*/ 361 w 851"/>
                  <a:gd name="T83" fmla="*/ 121 h 419"/>
                  <a:gd name="T84" fmla="*/ 372 w 851"/>
                  <a:gd name="T85" fmla="*/ 107 h 419"/>
                  <a:gd name="T86" fmla="*/ 346 w 851"/>
                  <a:gd name="T87" fmla="*/ 70 h 419"/>
                  <a:gd name="T88" fmla="*/ 404 w 851"/>
                  <a:gd name="T89" fmla="*/ 54 h 419"/>
                  <a:gd name="T90" fmla="*/ 467 w 851"/>
                  <a:gd name="T91" fmla="*/ 36 h 419"/>
                  <a:gd name="T92" fmla="*/ 522 w 851"/>
                  <a:gd name="T93" fmla="*/ 21 h 419"/>
                  <a:gd name="T94" fmla="*/ 617 w 851"/>
                  <a:gd name="T95" fmla="*/ 5 h 419"/>
                  <a:gd name="T96" fmla="*/ 665 w 851"/>
                  <a:gd name="T97" fmla="*/ 11 h 419"/>
                  <a:gd name="T98" fmla="*/ 714 w 851"/>
                  <a:gd name="T99" fmla="*/ 20 h 419"/>
                  <a:gd name="T100" fmla="*/ 795 w 851"/>
                  <a:gd name="T101" fmla="*/ 30 h 419"/>
                  <a:gd name="T102" fmla="*/ 851 w 851"/>
                  <a:gd name="T103" fmla="*/ 40 h 419"/>
                  <a:gd name="T104" fmla="*/ 610 w 851"/>
                  <a:gd name="T105" fmla="*/ 269 h 419"/>
                  <a:gd name="T106" fmla="*/ 608 w 851"/>
                  <a:gd name="T107" fmla="*/ 304 h 419"/>
                  <a:gd name="T108" fmla="*/ 654 w 851"/>
                  <a:gd name="T109" fmla="*/ 286 h 419"/>
                  <a:gd name="T110" fmla="*/ 667 w 851"/>
                  <a:gd name="T111" fmla="*/ 297 h 419"/>
                  <a:gd name="T112" fmla="*/ 668 w 851"/>
                  <a:gd name="T113" fmla="*/ 334 h 419"/>
                  <a:gd name="T114" fmla="*/ 666 w 851"/>
                  <a:gd name="T115" fmla="*/ 368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851" h="419">
                    <a:moveTo>
                      <a:pt x="681" y="381"/>
                    </a:moveTo>
                    <a:cubicBezTo>
                      <a:pt x="680" y="383"/>
                      <a:pt x="679" y="384"/>
                      <a:pt x="676" y="386"/>
                    </a:cubicBezTo>
                    <a:cubicBezTo>
                      <a:pt x="673" y="388"/>
                      <a:pt x="671" y="388"/>
                      <a:pt x="668" y="393"/>
                    </a:cubicBezTo>
                    <a:cubicBezTo>
                      <a:pt x="665" y="398"/>
                      <a:pt x="666" y="401"/>
                      <a:pt x="660" y="404"/>
                    </a:cubicBezTo>
                    <a:cubicBezTo>
                      <a:pt x="654" y="408"/>
                      <a:pt x="648" y="409"/>
                      <a:pt x="645" y="412"/>
                    </a:cubicBezTo>
                    <a:cubicBezTo>
                      <a:pt x="643" y="413"/>
                      <a:pt x="638" y="413"/>
                      <a:pt x="636" y="414"/>
                    </a:cubicBezTo>
                    <a:cubicBezTo>
                      <a:pt x="638" y="406"/>
                      <a:pt x="640" y="410"/>
                      <a:pt x="646" y="405"/>
                    </a:cubicBezTo>
                    <a:cubicBezTo>
                      <a:pt x="652" y="399"/>
                      <a:pt x="641" y="399"/>
                      <a:pt x="644" y="394"/>
                    </a:cubicBezTo>
                    <a:cubicBezTo>
                      <a:pt x="648" y="388"/>
                      <a:pt x="640" y="394"/>
                      <a:pt x="629" y="391"/>
                    </a:cubicBezTo>
                    <a:cubicBezTo>
                      <a:pt x="619" y="388"/>
                      <a:pt x="636" y="386"/>
                      <a:pt x="639" y="382"/>
                    </a:cubicBezTo>
                    <a:cubicBezTo>
                      <a:pt x="641" y="377"/>
                      <a:pt x="634" y="378"/>
                      <a:pt x="625" y="385"/>
                    </a:cubicBezTo>
                    <a:cubicBezTo>
                      <a:pt x="617" y="392"/>
                      <a:pt x="623" y="393"/>
                      <a:pt x="620" y="404"/>
                    </a:cubicBezTo>
                    <a:cubicBezTo>
                      <a:pt x="618" y="415"/>
                      <a:pt x="616" y="408"/>
                      <a:pt x="607" y="414"/>
                    </a:cubicBezTo>
                    <a:cubicBezTo>
                      <a:pt x="597" y="419"/>
                      <a:pt x="593" y="410"/>
                      <a:pt x="591" y="406"/>
                    </a:cubicBezTo>
                    <a:cubicBezTo>
                      <a:pt x="589" y="402"/>
                      <a:pt x="600" y="398"/>
                      <a:pt x="602" y="393"/>
                    </a:cubicBezTo>
                    <a:cubicBezTo>
                      <a:pt x="603" y="388"/>
                      <a:pt x="591" y="393"/>
                      <a:pt x="590" y="389"/>
                    </a:cubicBezTo>
                    <a:cubicBezTo>
                      <a:pt x="590" y="386"/>
                      <a:pt x="591" y="386"/>
                      <a:pt x="593" y="384"/>
                    </a:cubicBezTo>
                    <a:cubicBezTo>
                      <a:pt x="594" y="382"/>
                      <a:pt x="599" y="384"/>
                      <a:pt x="605" y="384"/>
                    </a:cubicBezTo>
                    <a:cubicBezTo>
                      <a:pt x="611" y="384"/>
                      <a:pt x="614" y="384"/>
                      <a:pt x="614" y="375"/>
                    </a:cubicBezTo>
                    <a:cubicBezTo>
                      <a:pt x="614" y="366"/>
                      <a:pt x="620" y="373"/>
                      <a:pt x="622" y="372"/>
                    </a:cubicBezTo>
                    <a:cubicBezTo>
                      <a:pt x="623" y="370"/>
                      <a:pt x="630" y="368"/>
                      <a:pt x="633" y="367"/>
                    </a:cubicBezTo>
                    <a:cubicBezTo>
                      <a:pt x="637" y="365"/>
                      <a:pt x="648" y="359"/>
                      <a:pt x="652" y="352"/>
                    </a:cubicBezTo>
                    <a:cubicBezTo>
                      <a:pt x="657" y="345"/>
                      <a:pt x="654" y="340"/>
                      <a:pt x="653" y="331"/>
                    </a:cubicBezTo>
                    <a:cubicBezTo>
                      <a:pt x="652" y="323"/>
                      <a:pt x="651" y="338"/>
                      <a:pt x="643" y="346"/>
                    </a:cubicBezTo>
                    <a:cubicBezTo>
                      <a:pt x="635" y="353"/>
                      <a:pt x="635" y="347"/>
                      <a:pt x="617" y="347"/>
                    </a:cubicBezTo>
                    <a:cubicBezTo>
                      <a:pt x="599" y="347"/>
                      <a:pt x="617" y="352"/>
                      <a:pt x="610" y="365"/>
                    </a:cubicBezTo>
                    <a:cubicBezTo>
                      <a:pt x="603" y="378"/>
                      <a:pt x="588" y="373"/>
                      <a:pt x="593" y="369"/>
                    </a:cubicBezTo>
                    <a:cubicBezTo>
                      <a:pt x="598" y="365"/>
                      <a:pt x="596" y="349"/>
                      <a:pt x="596" y="339"/>
                    </a:cubicBezTo>
                    <a:cubicBezTo>
                      <a:pt x="597" y="330"/>
                      <a:pt x="606" y="337"/>
                      <a:pt x="607" y="336"/>
                    </a:cubicBezTo>
                    <a:cubicBezTo>
                      <a:pt x="609" y="335"/>
                      <a:pt x="619" y="335"/>
                      <a:pt x="629" y="331"/>
                    </a:cubicBezTo>
                    <a:cubicBezTo>
                      <a:pt x="639" y="328"/>
                      <a:pt x="636" y="331"/>
                      <a:pt x="647" y="326"/>
                    </a:cubicBezTo>
                    <a:cubicBezTo>
                      <a:pt x="658" y="321"/>
                      <a:pt x="647" y="319"/>
                      <a:pt x="646" y="312"/>
                    </a:cubicBezTo>
                    <a:cubicBezTo>
                      <a:pt x="644" y="306"/>
                      <a:pt x="646" y="312"/>
                      <a:pt x="633" y="321"/>
                    </a:cubicBezTo>
                    <a:cubicBezTo>
                      <a:pt x="620" y="330"/>
                      <a:pt x="628" y="319"/>
                      <a:pt x="628" y="309"/>
                    </a:cubicBezTo>
                    <a:cubicBezTo>
                      <a:pt x="628" y="300"/>
                      <a:pt x="622" y="307"/>
                      <a:pt x="618" y="320"/>
                    </a:cubicBezTo>
                    <a:cubicBezTo>
                      <a:pt x="614" y="333"/>
                      <a:pt x="599" y="323"/>
                      <a:pt x="596" y="319"/>
                    </a:cubicBezTo>
                    <a:cubicBezTo>
                      <a:pt x="592" y="316"/>
                      <a:pt x="592" y="309"/>
                      <a:pt x="592" y="306"/>
                    </a:cubicBezTo>
                    <a:cubicBezTo>
                      <a:pt x="593" y="304"/>
                      <a:pt x="591" y="300"/>
                      <a:pt x="583" y="296"/>
                    </a:cubicBezTo>
                    <a:cubicBezTo>
                      <a:pt x="576" y="292"/>
                      <a:pt x="576" y="290"/>
                      <a:pt x="583" y="286"/>
                    </a:cubicBezTo>
                    <a:cubicBezTo>
                      <a:pt x="589" y="282"/>
                      <a:pt x="585" y="283"/>
                      <a:pt x="571" y="284"/>
                    </a:cubicBezTo>
                    <a:cubicBezTo>
                      <a:pt x="557" y="285"/>
                      <a:pt x="562" y="284"/>
                      <a:pt x="561" y="281"/>
                    </a:cubicBezTo>
                    <a:cubicBezTo>
                      <a:pt x="560" y="278"/>
                      <a:pt x="555" y="281"/>
                      <a:pt x="548" y="278"/>
                    </a:cubicBezTo>
                    <a:cubicBezTo>
                      <a:pt x="541" y="275"/>
                      <a:pt x="538" y="277"/>
                      <a:pt x="534" y="274"/>
                    </a:cubicBezTo>
                    <a:cubicBezTo>
                      <a:pt x="529" y="272"/>
                      <a:pt x="522" y="277"/>
                      <a:pt x="516" y="278"/>
                    </a:cubicBezTo>
                    <a:cubicBezTo>
                      <a:pt x="510" y="279"/>
                      <a:pt x="500" y="282"/>
                      <a:pt x="503" y="277"/>
                    </a:cubicBezTo>
                    <a:cubicBezTo>
                      <a:pt x="506" y="273"/>
                      <a:pt x="489" y="270"/>
                      <a:pt x="485" y="268"/>
                    </a:cubicBezTo>
                    <a:cubicBezTo>
                      <a:pt x="482" y="266"/>
                      <a:pt x="466" y="273"/>
                      <a:pt x="460" y="272"/>
                    </a:cubicBezTo>
                    <a:cubicBezTo>
                      <a:pt x="454" y="271"/>
                      <a:pt x="467" y="266"/>
                      <a:pt x="474" y="266"/>
                    </a:cubicBezTo>
                    <a:cubicBezTo>
                      <a:pt x="482" y="266"/>
                      <a:pt x="477" y="261"/>
                      <a:pt x="478" y="255"/>
                    </a:cubicBezTo>
                    <a:cubicBezTo>
                      <a:pt x="479" y="250"/>
                      <a:pt x="468" y="252"/>
                      <a:pt x="466" y="250"/>
                    </a:cubicBezTo>
                    <a:cubicBezTo>
                      <a:pt x="464" y="248"/>
                      <a:pt x="455" y="253"/>
                      <a:pt x="449" y="251"/>
                    </a:cubicBezTo>
                    <a:cubicBezTo>
                      <a:pt x="444" y="250"/>
                      <a:pt x="459" y="256"/>
                      <a:pt x="443" y="260"/>
                    </a:cubicBezTo>
                    <a:cubicBezTo>
                      <a:pt x="427" y="264"/>
                      <a:pt x="441" y="266"/>
                      <a:pt x="435" y="267"/>
                    </a:cubicBezTo>
                    <a:cubicBezTo>
                      <a:pt x="428" y="268"/>
                      <a:pt x="429" y="269"/>
                      <a:pt x="433" y="272"/>
                    </a:cubicBezTo>
                    <a:cubicBezTo>
                      <a:pt x="437" y="276"/>
                      <a:pt x="438" y="276"/>
                      <a:pt x="434" y="279"/>
                    </a:cubicBezTo>
                    <a:cubicBezTo>
                      <a:pt x="429" y="283"/>
                      <a:pt x="425" y="282"/>
                      <a:pt x="422" y="279"/>
                    </a:cubicBezTo>
                    <a:cubicBezTo>
                      <a:pt x="419" y="277"/>
                      <a:pt x="420" y="279"/>
                      <a:pt x="413" y="278"/>
                    </a:cubicBezTo>
                    <a:cubicBezTo>
                      <a:pt x="405" y="277"/>
                      <a:pt x="408" y="278"/>
                      <a:pt x="403" y="277"/>
                    </a:cubicBezTo>
                    <a:cubicBezTo>
                      <a:pt x="397" y="276"/>
                      <a:pt x="397" y="279"/>
                      <a:pt x="392" y="279"/>
                    </a:cubicBezTo>
                    <a:cubicBezTo>
                      <a:pt x="388" y="279"/>
                      <a:pt x="388" y="283"/>
                      <a:pt x="378" y="286"/>
                    </a:cubicBezTo>
                    <a:cubicBezTo>
                      <a:pt x="368" y="289"/>
                      <a:pt x="372" y="289"/>
                      <a:pt x="362" y="292"/>
                    </a:cubicBezTo>
                    <a:cubicBezTo>
                      <a:pt x="352" y="295"/>
                      <a:pt x="355" y="294"/>
                      <a:pt x="343" y="297"/>
                    </a:cubicBezTo>
                    <a:cubicBezTo>
                      <a:pt x="330" y="300"/>
                      <a:pt x="335" y="301"/>
                      <a:pt x="324" y="301"/>
                    </a:cubicBezTo>
                    <a:cubicBezTo>
                      <a:pt x="313" y="301"/>
                      <a:pt x="323" y="296"/>
                      <a:pt x="326" y="293"/>
                    </a:cubicBezTo>
                    <a:cubicBezTo>
                      <a:pt x="329" y="291"/>
                      <a:pt x="337" y="287"/>
                      <a:pt x="339" y="284"/>
                    </a:cubicBezTo>
                    <a:cubicBezTo>
                      <a:pt x="340" y="281"/>
                      <a:pt x="349" y="281"/>
                      <a:pt x="355" y="279"/>
                    </a:cubicBezTo>
                    <a:cubicBezTo>
                      <a:pt x="360" y="277"/>
                      <a:pt x="366" y="272"/>
                      <a:pt x="371" y="268"/>
                    </a:cubicBezTo>
                    <a:cubicBezTo>
                      <a:pt x="377" y="264"/>
                      <a:pt x="384" y="261"/>
                      <a:pt x="392" y="259"/>
                    </a:cubicBezTo>
                    <a:cubicBezTo>
                      <a:pt x="399" y="256"/>
                      <a:pt x="401" y="255"/>
                      <a:pt x="412" y="253"/>
                    </a:cubicBezTo>
                    <a:cubicBezTo>
                      <a:pt x="422" y="252"/>
                      <a:pt x="419" y="252"/>
                      <a:pt x="422" y="249"/>
                    </a:cubicBezTo>
                    <a:cubicBezTo>
                      <a:pt x="424" y="245"/>
                      <a:pt x="408" y="249"/>
                      <a:pt x="396" y="251"/>
                    </a:cubicBezTo>
                    <a:cubicBezTo>
                      <a:pt x="384" y="253"/>
                      <a:pt x="387" y="254"/>
                      <a:pt x="377" y="256"/>
                    </a:cubicBezTo>
                    <a:cubicBezTo>
                      <a:pt x="367" y="259"/>
                      <a:pt x="371" y="261"/>
                      <a:pt x="367" y="261"/>
                    </a:cubicBezTo>
                    <a:cubicBezTo>
                      <a:pt x="363" y="262"/>
                      <a:pt x="366" y="264"/>
                      <a:pt x="352" y="268"/>
                    </a:cubicBezTo>
                    <a:cubicBezTo>
                      <a:pt x="339" y="272"/>
                      <a:pt x="348" y="271"/>
                      <a:pt x="340" y="273"/>
                    </a:cubicBezTo>
                    <a:cubicBezTo>
                      <a:pt x="331" y="275"/>
                      <a:pt x="338" y="279"/>
                      <a:pt x="327" y="279"/>
                    </a:cubicBezTo>
                    <a:cubicBezTo>
                      <a:pt x="317" y="279"/>
                      <a:pt x="321" y="281"/>
                      <a:pt x="311" y="282"/>
                    </a:cubicBezTo>
                    <a:cubicBezTo>
                      <a:pt x="301" y="282"/>
                      <a:pt x="308" y="287"/>
                      <a:pt x="297" y="288"/>
                    </a:cubicBezTo>
                    <a:cubicBezTo>
                      <a:pt x="286" y="289"/>
                      <a:pt x="283" y="293"/>
                      <a:pt x="278" y="296"/>
                    </a:cubicBezTo>
                    <a:cubicBezTo>
                      <a:pt x="273" y="299"/>
                      <a:pt x="281" y="301"/>
                      <a:pt x="285" y="303"/>
                    </a:cubicBezTo>
                    <a:cubicBezTo>
                      <a:pt x="288" y="305"/>
                      <a:pt x="283" y="309"/>
                      <a:pt x="277" y="313"/>
                    </a:cubicBezTo>
                    <a:cubicBezTo>
                      <a:pt x="271" y="316"/>
                      <a:pt x="271" y="316"/>
                      <a:pt x="261" y="320"/>
                    </a:cubicBezTo>
                    <a:cubicBezTo>
                      <a:pt x="251" y="323"/>
                      <a:pt x="256" y="321"/>
                      <a:pt x="241" y="325"/>
                    </a:cubicBezTo>
                    <a:cubicBezTo>
                      <a:pt x="226" y="328"/>
                      <a:pt x="235" y="327"/>
                      <a:pt x="223" y="331"/>
                    </a:cubicBezTo>
                    <a:cubicBezTo>
                      <a:pt x="212" y="335"/>
                      <a:pt x="221" y="332"/>
                      <a:pt x="203" y="339"/>
                    </a:cubicBezTo>
                    <a:cubicBezTo>
                      <a:pt x="185" y="346"/>
                      <a:pt x="199" y="341"/>
                      <a:pt x="188" y="342"/>
                    </a:cubicBezTo>
                    <a:cubicBezTo>
                      <a:pt x="177" y="343"/>
                      <a:pt x="185" y="344"/>
                      <a:pt x="174" y="350"/>
                    </a:cubicBezTo>
                    <a:cubicBezTo>
                      <a:pt x="162" y="355"/>
                      <a:pt x="169" y="354"/>
                      <a:pt x="157" y="357"/>
                    </a:cubicBezTo>
                    <a:cubicBezTo>
                      <a:pt x="146" y="360"/>
                      <a:pt x="149" y="361"/>
                      <a:pt x="139" y="361"/>
                    </a:cubicBezTo>
                    <a:cubicBezTo>
                      <a:pt x="129" y="361"/>
                      <a:pt x="124" y="367"/>
                      <a:pt x="114" y="367"/>
                    </a:cubicBezTo>
                    <a:cubicBezTo>
                      <a:pt x="104" y="367"/>
                      <a:pt x="111" y="369"/>
                      <a:pt x="99" y="373"/>
                    </a:cubicBezTo>
                    <a:cubicBezTo>
                      <a:pt x="87" y="377"/>
                      <a:pt x="97" y="377"/>
                      <a:pt x="91" y="384"/>
                    </a:cubicBezTo>
                    <a:cubicBezTo>
                      <a:pt x="86" y="392"/>
                      <a:pt x="81" y="384"/>
                      <a:pt x="73" y="386"/>
                    </a:cubicBezTo>
                    <a:cubicBezTo>
                      <a:pt x="65" y="388"/>
                      <a:pt x="60" y="391"/>
                      <a:pt x="57" y="388"/>
                    </a:cubicBezTo>
                    <a:cubicBezTo>
                      <a:pt x="54" y="385"/>
                      <a:pt x="47" y="390"/>
                      <a:pt x="44" y="390"/>
                    </a:cubicBezTo>
                    <a:cubicBezTo>
                      <a:pt x="41" y="390"/>
                      <a:pt x="44" y="392"/>
                      <a:pt x="38" y="397"/>
                    </a:cubicBezTo>
                    <a:cubicBezTo>
                      <a:pt x="32" y="402"/>
                      <a:pt x="41" y="399"/>
                      <a:pt x="47" y="401"/>
                    </a:cubicBezTo>
                    <a:cubicBezTo>
                      <a:pt x="52" y="402"/>
                      <a:pt x="48" y="404"/>
                      <a:pt x="42" y="408"/>
                    </a:cubicBezTo>
                    <a:cubicBezTo>
                      <a:pt x="36" y="412"/>
                      <a:pt x="36" y="409"/>
                      <a:pt x="30" y="409"/>
                    </a:cubicBezTo>
                    <a:cubicBezTo>
                      <a:pt x="23" y="409"/>
                      <a:pt x="31" y="404"/>
                      <a:pt x="28" y="404"/>
                    </a:cubicBezTo>
                    <a:cubicBezTo>
                      <a:pt x="24" y="405"/>
                      <a:pt x="22" y="404"/>
                      <a:pt x="22" y="401"/>
                    </a:cubicBezTo>
                    <a:cubicBezTo>
                      <a:pt x="21" y="398"/>
                      <a:pt x="18" y="403"/>
                      <a:pt x="9" y="402"/>
                    </a:cubicBezTo>
                    <a:cubicBezTo>
                      <a:pt x="0" y="402"/>
                      <a:pt x="8" y="398"/>
                      <a:pt x="10" y="394"/>
                    </a:cubicBezTo>
                    <a:cubicBezTo>
                      <a:pt x="13" y="390"/>
                      <a:pt x="23" y="392"/>
                      <a:pt x="23" y="386"/>
                    </a:cubicBezTo>
                    <a:cubicBezTo>
                      <a:pt x="23" y="381"/>
                      <a:pt x="31" y="385"/>
                      <a:pt x="42" y="384"/>
                    </a:cubicBezTo>
                    <a:cubicBezTo>
                      <a:pt x="53" y="383"/>
                      <a:pt x="45" y="383"/>
                      <a:pt x="50" y="380"/>
                    </a:cubicBezTo>
                    <a:cubicBezTo>
                      <a:pt x="56" y="378"/>
                      <a:pt x="58" y="375"/>
                      <a:pt x="72" y="370"/>
                    </a:cubicBezTo>
                    <a:cubicBezTo>
                      <a:pt x="85" y="366"/>
                      <a:pt x="79" y="367"/>
                      <a:pt x="89" y="362"/>
                    </a:cubicBezTo>
                    <a:cubicBezTo>
                      <a:pt x="98" y="356"/>
                      <a:pt x="97" y="360"/>
                      <a:pt x="107" y="359"/>
                    </a:cubicBezTo>
                    <a:cubicBezTo>
                      <a:pt x="117" y="357"/>
                      <a:pt x="115" y="354"/>
                      <a:pt x="120" y="350"/>
                    </a:cubicBezTo>
                    <a:cubicBezTo>
                      <a:pt x="125" y="345"/>
                      <a:pt x="128" y="345"/>
                      <a:pt x="143" y="343"/>
                    </a:cubicBezTo>
                    <a:cubicBezTo>
                      <a:pt x="158" y="341"/>
                      <a:pt x="152" y="342"/>
                      <a:pt x="160" y="336"/>
                    </a:cubicBezTo>
                    <a:cubicBezTo>
                      <a:pt x="168" y="330"/>
                      <a:pt x="167" y="330"/>
                      <a:pt x="172" y="326"/>
                    </a:cubicBezTo>
                    <a:cubicBezTo>
                      <a:pt x="178" y="321"/>
                      <a:pt x="186" y="319"/>
                      <a:pt x="198" y="314"/>
                    </a:cubicBezTo>
                    <a:cubicBezTo>
                      <a:pt x="211" y="309"/>
                      <a:pt x="198" y="311"/>
                      <a:pt x="190" y="312"/>
                    </a:cubicBezTo>
                    <a:cubicBezTo>
                      <a:pt x="182" y="313"/>
                      <a:pt x="181" y="310"/>
                      <a:pt x="177" y="304"/>
                    </a:cubicBezTo>
                    <a:cubicBezTo>
                      <a:pt x="174" y="299"/>
                      <a:pt x="168" y="311"/>
                      <a:pt x="164" y="314"/>
                    </a:cubicBezTo>
                    <a:cubicBezTo>
                      <a:pt x="161" y="317"/>
                      <a:pt x="159" y="319"/>
                      <a:pt x="151" y="318"/>
                    </a:cubicBezTo>
                    <a:cubicBezTo>
                      <a:pt x="143" y="317"/>
                      <a:pt x="150" y="308"/>
                      <a:pt x="146" y="304"/>
                    </a:cubicBezTo>
                    <a:cubicBezTo>
                      <a:pt x="143" y="300"/>
                      <a:pt x="131" y="308"/>
                      <a:pt x="124" y="312"/>
                    </a:cubicBezTo>
                    <a:cubicBezTo>
                      <a:pt x="117" y="317"/>
                      <a:pt x="120" y="315"/>
                      <a:pt x="104" y="317"/>
                    </a:cubicBezTo>
                    <a:cubicBezTo>
                      <a:pt x="88" y="320"/>
                      <a:pt x="98" y="310"/>
                      <a:pt x="102" y="309"/>
                    </a:cubicBezTo>
                    <a:cubicBezTo>
                      <a:pt x="107" y="309"/>
                      <a:pt x="111" y="307"/>
                      <a:pt x="120" y="298"/>
                    </a:cubicBezTo>
                    <a:cubicBezTo>
                      <a:pt x="130" y="289"/>
                      <a:pt x="134" y="291"/>
                      <a:pt x="135" y="288"/>
                    </a:cubicBezTo>
                    <a:cubicBezTo>
                      <a:pt x="137" y="285"/>
                      <a:pt x="148" y="272"/>
                      <a:pt x="148" y="267"/>
                    </a:cubicBezTo>
                    <a:cubicBezTo>
                      <a:pt x="148" y="262"/>
                      <a:pt x="139" y="277"/>
                      <a:pt x="124" y="281"/>
                    </a:cubicBezTo>
                    <a:cubicBezTo>
                      <a:pt x="108" y="285"/>
                      <a:pt x="108" y="283"/>
                      <a:pt x="102" y="282"/>
                    </a:cubicBezTo>
                    <a:cubicBezTo>
                      <a:pt x="95" y="281"/>
                      <a:pt x="98" y="277"/>
                      <a:pt x="97" y="269"/>
                    </a:cubicBezTo>
                    <a:cubicBezTo>
                      <a:pt x="96" y="262"/>
                      <a:pt x="108" y="263"/>
                      <a:pt x="113" y="261"/>
                    </a:cubicBezTo>
                    <a:cubicBezTo>
                      <a:pt x="118" y="260"/>
                      <a:pt x="133" y="261"/>
                      <a:pt x="136" y="258"/>
                    </a:cubicBezTo>
                    <a:cubicBezTo>
                      <a:pt x="140" y="254"/>
                      <a:pt x="128" y="257"/>
                      <a:pt x="118" y="256"/>
                    </a:cubicBezTo>
                    <a:cubicBezTo>
                      <a:pt x="107" y="255"/>
                      <a:pt x="116" y="252"/>
                      <a:pt x="122" y="249"/>
                    </a:cubicBezTo>
                    <a:cubicBezTo>
                      <a:pt x="128" y="245"/>
                      <a:pt x="117" y="244"/>
                      <a:pt x="118" y="240"/>
                    </a:cubicBezTo>
                    <a:cubicBezTo>
                      <a:pt x="118" y="236"/>
                      <a:pt x="118" y="236"/>
                      <a:pt x="120" y="234"/>
                    </a:cubicBezTo>
                    <a:cubicBezTo>
                      <a:pt x="121" y="232"/>
                      <a:pt x="127" y="231"/>
                      <a:pt x="132" y="229"/>
                    </a:cubicBezTo>
                    <a:cubicBezTo>
                      <a:pt x="137" y="227"/>
                      <a:pt x="142" y="224"/>
                      <a:pt x="151" y="219"/>
                    </a:cubicBezTo>
                    <a:cubicBezTo>
                      <a:pt x="160" y="214"/>
                      <a:pt x="156" y="218"/>
                      <a:pt x="162" y="215"/>
                    </a:cubicBezTo>
                    <a:cubicBezTo>
                      <a:pt x="168" y="212"/>
                      <a:pt x="174" y="215"/>
                      <a:pt x="175" y="210"/>
                    </a:cubicBezTo>
                    <a:cubicBezTo>
                      <a:pt x="177" y="206"/>
                      <a:pt x="181" y="208"/>
                      <a:pt x="186" y="204"/>
                    </a:cubicBezTo>
                    <a:cubicBezTo>
                      <a:pt x="190" y="200"/>
                      <a:pt x="191" y="202"/>
                      <a:pt x="200" y="199"/>
                    </a:cubicBezTo>
                    <a:cubicBezTo>
                      <a:pt x="209" y="195"/>
                      <a:pt x="214" y="192"/>
                      <a:pt x="215" y="198"/>
                    </a:cubicBezTo>
                    <a:cubicBezTo>
                      <a:pt x="215" y="203"/>
                      <a:pt x="218" y="200"/>
                      <a:pt x="223" y="199"/>
                    </a:cubicBezTo>
                    <a:cubicBezTo>
                      <a:pt x="229" y="198"/>
                      <a:pt x="235" y="194"/>
                      <a:pt x="236" y="193"/>
                    </a:cubicBezTo>
                    <a:cubicBezTo>
                      <a:pt x="237" y="192"/>
                      <a:pt x="250" y="188"/>
                      <a:pt x="254" y="188"/>
                    </a:cubicBezTo>
                    <a:cubicBezTo>
                      <a:pt x="258" y="187"/>
                      <a:pt x="261" y="188"/>
                      <a:pt x="266" y="186"/>
                    </a:cubicBezTo>
                    <a:cubicBezTo>
                      <a:pt x="271" y="185"/>
                      <a:pt x="270" y="187"/>
                      <a:pt x="279" y="188"/>
                    </a:cubicBezTo>
                    <a:cubicBezTo>
                      <a:pt x="289" y="188"/>
                      <a:pt x="287" y="184"/>
                      <a:pt x="292" y="178"/>
                    </a:cubicBezTo>
                    <a:cubicBezTo>
                      <a:pt x="296" y="173"/>
                      <a:pt x="299" y="173"/>
                      <a:pt x="306" y="171"/>
                    </a:cubicBezTo>
                    <a:cubicBezTo>
                      <a:pt x="313" y="168"/>
                      <a:pt x="321" y="163"/>
                      <a:pt x="329" y="155"/>
                    </a:cubicBezTo>
                    <a:cubicBezTo>
                      <a:pt x="337" y="147"/>
                      <a:pt x="326" y="156"/>
                      <a:pt x="317" y="158"/>
                    </a:cubicBezTo>
                    <a:cubicBezTo>
                      <a:pt x="308" y="160"/>
                      <a:pt x="306" y="161"/>
                      <a:pt x="294" y="164"/>
                    </a:cubicBezTo>
                    <a:cubicBezTo>
                      <a:pt x="283" y="166"/>
                      <a:pt x="281" y="166"/>
                      <a:pt x="273" y="165"/>
                    </a:cubicBezTo>
                    <a:cubicBezTo>
                      <a:pt x="265" y="163"/>
                      <a:pt x="267" y="165"/>
                      <a:pt x="250" y="162"/>
                    </a:cubicBezTo>
                    <a:cubicBezTo>
                      <a:pt x="233" y="160"/>
                      <a:pt x="236" y="166"/>
                      <a:pt x="220" y="163"/>
                    </a:cubicBezTo>
                    <a:cubicBezTo>
                      <a:pt x="204" y="160"/>
                      <a:pt x="220" y="153"/>
                      <a:pt x="223" y="150"/>
                    </a:cubicBezTo>
                    <a:cubicBezTo>
                      <a:pt x="226" y="147"/>
                      <a:pt x="237" y="149"/>
                      <a:pt x="241" y="146"/>
                    </a:cubicBezTo>
                    <a:cubicBezTo>
                      <a:pt x="244" y="144"/>
                      <a:pt x="221" y="144"/>
                      <a:pt x="217" y="137"/>
                    </a:cubicBezTo>
                    <a:cubicBezTo>
                      <a:pt x="213" y="130"/>
                      <a:pt x="227" y="134"/>
                      <a:pt x="240" y="129"/>
                    </a:cubicBezTo>
                    <a:cubicBezTo>
                      <a:pt x="252" y="123"/>
                      <a:pt x="251" y="125"/>
                      <a:pt x="268" y="124"/>
                    </a:cubicBezTo>
                    <a:cubicBezTo>
                      <a:pt x="284" y="123"/>
                      <a:pt x="280" y="124"/>
                      <a:pt x="287" y="119"/>
                    </a:cubicBezTo>
                    <a:cubicBezTo>
                      <a:pt x="294" y="113"/>
                      <a:pt x="297" y="116"/>
                      <a:pt x="300" y="115"/>
                    </a:cubicBezTo>
                    <a:cubicBezTo>
                      <a:pt x="303" y="113"/>
                      <a:pt x="313" y="112"/>
                      <a:pt x="323" y="110"/>
                    </a:cubicBezTo>
                    <a:cubicBezTo>
                      <a:pt x="333" y="109"/>
                      <a:pt x="332" y="114"/>
                      <a:pt x="329" y="115"/>
                    </a:cubicBezTo>
                    <a:cubicBezTo>
                      <a:pt x="327" y="116"/>
                      <a:pt x="325" y="118"/>
                      <a:pt x="319" y="123"/>
                    </a:cubicBezTo>
                    <a:cubicBezTo>
                      <a:pt x="314" y="128"/>
                      <a:pt x="321" y="125"/>
                      <a:pt x="329" y="126"/>
                    </a:cubicBezTo>
                    <a:cubicBezTo>
                      <a:pt x="337" y="127"/>
                      <a:pt x="334" y="126"/>
                      <a:pt x="340" y="125"/>
                    </a:cubicBezTo>
                    <a:cubicBezTo>
                      <a:pt x="346" y="124"/>
                      <a:pt x="345" y="126"/>
                      <a:pt x="354" y="126"/>
                    </a:cubicBezTo>
                    <a:cubicBezTo>
                      <a:pt x="363" y="126"/>
                      <a:pt x="359" y="124"/>
                      <a:pt x="361" y="121"/>
                    </a:cubicBezTo>
                    <a:cubicBezTo>
                      <a:pt x="364" y="118"/>
                      <a:pt x="364" y="121"/>
                      <a:pt x="372" y="122"/>
                    </a:cubicBezTo>
                    <a:cubicBezTo>
                      <a:pt x="380" y="122"/>
                      <a:pt x="372" y="115"/>
                      <a:pt x="372" y="114"/>
                    </a:cubicBezTo>
                    <a:cubicBezTo>
                      <a:pt x="372" y="112"/>
                      <a:pt x="378" y="109"/>
                      <a:pt x="382" y="106"/>
                    </a:cubicBezTo>
                    <a:cubicBezTo>
                      <a:pt x="387" y="102"/>
                      <a:pt x="375" y="107"/>
                      <a:pt x="372" y="107"/>
                    </a:cubicBezTo>
                    <a:cubicBezTo>
                      <a:pt x="369" y="107"/>
                      <a:pt x="361" y="103"/>
                      <a:pt x="359" y="103"/>
                    </a:cubicBezTo>
                    <a:cubicBezTo>
                      <a:pt x="356" y="102"/>
                      <a:pt x="357" y="95"/>
                      <a:pt x="359" y="94"/>
                    </a:cubicBezTo>
                    <a:cubicBezTo>
                      <a:pt x="361" y="92"/>
                      <a:pt x="357" y="86"/>
                      <a:pt x="357" y="85"/>
                    </a:cubicBezTo>
                    <a:cubicBezTo>
                      <a:pt x="357" y="83"/>
                      <a:pt x="348" y="73"/>
                      <a:pt x="346" y="70"/>
                    </a:cubicBezTo>
                    <a:cubicBezTo>
                      <a:pt x="344" y="66"/>
                      <a:pt x="355" y="65"/>
                      <a:pt x="359" y="61"/>
                    </a:cubicBezTo>
                    <a:cubicBezTo>
                      <a:pt x="362" y="58"/>
                      <a:pt x="367" y="60"/>
                      <a:pt x="375" y="59"/>
                    </a:cubicBezTo>
                    <a:cubicBezTo>
                      <a:pt x="382" y="58"/>
                      <a:pt x="385" y="58"/>
                      <a:pt x="390" y="58"/>
                    </a:cubicBezTo>
                    <a:cubicBezTo>
                      <a:pt x="395" y="57"/>
                      <a:pt x="395" y="56"/>
                      <a:pt x="404" y="54"/>
                    </a:cubicBezTo>
                    <a:cubicBezTo>
                      <a:pt x="413" y="52"/>
                      <a:pt x="412" y="53"/>
                      <a:pt x="421" y="51"/>
                    </a:cubicBezTo>
                    <a:cubicBezTo>
                      <a:pt x="430" y="49"/>
                      <a:pt x="427" y="50"/>
                      <a:pt x="438" y="49"/>
                    </a:cubicBezTo>
                    <a:cubicBezTo>
                      <a:pt x="448" y="47"/>
                      <a:pt x="449" y="42"/>
                      <a:pt x="449" y="42"/>
                    </a:cubicBezTo>
                    <a:cubicBezTo>
                      <a:pt x="449" y="42"/>
                      <a:pt x="461" y="39"/>
                      <a:pt x="467" y="36"/>
                    </a:cubicBezTo>
                    <a:cubicBezTo>
                      <a:pt x="473" y="34"/>
                      <a:pt x="474" y="34"/>
                      <a:pt x="480" y="31"/>
                    </a:cubicBezTo>
                    <a:cubicBezTo>
                      <a:pt x="485" y="28"/>
                      <a:pt x="489" y="28"/>
                      <a:pt x="495" y="24"/>
                    </a:cubicBezTo>
                    <a:cubicBezTo>
                      <a:pt x="501" y="21"/>
                      <a:pt x="507" y="25"/>
                      <a:pt x="510" y="24"/>
                    </a:cubicBezTo>
                    <a:cubicBezTo>
                      <a:pt x="513" y="22"/>
                      <a:pt x="515" y="23"/>
                      <a:pt x="522" y="21"/>
                    </a:cubicBezTo>
                    <a:cubicBezTo>
                      <a:pt x="528" y="19"/>
                      <a:pt x="539" y="21"/>
                      <a:pt x="543" y="19"/>
                    </a:cubicBezTo>
                    <a:cubicBezTo>
                      <a:pt x="547" y="17"/>
                      <a:pt x="553" y="17"/>
                      <a:pt x="565" y="13"/>
                    </a:cubicBezTo>
                    <a:cubicBezTo>
                      <a:pt x="577" y="9"/>
                      <a:pt x="578" y="14"/>
                      <a:pt x="586" y="13"/>
                    </a:cubicBezTo>
                    <a:cubicBezTo>
                      <a:pt x="595" y="12"/>
                      <a:pt x="602" y="9"/>
                      <a:pt x="617" y="5"/>
                    </a:cubicBezTo>
                    <a:cubicBezTo>
                      <a:pt x="633" y="0"/>
                      <a:pt x="623" y="2"/>
                      <a:pt x="632" y="1"/>
                    </a:cubicBezTo>
                    <a:cubicBezTo>
                      <a:pt x="642" y="1"/>
                      <a:pt x="643" y="5"/>
                      <a:pt x="651" y="6"/>
                    </a:cubicBezTo>
                    <a:cubicBezTo>
                      <a:pt x="660" y="6"/>
                      <a:pt x="655" y="7"/>
                      <a:pt x="651" y="10"/>
                    </a:cubicBezTo>
                    <a:cubicBezTo>
                      <a:pt x="647" y="12"/>
                      <a:pt x="652" y="11"/>
                      <a:pt x="665" y="11"/>
                    </a:cubicBezTo>
                    <a:cubicBezTo>
                      <a:pt x="679" y="11"/>
                      <a:pt x="675" y="9"/>
                      <a:pt x="684" y="10"/>
                    </a:cubicBezTo>
                    <a:cubicBezTo>
                      <a:pt x="692" y="11"/>
                      <a:pt x="689" y="15"/>
                      <a:pt x="687" y="20"/>
                    </a:cubicBezTo>
                    <a:cubicBezTo>
                      <a:pt x="685" y="25"/>
                      <a:pt x="689" y="22"/>
                      <a:pt x="697" y="21"/>
                    </a:cubicBezTo>
                    <a:cubicBezTo>
                      <a:pt x="705" y="19"/>
                      <a:pt x="702" y="20"/>
                      <a:pt x="714" y="20"/>
                    </a:cubicBezTo>
                    <a:cubicBezTo>
                      <a:pt x="725" y="20"/>
                      <a:pt x="722" y="21"/>
                      <a:pt x="730" y="22"/>
                    </a:cubicBezTo>
                    <a:cubicBezTo>
                      <a:pt x="738" y="23"/>
                      <a:pt x="745" y="25"/>
                      <a:pt x="755" y="27"/>
                    </a:cubicBezTo>
                    <a:cubicBezTo>
                      <a:pt x="764" y="29"/>
                      <a:pt x="761" y="27"/>
                      <a:pt x="773" y="25"/>
                    </a:cubicBezTo>
                    <a:cubicBezTo>
                      <a:pt x="785" y="24"/>
                      <a:pt x="779" y="26"/>
                      <a:pt x="795" y="30"/>
                    </a:cubicBezTo>
                    <a:cubicBezTo>
                      <a:pt x="810" y="33"/>
                      <a:pt x="800" y="30"/>
                      <a:pt x="810" y="27"/>
                    </a:cubicBezTo>
                    <a:cubicBezTo>
                      <a:pt x="820" y="25"/>
                      <a:pt x="815" y="27"/>
                      <a:pt x="826" y="27"/>
                    </a:cubicBezTo>
                    <a:cubicBezTo>
                      <a:pt x="837" y="27"/>
                      <a:pt x="834" y="29"/>
                      <a:pt x="844" y="36"/>
                    </a:cubicBezTo>
                    <a:cubicBezTo>
                      <a:pt x="849" y="40"/>
                      <a:pt x="851" y="40"/>
                      <a:pt x="851" y="40"/>
                    </a:cubicBezTo>
                    <a:cubicBezTo>
                      <a:pt x="823" y="63"/>
                      <a:pt x="590" y="249"/>
                      <a:pt x="575" y="269"/>
                    </a:cubicBezTo>
                    <a:cubicBezTo>
                      <a:pt x="584" y="270"/>
                      <a:pt x="580" y="273"/>
                      <a:pt x="589" y="272"/>
                    </a:cubicBezTo>
                    <a:cubicBezTo>
                      <a:pt x="597" y="270"/>
                      <a:pt x="600" y="268"/>
                      <a:pt x="604" y="268"/>
                    </a:cubicBezTo>
                    <a:cubicBezTo>
                      <a:pt x="608" y="268"/>
                      <a:pt x="614" y="266"/>
                      <a:pt x="610" y="269"/>
                    </a:cubicBezTo>
                    <a:cubicBezTo>
                      <a:pt x="607" y="273"/>
                      <a:pt x="604" y="273"/>
                      <a:pt x="604" y="276"/>
                    </a:cubicBezTo>
                    <a:cubicBezTo>
                      <a:pt x="605" y="280"/>
                      <a:pt x="605" y="280"/>
                      <a:pt x="606" y="286"/>
                    </a:cubicBezTo>
                    <a:cubicBezTo>
                      <a:pt x="608" y="292"/>
                      <a:pt x="611" y="292"/>
                      <a:pt x="609" y="296"/>
                    </a:cubicBezTo>
                    <a:cubicBezTo>
                      <a:pt x="607" y="300"/>
                      <a:pt x="605" y="303"/>
                      <a:pt x="608" y="304"/>
                    </a:cubicBezTo>
                    <a:cubicBezTo>
                      <a:pt x="610" y="304"/>
                      <a:pt x="612" y="306"/>
                      <a:pt x="616" y="304"/>
                    </a:cubicBezTo>
                    <a:cubicBezTo>
                      <a:pt x="620" y="301"/>
                      <a:pt x="624" y="301"/>
                      <a:pt x="630" y="298"/>
                    </a:cubicBezTo>
                    <a:cubicBezTo>
                      <a:pt x="635" y="296"/>
                      <a:pt x="639" y="292"/>
                      <a:pt x="641" y="290"/>
                    </a:cubicBezTo>
                    <a:cubicBezTo>
                      <a:pt x="643" y="288"/>
                      <a:pt x="648" y="287"/>
                      <a:pt x="654" y="286"/>
                    </a:cubicBezTo>
                    <a:cubicBezTo>
                      <a:pt x="659" y="285"/>
                      <a:pt x="660" y="285"/>
                      <a:pt x="662" y="285"/>
                    </a:cubicBezTo>
                    <a:cubicBezTo>
                      <a:pt x="663" y="284"/>
                      <a:pt x="666" y="282"/>
                      <a:pt x="668" y="284"/>
                    </a:cubicBezTo>
                    <a:cubicBezTo>
                      <a:pt x="670" y="286"/>
                      <a:pt x="670" y="286"/>
                      <a:pt x="669" y="289"/>
                    </a:cubicBezTo>
                    <a:cubicBezTo>
                      <a:pt x="667" y="292"/>
                      <a:pt x="665" y="293"/>
                      <a:pt x="667" y="297"/>
                    </a:cubicBezTo>
                    <a:cubicBezTo>
                      <a:pt x="670" y="301"/>
                      <a:pt x="671" y="303"/>
                      <a:pt x="670" y="306"/>
                    </a:cubicBezTo>
                    <a:cubicBezTo>
                      <a:pt x="669" y="309"/>
                      <a:pt x="674" y="311"/>
                      <a:pt x="673" y="314"/>
                    </a:cubicBezTo>
                    <a:cubicBezTo>
                      <a:pt x="673" y="314"/>
                      <a:pt x="670" y="318"/>
                      <a:pt x="670" y="322"/>
                    </a:cubicBezTo>
                    <a:cubicBezTo>
                      <a:pt x="670" y="326"/>
                      <a:pt x="667" y="331"/>
                      <a:pt x="668" y="334"/>
                    </a:cubicBezTo>
                    <a:cubicBezTo>
                      <a:pt x="668" y="338"/>
                      <a:pt x="666" y="342"/>
                      <a:pt x="665" y="347"/>
                    </a:cubicBezTo>
                    <a:cubicBezTo>
                      <a:pt x="664" y="351"/>
                      <a:pt x="663" y="351"/>
                      <a:pt x="662" y="354"/>
                    </a:cubicBezTo>
                    <a:cubicBezTo>
                      <a:pt x="661" y="358"/>
                      <a:pt x="658" y="361"/>
                      <a:pt x="659" y="363"/>
                    </a:cubicBezTo>
                    <a:cubicBezTo>
                      <a:pt x="660" y="365"/>
                      <a:pt x="663" y="366"/>
                      <a:pt x="666" y="368"/>
                    </a:cubicBezTo>
                    <a:cubicBezTo>
                      <a:pt x="669" y="370"/>
                      <a:pt x="668" y="369"/>
                      <a:pt x="673" y="373"/>
                    </a:cubicBezTo>
                    <a:cubicBezTo>
                      <a:pt x="677" y="377"/>
                      <a:pt x="681" y="379"/>
                      <a:pt x="681" y="381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1" name="Freeform 543">
                <a:extLst>
                  <a:ext uri="{FF2B5EF4-FFF2-40B4-BE49-F238E27FC236}">
                    <a16:creationId xmlns:a16="http://schemas.microsoft.com/office/drawing/2014/main" id="{9A31A1D9-F6DE-13D6-1C6D-DB2F22C644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9273" y="2386180"/>
                <a:ext cx="1617663" cy="804863"/>
              </a:xfrm>
              <a:custGeom>
                <a:avLst/>
                <a:gdLst>
                  <a:gd name="T0" fmla="*/ 1374 w 1376"/>
                  <a:gd name="T1" fmla="*/ 128 h 684"/>
                  <a:gd name="T2" fmla="*/ 1309 w 1376"/>
                  <a:gd name="T3" fmla="*/ 154 h 684"/>
                  <a:gd name="T4" fmla="*/ 1263 w 1376"/>
                  <a:gd name="T5" fmla="*/ 210 h 684"/>
                  <a:gd name="T6" fmla="*/ 1239 w 1376"/>
                  <a:gd name="T7" fmla="*/ 218 h 684"/>
                  <a:gd name="T8" fmla="*/ 1211 w 1376"/>
                  <a:gd name="T9" fmla="*/ 239 h 684"/>
                  <a:gd name="T10" fmla="*/ 1136 w 1376"/>
                  <a:gd name="T11" fmla="*/ 296 h 684"/>
                  <a:gd name="T12" fmla="*/ 1102 w 1376"/>
                  <a:gd name="T13" fmla="*/ 321 h 684"/>
                  <a:gd name="T14" fmla="*/ 1090 w 1376"/>
                  <a:gd name="T15" fmla="*/ 313 h 684"/>
                  <a:gd name="T16" fmla="*/ 1082 w 1376"/>
                  <a:gd name="T17" fmla="*/ 354 h 684"/>
                  <a:gd name="T18" fmla="*/ 1069 w 1376"/>
                  <a:gd name="T19" fmla="*/ 395 h 684"/>
                  <a:gd name="T20" fmla="*/ 1041 w 1376"/>
                  <a:gd name="T21" fmla="*/ 414 h 684"/>
                  <a:gd name="T22" fmla="*/ 985 w 1376"/>
                  <a:gd name="T23" fmla="*/ 453 h 684"/>
                  <a:gd name="T24" fmla="*/ 916 w 1376"/>
                  <a:gd name="T25" fmla="*/ 511 h 684"/>
                  <a:gd name="T26" fmla="*/ 919 w 1376"/>
                  <a:gd name="T27" fmla="*/ 621 h 684"/>
                  <a:gd name="T28" fmla="*/ 878 w 1376"/>
                  <a:gd name="T29" fmla="*/ 663 h 684"/>
                  <a:gd name="T30" fmla="*/ 860 w 1376"/>
                  <a:gd name="T31" fmla="*/ 618 h 684"/>
                  <a:gd name="T32" fmla="*/ 867 w 1376"/>
                  <a:gd name="T33" fmla="*/ 571 h 684"/>
                  <a:gd name="T34" fmla="*/ 809 w 1376"/>
                  <a:gd name="T35" fmla="*/ 552 h 684"/>
                  <a:gd name="T36" fmla="*/ 752 w 1376"/>
                  <a:gd name="T37" fmla="*/ 529 h 684"/>
                  <a:gd name="T38" fmla="*/ 711 w 1376"/>
                  <a:gd name="T39" fmla="*/ 548 h 684"/>
                  <a:gd name="T40" fmla="*/ 699 w 1376"/>
                  <a:gd name="T41" fmla="*/ 560 h 684"/>
                  <a:gd name="T42" fmla="*/ 654 w 1376"/>
                  <a:gd name="T43" fmla="*/ 550 h 684"/>
                  <a:gd name="T44" fmla="*/ 582 w 1376"/>
                  <a:gd name="T45" fmla="*/ 554 h 684"/>
                  <a:gd name="T46" fmla="*/ 521 w 1376"/>
                  <a:gd name="T47" fmla="*/ 597 h 684"/>
                  <a:gd name="T48" fmla="*/ 494 w 1376"/>
                  <a:gd name="T49" fmla="*/ 646 h 684"/>
                  <a:gd name="T50" fmla="*/ 452 w 1376"/>
                  <a:gd name="T51" fmla="*/ 630 h 684"/>
                  <a:gd name="T52" fmla="*/ 405 w 1376"/>
                  <a:gd name="T53" fmla="*/ 549 h 684"/>
                  <a:gd name="T54" fmla="*/ 330 w 1376"/>
                  <a:gd name="T55" fmla="*/ 509 h 684"/>
                  <a:gd name="T56" fmla="*/ 209 w 1376"/>
                  <a:gd name="T57" fmla="*/ 508 h 684"/>
                  <a:gd name="T58" fmla="*/ 132 w 1376"/>
                  <a:gd name="T59" fmla="*/ 471 h 684"/>
                  <a:gd name="T60" fmla="*/ 77 w 1376"/>
                  <a:gd name="T61" fmla="*/ 460 h 684"/>
                  <a:gd name="T62" fmla="*/ 17 w 1376"/>
                  <a:gd name="T63" fmla="*/ 403 h 684"/>
                  <a:gd name="T64" fmla="*/ 7 w 1376"/>
                  <a:gd name="T65" fmla="*/ 315 h 684"/>
                  <a:gd name="T66" fmla="*/ 38 w 1376"/>
                  <a:gd name="T67" fmla="*/ 208 h 684"/>
                  <a:gd name="T68" fmla="*/ 91 w 1376"/>
                  <a:gd name="T69" fmla="*/ 136 h 684"/>
                  <a:gd name="T70" fmla="*/ 135 w 1376"/>
                  <a:gd name="T71" fmla="*/ 44 h 684"/>
                  <a:gd name="T72" fmla="*/ 799 w 1376"/>
                  <a:gd name="T73" fmla="*/ 17 h 684"/>
                  <a:gd name="T74" fmla="*/ 848 w 1376"/>
                  <a:gd name="T75" fmla="*/ 30 h 684"/>
                  <a:gd name="T76" fmla="*/ 904 w 1376"/>
                  <a:gd name="T77" fmla="*/ 44 h 684"/>
                  <a:gd name="T78" fmla="*/ 863 w 1376"/>
                  <a:gd name="T79" fmla="*/ 81 h 684"/>
                  <a:gd name="T80" fmla="*/ 973 w 1376"/>
                  <a:gd name="T81" fmla="*/ 77 h 684"/>
                  <a:gd name="T82" fmla="*/ 1012 w 1376"/>
                  <a:gd name="T83" fmla="*/ 99 h 684"/>
                  <a:gd name="T84" fmla="*/ 899 w 1376"/>
                  <a:gd name="T85" fmla="*/ 129 h 684"/>
                  <a:gd name="T86" fmla="*/ 895 w 1376"/>
                  <a:gd name="T87" fmla="*/ 211 h 684"/>
                  <a:gd name="T88" fmla="*/ 973 w 1376"/>
                  <a:gd name="T89" fmla="*/ 111 h 684"/>
                  <a:gd name="T90" fmla="*/ 1005 w 1376"/>
                  <a:gd name="T91" fmla="*/ 155 h 684"/>
                  <a:gd name="T92" fmla="*/ 1064 w 1376"/>
                  <a:gd name="T93" fmla="*/ 137 h 684"/>
                  <a:gd name="T94" fmla="*/ 1134 w 1376"/>
                  <a:gd name="T95" fmla="*/ 155 h 684"/>
                  <a:gd name="T96" fmla="*/ 1071 w 1376"/>
                  <a:gd name="T97" fmla="*/ 186 h 684"/>
                  <a:gd name="T98" fmla="*/ 988 w 1376"/>
                  <a:gd name="T99" fmla="*/ 201 h 684"/>
                  <a:gd name="T100" fmla="*/ 1035 w 1376"/>
                  <a:gd name="T101" fmla="*/ 211 h 684"/>
                  <a:gd name="T102" fmla="*/ 1158 w 1376"/>
                  <a:gd name="T103" fmla="*/ 153 h 684"/>
                  <a:gd name="T104" fmla="*/ 1324 w 1376"/>
                  <a:gd name="T105" fmla="*/ 83 h 684"/>
                  <a:gd name="T106" fmla="*/ 1373 w 1376"/>
                  <a:gd name="T107" fmla="*/ 83 h 6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376" h="684">
                    <a:moveTo>
                      <a:pt x="1367" y="98"/>
                    </a:moveTo>
                    <a:cubicBezTo>
                      <a:pt x="1365" y="103"/>
                      <a:pt x="1364" y="107"/>
                      <a:pt x="1366" y="108"/>
                    </a:cubicBezTo>
                    <a:cubicBezTo>
                      <a:pt x="1368" y="109"/>
                      <a:pt x="1370" y="110"/>
                      <a:pt x="1369" y="112"/>
                    </a:cubicBezTo>
                    <a:cubicBezTo>
                      <a:pt x="1369" y="114"/>
                      <a:pt x="1366" y="120"/>
                      <a:pt x="1368" y="120"/>
                    </a:cubicBezTo>
                    <a:cubicBezTo>
                      <a:pt x="1369" y="120"/>
                      <a:pt x="1374" y="124"/>
                      <a:pt x="1374" y="125"/>
                    </a:cubicBezTo>
                    <a:cubicBezTo>
                      <a:pt x="1374" y="125"/>
                      <a:pt x="1374" y="126"/>
                      <a:pt x="1374" y="128"/>
                    </a:cubicBezTo>
                    <a:cubicBezTo>
                      <a:pt x="1370" y="130"/>
                      <a:pt x="1374" y="133"/>
                      <a:pt x="1370" y="132"/>
                    </a:cubicBezTo>
                    <a:cubicBezTo>
                      <a:pt x="1365" y="131"/>
                      <a:pt x="1362" y="140"/>
                      <a:pt x="1359" y="141"/>
                    </a:cubicBezTo>
                    <a:cubicBezTo>
                      <a:pt x="1356" y="141"/>
                      <a:pt x="1346" y="143"/>
                      <a:pt x="1342" y="141"/>
                    </a:cubicBezTo>
                    <a:cubicBezTo>
                      <a:pt x="1338" y="139"/>
                      <a:pt x="1336" y="148"/>
                      <a:pt x="1332" y="146"/>
                    </a:cubicBezTo>
                    <a:cubicBezTo>
                      <a:pt x="1328" y="145"/>
                      <a:pt x="1329" y="148"/>
                      <a:pt x="1323" y="148"/>
                    </a:cubicBezTo>
                    <a:cubicBezTo>
                      <a:pt x="1317" y="148"/>
                      <a:pt x="1320" y="154"/>
                      <a:pt x="1309" y="154"/>
                    </a:cubicBezTo>
                    <a:cubicBezTo>
                      <a:pt x="1298" y="154"/>
                      <a:pt x="1307" y="158"/>
                      <a:pt x="1294" y="159"/>
                    </a:cubicBezTo>
                    <a:cubicBezTo>
                      <a:pt x="1281" y="161"/>
                      <a:pt x="1293" y="161"/>
                      <a:pt x="1283" y="169"/>
                    </a:cubicBezTo>
                    <a:cubicBezTo>
                      <a:pt x="1274" y="177"/>
                      <a:pt x="1275" y="179"/>
                      <a:pt x="1270" y="181"/>
                    </a:cubicBezTo>
                    <a:cubicBezTo>
                      <a:pt x="1264" y="182"/>
                      <a:pt x="1267" y="191"/>
                      <a:pt x="1264" y="193"/>
                    </a:cubicBezTo>
                    <a:cubicBezTo>
                      <a:pt x="1262" y="196"/>
                      <a:pt x="1258" y="197"/>
                      <a:pt x="1258" y="202"/>
                    </a:cubicBezTo>
                    <a:cubicBezTo>
                      <a:pt x="1257" y="208"/>
                      <a:pt x="1263" y="207"/>
                      <a:pt x="1263" y="210"/>
                    </a:cubicBezTo>
                    <a:cubicBezTo>
                      <a:pt x="1263" y="214"/>
                      <a:pt x="1265" y="215"/>
                      <a:pt x="1268" y="214"/>
                    </a:cubicBezTo>
                    <a:cubicBezTo>
                      <a:pt x="1272" y="213"/>
                      <a:pt x="1275" y="209"/>
                      <a:pt x="1275" y="214"/>
                    </a:cubicBezTo>
                    <a:cubicBezTo>
                      <a:pt x="1274" y="218"/>
                      <a:pt x="1272" y="220"/>
                      <a:pt x="1266" y="221"/>
                    </a:cubicBezTo>
                    <a:cubicBezTo>
                      <a:pt x="1260" y="221"/>
                      <a:pt x="1261" y="226"/>
                      <a:pt x="1253" y="227"/>
                    </a:cubicBezTo>
                    <a:cubicBezTo>
                      <a:pt x="1246" y="229"/>
                      <a:pt x="1255" y="219"/>
                      <a:pt x="1254" y="219"/>
                    </a:cubicBezTo>
                    <a:cubicBezTo>
                      <a:pt x="1253" y="219"/>
                      <a:pt x="1243" y="221"/>
                      <a:pt x="1239" y="218"/>
                    </a:cubicBezTo>
                    <a:cubicBezTo>
                      <a:pt x="1234" y="214"/>
                      <a:pt x="1231" y="226"/>
                      <a:pt x="1222" y="227"/>
                    </a:cubicBezTo>
                    <a:cubicBezTo>
                      <a:pt x="1213" y="228"/>
                      <a:pt x="1217" y="227"/>
                      <a:pt x="1206" y="229"/>
                    </a:cubicBezTo>
                    <a:cubicBezTo>
                      <a:pt x="1195" y="232"/>
                      <a:pt x="1196" y="232"/>
                      <a:pt x="1189" y="234"/>
                    </a:cubicBezTo>
                    <a:cubicBezTo>
                      <a:pt x="1183" y="236"/>
                      <a:pt x="1187" y="240"/>
                      <a:pt x="1189" y="240"/>
                    </a:cubicBezTo>
                    <a:cubicBezTo>
                      <a:pt x="1192" y="240"/>
                      <a:pt x="1203" y="239"/>
                      <a:pt x="1212" y="235"/>
                    </a:cubicBezTo>
                    <a:cubicBezTo>
                      <a:pt x="1220" y="231"/>
                      <a:pt x="1215" y="239"/>
                      <a:pt x="1211" y="239"/>
                    </a:cubicBezTo>
                    <a:cubicBezTo>
                      <a:pt x="1208" y="239"/>
                      <a:pt x="1204" y="243"/>
                      <a:pt x="1197" y="243"/>
                    </a:cubicBezTo>
                    <a:cubicBezTo>
                      <a:pt x="1189" y="244"/>
                      <a:pt x="1190" y="246"/>
                      <a:pt x="1179" y="247"/>
                    </a:cubicBezTo>
                    <a:cubicBezTo>
                      <a:pt x="1167" y="247"/>
                      <a:pt x="1174" y="244"/>
                      <a:pt x="1168" y="249"/>
                    </a:cubicBezTo>
                    <a:cubicBezTo>
                      <a:pt x="1163" y="254"/>
                      <a:pt x="1169" y="253"/>
                      <a:pt x="1165" y="258"/>
                    </a:cubicBezTo>
                    <a:cubicBezTo>
                      <a:pt x="1161" y="264"/>
                      <a:pt x="1159" y="266"/>
                      <a:pt x="1152" y="276"/>
                    </a:cubicBezTo>
                    <a:cubicBezTo>
                      <a:pt x="1145" y="287"/>
                      <a:pt x="1140" y="292"/>
                      <a:pt x="1136" y="296"/>
                    </a:cubicBezTo>
                    <a:cubicBezTo>
                      <a:pt x="1132" y="299"/>
                      <a:pt x="1132" y="288"/>
                      <a:pt x="1131" y="285"/>
                    </a:cubicBezTo>
                    <a:cubicBezTo>
                      <a:pt x="1130" y="283"/>
                      <a:pt x="1125" y="292"/>
                      <a:pt x="1126" y="299"/>
                    </a:cubicBezTo>
                    <a:cubicBezTo>
                      <a:pt x="1127" y="306"/>
                      <a:pt x="1129" y="309"/>
                      <a:pt x="1121" y="316"/>
                    </a:cubicBezTo>
                    <a:cubicBezTo>
                      <a:pt x="1112" y="323"/>
                      <a:pt x="1117" y="322"/>
                      <a:pt x="1107" y="329"/>
                    </a:cubicBezTo>
                    <a:cubicBezTo>
                      <a:pt x="1097" y="336"/>
                      <a:pt x="1099" y="338"/>
                      <a:pt x="1093" y="345"/>
                    </a:cubicBezTo>
                    <a:cubicBezTo>
                      <a:pt x="1088" y="353"/>
                      <a:pt x="1098" y="325"/>
                      <a:pt x="1102" y="321"/>
                    </a:cubicBezTo>
                    <a:cubicBezTo>
                      <a:pt x="1105" y="318"/>
                      <a:pt x="1103" y="315"/>
                      <a:pt x="1100" y="313"/>
                    </a:cubicBezTo>
                    <a:cubicBezTo>
                      <a:pt x="1097" y="311"/>
                      <a:pt x="1101" y="305"/>
                      <a:pt x="1103" y="300"/>
                    </a:cubicBezTo>
                    <a:cubicBezTo>
                      <a:pt x="1104" y="296"/>
                      <a:pt x="1116" y="284"/>
                      <a:pt x="1116" y="280"/>
                    </a:cubicBezTo>
                    <a:cubicBezTo>
                      <a:pt x="1116" y="276"/>
                      <a:pt x="1109" y="290"/>
                      <a:pt x="1106" y="288"/>
                    </a:cubicBezTo>
                    <a:cubicBezTo>
                      <a:pt x="1104" y="287"/>
                      <a:pt x="1097" y="297"/>
                      <a:pt x="1095" y="297"/>
                    </a:cubicBezTo>
                    <a:cubicBezTo>
                      <a:pt x="1092" y="296"/>
                      <a:pt x="1094" y="312"/>
                      <a:pt x="1090" y="313"/>
                    </a:cubicBezTo>
                    <a:cubicBezTo>
                      <a:pt x="1086" y="315"/>
                      <a:pt x="1086" y="315"/>
                      <a:pt x="1090" y="321"/>
                    </a:cubicBezTo>
                    <a:cubicBezTo>
                      <a:pt x="1094" y="327"/>
                      <a:pt x="1089" y="328"/>
                      <a:pt x="1086" y="330"/>
                    </a:cubicBezTo>
                    <a:cubicBezTo>
                      <a:pt x="1084" y="332"/>
                      <a:pt x="1090" y="337"/>
                      <a:pt x="1086" y="337"/>
                    </a:cubicBezTo>
                    <a:cubicBezTo>
                      <a:pt x="1082" y="337"/>
                      <a:pt x="1085" y="338"/>
                      <a:pt x="1084" y="345"/>
                    </a:cubicBezTo>
                    <a:cubicBezTo>
                      <a:pt x="1083" y="352"/>
                      <a:pt x="1083" y="348"/>
                      <a:pt x="1077" y="349"/>
                    </a:cubicBezTo>
                    <a:cubicBezTo>
                      <a:pt x="1070" y="350"/>
                      <a:pt x="1077" y="354"/>
                      <a:pt x="1082" y="354"/>
                    </a:cubicBezTo>
                    <a:cubicBezTo>
                      <a:pt x="1086" y="354"/>
                      <a:pt x="1088" y="348"/>
                      <a:pt x="1092" y="352"/>
                    </a:cubicBezTo>
                    <a:cubicBezTo>
                      <a:pt x="1096" y="356"/>
                      <a:pt x="1090" y="368"/>
                      <a:pt x="1085" y="369"/>
                    </a:cubicBezTo>
                    <a:cubicBezTo>
                      <a:pt x="1080" y="371"/>
                      <a:pt x="1077" y="373"/>
                      <a:pt x="1072" y="375"/>
                    </a:cubicBezTo>
                    <a:cubicBezTo>
                      <a:pt x="1068" y="378"/>
                      <a:pt x="1078" y="379"/>
                      <a:pt x="1080" y="379"/>
                    </a:cubicBezTo>
                    <a:cubicBezTo>
                      <a:pt x="1082" y="378"/>
                      <a:pt x="1089" y="383"/>
                      <a:pt x="1079" y="389"/>
                    </a:cubicBezTo>
                    <a:cubicBezTo>
                      <a:pt x="1070" y="395"/>
                      <a:pt x="1074" y="395"/>
                      <a:pt x="1069" y="395"/>
                    </a:cubicBezTo>
                    <a:cubicBezTo>
                      <a:pt x="1064" y="395"/>
                      <a:pt x="1065" y="395"/>
                      <a:pt x="1062" y="394"/>
                    </a:cubicBezTo>
                    <a:cubicBezTo>
                      <a:pt x="1060" y="393"/>
                      <a:pt x="1061" y="397"/>
                      <a:pt x="1059" y="399"/>
                    </a:cubicBezTo>
                    <a:cubicBezTo>
                      <a:pt x="1057" y="402"/>
                      <a:pt x="1061" y="403"/>
                      <a:pt x="1066" y="404"/>
                    </a:cubicBezTo>
                    <a:cubicBezTo>
                      <a:pt x="1071" y="405"/>
                      <a:pt x="1068" y="406"/>
                      <a:pt x="1060" y="410"/>
                    </a:cubicBezTo>
                    <a:cubicBezTo>
                      <a:pt x="1053" y="415"/>
                      <a:pt x="1053" y="410"/>
                      <a:pt x="1049" y="410"/>
                    </a:cubicBezTo>
                    <a:cubicBezTo>
                      <a:pt x="1045" y="410"/>
                      <a:pt x="1046" y="413"/>
                      <a:pt x="1041" y="414"/>
                    </a:cubicBezTo>
                    <a:cubicBezTo>
                      <a:pt x="1035" y="415"/>
                      <a:pt x="1035" y="418"/>
                      <a:pt x="1032" y="419"/>
                    </a:cubicBezTo>
                    <a:cubicBezTo>
                      <a:pt x="1028" y="420"/>
                      <a:pt x="1025" y="427"/>
                      <a:pt x="1021" y="429"/>
                    </a:cubicBezTo>
                    <a:cubicBezTo>
                      <a:pt x="1017" y="432"/>
                      <a:pt x="1019" y="432"/>
                      <a:pt x="1014" y="433"/>
                    </a:cubicBezTo>
                    <a:cubicBezTo>
                      <a:pt x="1010" y="435"/>
                      <a:pt x="1010" y="436"/>
                      <a:pt x="1005" y="437"/>
                    </a:cubicBezTo>
                    <a:cubicBezTo>
                      <a:pt x="1000" y="438"/>
                      <a:pt x="999" y="441"/>
                      <a:pt x="992" y="445"/>
                    </a:cubicBezTo>
                    <a:cubicBezTo>
                      <a:pt x="985" y="449"/>
                      <a:pt x="989" y="450"/>
                      <a:pt x="985" y="453"/>
                    </a:cubicBezTo>
                    <a:cubicBezTo>
                      <a:pt x="980" y="456"/>
                      <a:pt x="980" y="458"/>
                      <a:pt x="975" y="460"/>
                    </a:cubicBezTo>
                    <a:cubicBezTo>
                      <a:pt x="971" y="462"/>
                      <a:pt x="961" y="471"/>
                      <a:pt x="955" y="470"/>
                    </a:cubicBezTo>
                    <a:cubicBezTo>
                      <a:pt x="950" y="469"/>
                      <a:pt x="949" y="475"/>
                      <a:pt x="942" y="477"/>
                    </a:cubicBezTo>
                    <a:cubicBezTo>
                      <a:pt x="936" y="479"/>
                      <a:pt x="942" y="481"/>
                      <a:pt x="934" y="486"/>
                    </a:cubicBezTo>
                    <a:cubicBezTo>
                      <a:pt x="925" y="490"/>
                      <a:pt x="931" y="492"/>
                      <a:pt x="924" y="495"/>
                    </a:cubicBezTo>
                    <a:cubicBezTo>
                      <a:pt x="917" y="499"/>
                      <a:pt x="921" y="500"/>
                      <a:pt x="916" y="511"/>
                    </a:cubicBezTo>
                    <a:cubicBezTo>
                      <a:pt x="911" y="522"/>
                      <a:pt x="912" y="519"/>
                      <a:pt x="908" y="525"/>
                    </a:cubicBezTo>
                    <a:cubicBezTo>
                      <a:pt x="904" y="531"/>
                      <a:pt x="911" y="532"/>
                      <a:pt x="910" y="543"/>
                    </a:cubicBezTo>
                    <a:cubicBezTo>
                      <a:pt x="909" y="553"/>
                      <a:pt x="908" y="554"/>
                      <a:pt x="910" y="563"/>
                    </a:cubicBezTo>
                    <a:cubicBezTo>
                      <a:pt x="911" y="572"/>
                      <a:pt x="911" y="569"/>
                      <a:pt x="913" y="578"/>
                    </a:cubicBezTo>
                    <a:cubicBezTo>
                      <a:pt x="915" y="587"/>
                      <a:pt x="914" y="591"/>
                      <a:pt x="914" y="600"/>
                    </a:cubicBezTo>
                    <a:cubicBezTo>
                      <a:pt x="914" y="610"/>
                      <a:pt x="917" y="617"/>
                      <a:pt x="919" y="621"/>
                    </a:cubicBezTo>
                    <a:cubicBezTo>
                      <a:pt x="920" y="625"/>
                      <a:pt x="918" y="640"/>
                      <a:pt x="917" y="645"/>
                    </a:cubicBezTo>
                    <a:cubicBezTo>
                      <a:pt x="916" y="651"/>
                      <a:pt x="914" y="658"/>
                      <a:pt x="910" y="669"/>
                    </a:cubicBezTo>
                    <a:cubicBezTo>
                      <a:pt x="905" y="681"/>
                      <a:pt x="903" y="676"/>
                      <a:pt x="899" y="680"/>
                    </a:cubicBezTo>
                    <a:cubicBezTo>
                      <a:pt x="896" y="684"/>
                      <a:pt x="894" y="681"/>
                      <a:pt x="888" y="682"/>
                    </a:cubicBezTo>
                    <a:cubicBezTo>
                      <a:pt x="882" y="682"/>
                      <a:pt x="885" y="677"/>
                      <a:pt x="885" y="675"/>
                    </a:cubicBezTo>
                    <a:cubicBezTo>
                      <a:pt x="885" y="673"/>
                      <a:pt x="883" y="670"/>
                      <a:pt x="878" y="663"/>
                    </a:cubicBezTo>
                    <a:cubicBezTo>
                      <a:pt x="874" y="656"/>
                      <a:pt x="873" y="660"/>
                      <a:pt x="874" y="656"/>
                    </a:cubicBezTo>
                    <a:cubicBezTo>
                      <a:pt x="875" y="652"/>
                      <a:pt x="874" y="650"/>
                      <a:pt x="869" y="645"/>
                    </a:cubicBezTo>
                    <a:cubicBezTo>
                      <a:pt x="864" y="640"/>
                      <a:pt x="870" y="644"/>
                      <a:pt x="871" y="641"/>
                    </a:cubicBezTo>
                    <a:cubicBezTo>
                      <a:pt x="872" y="639"/>
                      <a:pt x="867" y="635"/>
                      <a:pt x="867" y="635"/>
                    </a:cubicBezTo>
                    <a:cubicBezTo>
                      <a:pt x="867" y="635"/>
                      <a:pt x="864" y="635"/>
                      <a:pt x="863" y="629"/>
                    </a:cubicBezTo>
                    <a:cubicBezTo>
                      <a:pt x="863" y="624"/>
                      <a:pt x="862" y="624"/>
                      <a:pt x="860" y="618"/>
                    </a:cubicBezTo>
                    <a:cubicBezTo>
                      <a:pt x="858" y="612"/>
                      <a:pt x="860" y="614"/>
                      <a:pt x="864" y="611"/>
                    </a:cubicBezTo>
                    <a:cubicBezTo>
                      <a:pt x="868" y="608"/>
                      <a:pt x="867" y="604"/>
                      <a:pt x="866" y="602"/>
                    </a:cubicBezTo>
                    <a:cubicBezTo>
                      <a:pt x="866" y="601"/>
                      <a:pt x="864" y="606"/>
                      <a:pt x="860" y="607"/>
                    </a:cubicBezTo>
                    <a:cubicBezTo>
                      <a:pt x="855" y="609"/>
                      <a:pt x="860" y="600"/>
                      <a:pt x="860" y="598"/>
                    </a:cubicBezTo>
                    <a:cubicBezTo>
                      <a:pt x="859" y="595"/>
                      <a:pt x="861" y="592"/>
                      <a:pt x="865" y="585"/>
                    </a:cubicBezTo>
                    <a:cubicBezTo>
                      <a:pt x="869" y="579"/>
                      <a:pt x="866" y="576"/>
                      <a:pt x="867" y="571"/>
                    </a:cubicBezTo>
                    <a:cubicBezTo>
                      <a:pt x="868" y="566"/>
                      <a:pt x="860" y="564"/>
                      <a:pt x="860" y="560"/>
                    </a:cubicBezTo>
                    <a:cubicBezTo>
                      <a:pt x="860" y="556"/>
                      <a:pt x="851" y="551"/>
                      <a:pt x="851" y="547"/>
                    </a:cubicBezTo>
                    <a:cubicBezTo>
                      <a:pt x="851" y="542"/>
                      <a:pt x="842" y="546"/>
                      <a:pt x="841" y="544"/>
                    </a:cubicBezTo>
                    <a:cubicBezTo>
                      <a:pt x="839" y="543"/>
                      <a:pt x="832" y="548"/>
                      <a:pt x="831" y="548"/>
                    </a:cubicBezTo>
                    <a:cubicBezTo>
                      <a:pt x="830" y="548"/>
                      <a:pt x="824" y="554"/>
                      <a:pt x="822" y="554"/>
                    </a:cubicBezTo>
                    <a:cubicBezTo>
                      <a:pt x="819" y="554"/>
                      <a:pt x="809" y="554"/>
                      <a:pt x="809" y="552"/>
                    </a:cubicBezTo>
                    <a:cubicBezTo>
                      <a:pt x="810" y="550"/>
                      <a:pt x="804" y="546"/>
                      <a:pt x="804" y="542"/>
                    </a:cubicBezTo>
                    <a:cubicBezTo>
                      <a:pt x="804" y="537"/>
                      <a:pt x="800" y="542"/>
                      <a:pt x="799" y="540"/>
                    </a:cubicBezTo>
                    <a:cubicBezTo>
                      <a:pt x="798" y="539"/>
                      <a:pt x="794" y="537"/>
                      <a:pt x="792" y="534"/>
                    </a:cubicBezTo>
                    <a:cubicBezTo>
                      <a:pt x="791" y="531"/>
                      <a:pt x="780" y="533"/>
                      <a:pt x="775" y="530"/>
                    </a:cubicBezTo>
                    <a:cubicBezTo>
                      <a:pt x="771" y="528"/>
                      <a:pt x="765" y="537"/>
                      <a:pt x="758" y="538"/>
                    </a:cubicBezTo>
                    <a:cubicBezTo>
                      <a:pt x="751" y="538"/>
                      <a:pt x="752" y="535"/>
                      <a:pt x="752" y="529"/>
                    </a:cubicBezTo>
                    <a:cubicBezTo>
                      <a:pt x="753" y="523"/>
                      <a:pt x="746" y="536"/>
                      <a:pt x="741" y="534"/>
                    </a:cubicBezTo>
                    <a:cubicBezTo>
                      <a:pt x="735" y="531"/>
                      <a:pt x="738" y="536"/>
                      <a:pt x="729" y="536"/>
                    </a:cubicBezTo>
                    <a:cubicBezTo>
                      <a:pt x="719" y="536"/>
                      <a:pt x="721" y="542"/>
                      <a:pt x="710" y="541"/>
                    </a:cubicBezTo>
                    <a:cubicBezTo>
                      <a:pt x="699" y="541"/>
                      <a:pt x="703" y="537"/>
                      <a:pt x="697" y="537"/>
                    </a:cubicBezTo>
                    <a:cubicBezTo>
                      <a:pt x="690" y="537"/>
                      <a:pt x="697" y="543"/>
                      <a:pt x="701" y="543"/>
                    </a:cubicBezTo>
                    <a:cubicBezTo>
                      <a:pt x="704" y="543"/>
                      <a:pt x="705" y="545"/>
                      <a:pt x="711" y="548"/>
                    </a:cubicBezTo>
                    <a:cubicBezTo>
                      <a:pt x="716" y="551"/>
                      <a:pt x="711" y="552"/>
                      <a:pt x="706" y="555"/>
                    </a:cubicBezTo>
                    <a:cubicBezTo>
                      <a:pt x="701" y="558"/>
                      <a:pt x="703" y="558"/>
                      <a:pt x="709" y="562"/>
                    </a:cubicBezTo>
                    <a:cubicBezTo>
                      <a:pt x="716" y="567"/>
                      <a:pt x="716" y="564"/>
                      <a:pt x="717" y="569"/>
                    </a:cubicBezTo>
                    <a:cubicBezTo>
                      <a:pt x="717" y="573"/>
                      <a:pt x="713" y="571"/>
                      <a:pt x="709" y="575"/>
                    </a:cubicBezTo>
                    <a:cubicBezTo>
                      <a:pt x="706" y="580"/>
                      <a:pt x="704" y="573"/>
                      <a:pt x="706" y="571"/>
                    </a:cubicBezTo>
                    <a:cubicBezTo>
                      <a:pt x="708" y="568"/>
                      <a:pt x="701" y="563"/>
                      <a:pt x="699" y="560"/>
                    </a:cubicBezTo>
                    <a:cubicBezTo>
                      <a:pt x="697" y="557"/>
                      <a:pt x="696" y="559"/>
                      <a:pt x="695" y="564"/>
                    </a:cubicBezTo>
                    <a:cubicBezTo>
                      <a:pt x="695" y="569"/>
                      <a:pt x="691" y="569"/>
                      <a:pt x="687" y="566"/>
                    </a:cubicBezTo>
                    <a:cubicBezTo>
                      <a:pt x="683" y="563"/>
                      <a:pt x="684" y="569"/>
                      <a:pt x="676" y="570"/>
                    </a:cubicBezTo>
                    <a:cubicBezTo>
                      <a:pt x="668" y="572"/>
                      <a:pt x="668" y="568"/>
                      <a:pt x="668" y="565"/>
                    </a:cubicBezTo>
                    <a:cubicBezTo>
                      <a:pt x="667" y="563"/>
                      <a:pt x="666" y="562"/>
                      <a:pt x="664" y="558"/>
                    </a:cubicBezTo>
                    <a:cubicBezTo>
                      <a:pt x="662" y="554"/>
                      <a:pt x="658" y="551"/>
                      <a:pt x="654" y="550"/>
                    </a:cubicBezTo>
                    <a:cubicBezTo>
                      <a:pt x="651" y="550"/>
                      <a:pt x="643" y="558"/>
                      <a:pt x="641" y="556"/>
                    </a:cubicBezTo>
                    <a:cubicBezTo>
                      <a:pt x="639" y="555"/>
                      <a:pt x="639" y="556"/>
                      <a:pt x="629" y="554"/>
                    </a:cubicBezTo>
                    <a:cubicBezTo>
                      <a:pt x="618" y="552"/>
                      <a:pt x="626" y="553"/>
                      <a:pt x="620" y="551"/>
                    </a:cubicBezTo>
                    <a:cubicBezTo>
                      <a:pt x="615" y="550"/>
                      <a:pt x="615" y="551"/>
                      <a:pt x="605" y="551"/>
                    </a:cubicBezTo>
                    <a:cubicBezTo>
                      <a:pt x="595" y="551"/>
                      <a:pt x="601" y="556"/>
                      <a:pt x="592" y="557"/>
                    </a:cubicBezTo>
                    <a:cubicBezTo>
                      <a:pt x="582" y="559"/>
                      <a:pt x="585" y="556"/>
                      <a:pt x="582" y="554"/>
                    </a:cubicBezTo>
                    <a:cubicBezTo>
                      <a:pt x="579" y="553"/>
                      <a:pt x="583" y="564"/>
                      <a:pt x="578" y="565"/>
                    </a:cubicBezTo>
                    <a:cubicBezTo>
                      <a:pt x="573" y="566"/>
                      <a:pt x="573" y="571"/>
                      <a:pt x="566" y="573"/>
                    </a:cubicBezTo>
                    <a:cubicBezTo>
                      <a:pt x="560" y="576"/>
                      <a:pt x="559" y="581"/>
                      <a:pt x="552" y="582"/>
                    </a:cubicBezTo>
                    <a:cubicBezTo>
                      <a:pt x="545" y="582"/>
                      <a:pt x="542" y="583"/>
                      <a:pt x="536" y="581"/>
                    </a:cubicBezTo>
                    <a:cubicBezTo>
                      <a:pt x="530" y="580"/>
                      <a:pt x="534" y="589"/>
                      <a:pt x="528" y="590"/>
                    </a:cubicBezTo>
                    <a:cubicBezTo>
                      <a:pt x="521" y="592"/>
                      <a:pt x="527" y="594"/>
                      <a:pt x="521" y="597"/>
                    </a:cubicBezTo>
                    <a:cubicBezTo>
                      <a:pt x="514" y="599"/>
                      <a:pt x="517" y="602"/>
                      <a:pt x="511" y="602"/>
                    </a:cubicBezTo>
                    <a:cubicBezTo>
                      <a:pt x="505" y="602"/>
                      <a:pt x="509" y="608"/>
                      <a:pt x="506" y="612"/>
                    </a:cubicBezTo>
                    <a:cubicBezTo>
                      <a:pt x="504" y="615"/>
                      <a:pt x="508" y="616"/>
                      <a:pt x="504" y="618"/>
                    </a:cubicBezTo>
                    <a:cubicBezTo>
                      <a:pt x="500" y="620"/>
                      <a:pt x="501" y="625"/>
                      <a:pt x="496" y="627"/>
                    </a:cubicBezTo>
                    <a:cubicBezTo>
                      <a:pt x="491" y="630"/>
                      <a:pt x="496" y="633"/>
                      <a:pt x="496" y="636"/>
                    </a:cubicBezTo>
                    <a:cubicBezTo>
                      <a:pt x="496" y="639"/>
                      <a:pt x="496" y="641"/>
                      <a:pt x="494" y="646"/>
                    </a:cubicBezTo>
                    <a:cubicBezTo>
                      <a:pt x="492" y="650"/>
                      <a:pt x="496" y="652"/>
                      <a:pt x="499" y="657"/>
                    </a:cubicBezTo>
                    <a:cubicBezTo>
                      <a:pt x="497" y="660"/>
                      <a:pt x="490" y="661"/>
                      <a:pt x="487" y="658"/>
                    </a:cubicBezTo>
                    <a:cubicBezTo>
                      <a:pt x="484" y="654"/>
                      <a:pt x="479" y="656"/>
                      <a:pt x="475" y="655"/>
                    </a:cubicBezTo>
                    <a:cubicBezTo>
                      <a:pt x="471" y="654"/>
                      <a:pt x="467" y="650"/>
                      <a:pt x="463" y="648"/>
                    </a:cubicBezTo>
                    <a:cubicBezTo>
                      <a:pt x="460" y="646"/>
                      <a:pt x="458" y="645"/>
                      <a:pt x="456" y="643"/>
                    </a:cubicBezTo>
                    <a:cubicBezTo>
                      <a:pt x="454" y="641"/>
                      <a:pt x="453" y="637"/>
                      <a:pt x="452" y="630"/>
                    </a:cubicBezTo>
                    <a:cubicBezTo>
                      <a:pt x="450" y="623"/>
                      <a:pt x="451" y="626"/>
                      <a:pt x="453" y="621"/>
                    </a:cubicBezTo>
                    <a:cubicBezTo>
                      <a:pt x="455" y="616"/>
                      <a:pt x="452" y="615"/>
                      <a:pt x="450" y="612"/>
                    </a:cubicBezTo>
                    <a:cubicBezTo>
                      <a:pt x="448" y="610"/>
                      <a:pt x="444" y="601"/>
                      <a:pt x="441" y="593"/>
                    </a:cubicBezTo>
                    <a:cubicBezTo>
                      <a:pt x="438" y="585"/>
                      <a:pt x="437" y="581"/>
                      <a:pt x="435" y="571"/>
                    </a:cubicBezTo>
                    <a:cubicBezTo>
                      <a:pt x="433" y="561"/>
                      <a:pt x="429" y="559"/>
                      <a:pt x="425" y="553"/>
                    </a:cubicBezTo>
                    <a:cubicBezTo>
                      <a:pt x="421" y="548"/>
                      <a:pt x="410" y="549"/>
                      <a:pt x="405" y="549"/>
                    </a:cubicBezTo>
                    <a:cubicBezTo>
                      <a:pt x="400" y="549"/>
                      <a:pt x="396" y="551"/>
                      <a:pt x="391" y="553"/>
                    </a:cubicBezTo>
                    <a:cubicBezTo>
                      <a:pt x="387" y="555"/>
                      <a:pt x="381" y="567"/>
                      <a:pt x="378" y="571"/>
                    </a:cubicBezTo>
                    <a:cubicBezTo>
                      <a:pt x="376" y="574"/>
                      <a:pt x="364" y="568"/>
                      <a:pt x="360" y="565"/>
                    </a:cubicBezTo>
                    <a:cubicBezTo>
                      <a:pt x="356" y="562"/>
                      <a:pt x="353" y="560"/>
                      <a:pt x="348" y="553"/>
                    </a:cubicBezTo>
                    <a:cubicBezTo>
                      <a:pt x="344" y="547"/>
                      <a:pt x="346" y="529"/>
                      <a:pt x="345" y="526"/>
                    </a:cubicBezTo>
                    <a:cubicBezTo>
                      <a:pt x="345" y="523"/>
                      <a:pt x="334" y="514"/>
                      <a:pt x="330" y="509"/>
                    </a:cubicBezTo>
                    <a:cubicBezTo>
                      <a:pt x="325" y="504"/>
                      <a:pt x="319" y="495"/>
                      <a:pt x="318" y="495"/>
                    </a:cubicBezTo>
                    <a:cubicBezTo>
                      <a:pt x="317" y="494"/>
                      <a:pt x="287" y="492"/>
                      <a:pt x="280" y="495"/>
                    </a:cubicBezTo>
                    <a:cubicBezTo>
                      <a:pt x="272" y="498"/>
                      <a:pt x="273" y="505"/>
                      <a:pt x="270" y="507"/>
                    </a:cubicBezTo>
                    <a:cubicBezTo>
                      <a:pt x="266" y="510"/>
                      <a:pt x="259" y="507"/>
                      <a:pt x="251" y="507"/>
                    </a:cubicBezTo>
                    <a:cubicBezTo>
                      <a:pt x="243" y="507"/>
                      <a:pt x="234" y="509"/>
                      <a:pt x="231" y="508"/>
                    </a:cubicBezTo>
                    <a:cubicBezTo>
                      <a:pt x="229" y="508"/>
                      <a:pt x="214" y="510"/>
                      <a:pt x="209" y="508"/>
                    </a:cubicBezTo>
                    <a:cubicBezTo>
                      <a:pt x="205" y="506"/>
                      <a:pt x="196" y="503"/>
                      <a:pt x="189" y="500"/>
                    </a:cubicBezTo>
                    <a:cubicBezTo>
                      <a:pt x="182" y="497"/>
                      <a:pt x="177" y="495"/>
                      <a:pt x="174" y="493"/>
                    </a:cubicBezTo>
                    <a:cubicBezTo>
                      <a:pt x="171" y="491"/>
                      <a:pt x="159" y="488"/>
                      <a:pt x="154" y="485"/>
                    </a:cubicBezTo>
                    <a:cubicBezTo>
                      <a:pt x="149" y="482"/>
                      <a:pt x="147" y="483"/>
                      <a:pt x="142" y="481"/>
                    </a:cubicBezTo>
                    <a:cubicBezTo>
                      <a:pt x="136" y="480"/>
                      <a:pt x="138" y="479"/>
                      <a:pt x="132" y="477"/>
                    </a:cubicBezTo>
                    <a:cubicBezTo>
                      <a:pt x="126" y="474"/>
                      <a:pt x="132" y="474"/>
                      <a:pt x="132" y="471"/>
                    </a:cubicBezTo>
                    <a:cubicBezTo>
                      <a:pt x="132" y="469"/>
                      <a:pt x="125" y="469"/>
                      <a:pt x="118" y="469"/>
                    </a:cubicBezTo>
                    <a:cubicBezTo>
                      <a:pt x="110" y="469"/>
                      <a:pt x="105" y="471"/>
                      <a:pt x="99" y="471"/>
                    </a:cubicBezTo>
                    <a:cubicBezTo>
                      <a:pt x="93" y="471"/>
                      <a:pt x="86" y="473"/>
                      <a:pt x="83" y="473"/>
                    </a:cubicBezTo>
                    <a:cubicBezTo>
                      <a:pt x="80" y="473"/>
                      <a:pt x="76" y="474"/>
                      <a:pt x="73" y="474"/>
                    </a:cubicBezTo>
                    <a:cubicBezTo>
                      <a:pt x="74" y="472"/>
                      <a:pt x="74" y="471"/>
                      <a:pt x="73" y="470"/>
                    </a:cubicBezTo>
                    <a:cubicBezTo>
                      <a:pt x="73" y="467"/>
                      <a:pt x="77" y="463"/>
                      <a:pt x="77" y="460"/>
                    </a:cubicBezTo>
                    <a:cubicBezTo>
                      <a:pt x="78" y="457"/>
                      <a:pt x="71" y="454"/>
                      <a:pt x="70" y="449"/>
                    </a:cubicBezTo>
                    <a:cubicBezTo>
                      <a:pt x="69" y="443"/>
                      <a:pt x="61" y="444"/>
                      <a:pt x="60" y="440"/>
                    </a:cubicBezTo>
                    <a:cubicBezTo>
                      <a:pt x="60" y="435"/>
                      <a:pt x="56" y="435"/>
                      <a:pt x="51" y="430"/>
                    </a:cubicBezTo>
                    <a:cubicBezTo>
                      <a:pt x="46" y="426"/>
                      <a:pt x="47" y="427"/>
                      <a:pt x="40" y="423"/>
                    </a:cubicBezTo>
                    <a:cubicBezTo>
                      <a:pt x="33" y="419"/>
                      <a:pt x="22" y="423"/>
                      <a:pt x="16" y="418"/>
                    </a:cubicBezTo>
                    <a:cubicBezTo>
                      <a:pt x="10" y="413"/>
                      <a:pt x="16" y="408"/>
                      <a:pt x="17" y="403"/>
                    </a:cubicBezTo>
                    <a:cubicBezTo>
                      <a:pt x="17" y="397"/>
                      <a:pt x="21" y="393"/>
                      <a:pt x="16" y="386"/>
                    </a:cubicBezTo>
                    <a:cubicBezTo>
                      <a:pt x="10" y="379"/>
                      <a:pt x="11" y="380"/>
                      <a:pt x="5" y="373"/>
                    </a:cubicBezTo>
                    <a:cubicBezTo>
                      <a:pt x="0" y="367"/>
                      <a:pt x="13" y="361"/>
                      <a:pt x="18" y="358"/>
                    </a:cubicBezTo>
                    <a:cubicBezTo>
                      <a:pt x="23" y="356"/>
                      <a:pt x="12" y="349"/>
                      <a:pt x="12" y="340"/>
                    </a:cubicBezTo>
                    <a:cubicBezTo>
                      <a:pt x="12" y="331"/>
                      <a:pt x="17" y="332"/>
                      <a:pt x="17" y="324"/>
                    </a:cubicBezTo>
                    <a:cubicBezTo>
                      <a:pt x="17" y="315"/>
                      <a:pt x="10" y="323"/>
                      <a:pt x="7" y="315"/>
                    </a:cubicBezTo>
                    <a:cubicBezTo>
                      <a:pt x="5" y="308"/>
                      <a:pt x="3" y="303"/>
                      <a:pt x="1" y="299"/>
                    </a:cubicBezTo>
                    <a:cubicBezTo>
                      <a:pt x="0" y="295"/>
                      <a:pt x="7" y="286"/>
                      <a:pt x="12" y="280"/>
                    </a:cubicBezTo>
                    <a:cubicBezTo>
                      <a:pt x="16" y="274"/>
                      <a:pt x="11" y="267"/>
                      <a:pt x="6" y="259"/>
                    </a:cubicBezTo>
                    <a:cubicBezTo>
                      <a:pt x="1" y="252"/>
                      <a:pt x="8" y="255"/>
                      <a:pt x="25" y="238"/>
                    </a:cubicBezTo>
                    <a:cubicBezTo>
                      <a:pt x="42" y="221"/>
                      <a:pt x="32" y="230"/>
                      <a:pt x="33" y="223"/>
                    </a:cubicBezTo>
                    <a:cubicBezTo>
                      <a:pt x="33" y="216"/>
                      <a:pt x="37" y="213"/>
                      <a:pt x="38" y="208"/>
                    </a:cubicBezTo>
                    <a:cubicBezTo>
                      <a:pt x="39" y="203"/>
                      <a:pt x="41" y="196"/>
                      <a:pt x="41" y="193"/>
                    </a:cubicBezTo>
                    <a:cubicBezTo>
                      <a:pt x="41" y="190"/>
                      <a:pt x="51" y="182"/>
                      <a:pt x="53" y="177"/>
                    </a:cubicBezTo>
                    <a:cubicBezTo>
                      <a:pt x="55" y="172"/>
                      <a:pt x="63" y="169"/>
                      <a:pt x="66" y="167"/>
                    </a:cubicBezTo>
                    <a:cubicBezTo>
                      <a:pt x="69" y="165"/>
                      <a:pt x="70" y="159"/>
                      <a:pt x="72" y="155"/>
                    </a:cubicBezTo>
                    <a:cubicBezTo>
                      <a:pt x="75" y="152"/>
                      <a:pt x="79" y="147"/>
                      <a:pt x="81" y="145"/>
                    </a:cubicBezTo>
                    <a:cubicBezTo>
                      <a:pt x="82" y="144"/>
                      <a:pt x="90" y="138"/>
                      <a:pt x="91" y="136"/>
                    </a:cubicBezTo>
                    <a:cubicBezTo>
                      <a:pt x="92" y="134"/>
                      <a:pt x="97" y="125"/>
                      <a:pt x="100" y="122"/>
                    </a:cubicBezTo>
                    <a:cubicBezTo>
                      <a:pt x="103" y="119"/>
                      <a:pt x="103" y="115"/>
                      <a:pt x="106" y="111"/>
                    </a:cubicBezTo>
                    <a:cubicBezTo>
                      <a:pt x="109" y="108"/>
                      <a:pt x="114" y="103"/>
                      <a:pt x="116" y="95"/>
                    </a:cubicBezTo>
                    <a:cubicBezTo>
                      <a:pt x="118" y="87"/>
                      <a:pt x="124" y="89"/>
                      <a:pt x="124" y="85"/>
                    </a:cubicBezTo>
                    <a:cubicBezTo>
                      <a:pt x="123" y="80"/>
                      <a:pt x="129" y="76"/>
                      <a:pt x="131" y="67"/>
                    </a:cubicBezTo>
                    <a:cubicBezTo>
                      <a:pt x="133" y="57"/>
                      <a:pt x="135" y="55"/>
                      <a:pt x="135" y="44"/>
                    </a:cubicBezTo>
                    <a:cubicBezTo>
                      <a:pt x="135" y="33"/>
                      <a:pt x="137" y="36"/>
                      <a:pt x="143" y="33"/>
                    </a:cubicBezTo>
                    <a:cubicBezTo>
                      <a:pt x="149" y="30"/>
                      <a:pt x="149" y="36"/>
                      <a:pt x="159" y="35"/>
                    </a:cubicBezTo>
                    <a:cubicBezTo>
                      <a:pt x="169" y="35"/>
                      <a:pt x="163" y="37"/>
                      <a:pt x="179" y="38"/>
                    </a:cubicBezTo>
                    <a:cubicBezTo>
                      <a:pt x="195" y="39"/>
                      <a:pt x="185" y="37"/>
                      <a:pt x="189" y="34"/>
                    </a:cubicBezTo>
                    <a:cubicBezTo>
                      <a:pt x="194" y="31"/>
                      <a:pt x="197" y="23"/>
                      <a:pt x="199" y="17"/>
                    </a:cubicBezTo>
                    <a:cubicBezTo>
                      <a:pt x="245" y="17"/>
                      <a:pt x="792" y="20"/>
                      <a:pt x="799" y="17"/>
                    </a:cubicBezTo>
                    <a:cubicBezTo>
                      <a:pt x="806" y="14"/>
                      <a:pt x="814" y="0"/>
                      <a:pt x="814" y="8"/>
                    </a:cubicBezTo>
                    <a:cubicBezTo>
                      <a:pt x="814" y="16"/>
                      <a:pt x="808" y="24"/>
                      <a:pt x="810" y="24"/>
                    </a:cubicBezTo>
                    <a:cubicBezTo>
                      <a:pt x="812" y="24"/>
                      <a:pt x="818" y="24"/>
                      <a:pt x="821" y="26"/>
                    </a:cubicBezTo>
                    <a:cubicBezTo>
                      <a:pt x="825" y="28"/>
                      <a:pt x="828" y="30"/>
                      <a:pt x="830" y="29"/>
                    </a:cubicBezTo>
                    <a:cubicBezTo>
                      <a:pt x="833" y="28"/>
                      <a:pt x="836" y="24"/>
                      <a:pt x="840" y="25"/>
                    </a:cubicBezTo>
                    <a:cubicBezTo>
                      <a:pt x="843" y="26"/>
                      <a:pt x="846" y="28"/>
                      <a:pt x="848" y="30"/>
                    </a:cubicBezTo>
                    <a:cubicBezTo>
                      <a:pt x="850" y="31"/>
                      <a:pt x="850" y="31"/>
                      <a:pt x="852" y="34"/>
                    </a:cubicBezTo>
                    <a:cubicBezTo>
                      <a:pt x="853" y="37"/>
                      <a:pt x="856" y="33"/>
                      <a:pt x="859" y="36"/>
                    </a:cubicBezTo>
                    <a:cubicBezTo>
                      <a:pt x="862" y="39"/>
                      <a:pt x="859" y="41"/>
                      <a:pt x="866" y="41"/>
                    </a:cubicBezTo>
                    <a:cubicBezTo>
                      <a:pt x="873" y="42"/>
                      <a:pt x="874" y="40"/>
                      <a:pt x="879" y="40"/>
                    </a:cubicBezTo>
                    <a:cubicBezTo>
                      <a:pt x="884" y="39"/>
                      <a:pt x="885" y="39"/>
                      <a:pt x="887" y="41"/>
                    </a:cubicBezTo>
                    <a:cubicBezTo>
                      <a:pt x="890" y="42"/>
                      <a:pt x="904" y="42"/>
                      <a:pt x="904" y="44"/>
                    </a:cubicBezTo>
                    <a:cubicBezTo>
                      <a:pt x="905" y="45"/>
                      <a:pt x="905" y="45"/>
                      <a:pt x="905" y="45"/>
                    </a:cubicBezTo>
                    <a:cubicBezTo>
                      <a:pt x="897" y="48"/>
                      <a:pt x="885" y="50"/>
                      <a:pt x="882" y="52"/>
                    </a:cubicBezTo>
                    <a:cubicBezTo>
                      <a:pt x="877" y="54"/>
                      <a:pt x="870" y="58"/>
                      <a:pt x="859" y="64"/>
                    </a:cubicBezTo>
                    <a:cubicBezTo>
                      <a:pt x="848" y="70"/>
                      <a:pt x="848" y="66"/>
                      <a:pt x="835" y="76"/>
                    </a:cubicBezTo>
                    <a:cubicBezTo>
                      <a:pt x="829" y="88"/>
                      <a:pt x="851" y="76"/>
                      <a:pt x="861" y="73"/>
                    </a:cubicBezTo>
                    <a:cubicBezTo>
                      <a:pt x="871" y="70"/>
                      <a:pt x="866" y="76"/>
                      <a:pt x="863" y="81"/>
                    </a:cubicBezTo>
                    <a:cubicBezTo>
                      <a:pt x="860" y="86"/>
                      <a:pt x="883" y="78"/>
                      <a:pt x="895" y="75"/>
                    </a:cubicBezTo>
                    <a:cubicBezTo>
                      <a:pt x="907" y="72"/>
                      <a:pt x="910" y="65"/>
                      <a:pt x="919" y="59"/>
                    </a:cubicBezTo>
                    <a:cubicBezTo>
                      <a:pt x="928" y="54"/>
                      <a:pt x="931" y="61"/>
                      <a:pt x="927" y="64"/>
                    </a:cubicBezTo>
                    <a:cubicBezTo>
                      <a:pt x="924" y="66"/>
                      <a:pt x="926" y="70"/>
                      <a:pt x="929" y="74"/>
                    </a:cubicBezTo>
                    <a:cubicBezTo>
                      <a:pt x="932" y="77"/>
                      <a:pt x="939" y="81"/>
                      <a:pt x="947" y="85"/>
                    </a:cubicBezTo>
                    <a:cubicBezTo>
                      <a:pt x="956" y="88"/>
                      <a:pt x="962" y="80"/>
                      <a:pt x="973" y="77"/>
                    </a:cubicBezTo>
                    <a:cubicBezTo>
                      <a:pt x="984" y="75"/>
                      <a:pt x="989" y="79"/>
                      <a:pt x="993" y="83"/>
                    </a:cubicBezTo>
                    <a:cubicBezTo>
                      <a:pt x="998" y="87"/>
                      <a:pt x="1005" y="90"/>
                      <a:pt x="1011" y="92"/>
                    </a:cubicBezTo>
                    <a:cubicBezTo>
                      <a:pt x="1017" y="95"/>
                      <a:pt x="1025" y="97"/>
                      <a:pt x="1032" y="97"/>
                    </a:cubicBezTo>
                    <a:cubicBezTo>
                      <a:pt x="1040" y="97"/>
                      <a:pt x="1048" y="101"/>
                      <a:pt x="1053" y="107"/>
                    </a:cubicBezTo>
                    <a:cubicBezTo>
                      <a:pt x="1058" y="114"/>
                      <a:pt x="1043" y="107"/>
                      <a:pt x="1034" y="107"/>
                    </a:cubicBezTo>
                    <a:cubicBezTo>
                      <a:pt x="1024" y="107"/>
                      <a:pt x="1017" y="104"/>
                      <a:pt x="1012" y="99"/>
                    </a:cubicBezTo>
                    <a:cubicBezTo>
                      <a:pt x="1007" y="93"/>
                      <a:pt x="1008" y="98"/>
                      <a:pt x="994" y="98"/>
                    </a:cubicBezTo>
                    <a:cubicBezTo>
                      <a:pt x="980" y="98"/>
                      <a:pt x="988" y="98"/>
                      <a:pt x="979" y="97"/>
                    </a:cubicBezTo>
                    <a:cubicBezTo>
                      <a:pt x="971" y="95"/>
                      <a:pt x="967" y="98"/>
                      <a:pt x="956" y="101"/>
                    </a:cubicBezTo>
                    <a:cubicBezTo>
                      <a:pt x="945" y="103"/>
                      <a:pt x="942" y="105"/>
                      <a:pt x="934" y="104"/>
                    </a:cubicBezTo>
                    <a:cubicBezTo>
                      <a:pt x="926" y="104"/>
                      <a:pt x="926" y="111"/>
                      <a:pt x="921" y="114"/>
                    </a:cubicBezTo>
                    <a:cubicBezTo>
                      <a:pt x="917" y="118"/>
                      <a:pt x="904" y="125"/>
                      <a:pt x="899" y="129"/>
                    </a:cubicBezTo>
                    <a:cubicBezTo>
                      <a:pt x="894" y="133"/>
                      <a:pt x="903" y="133"/>
                      <a:pt x="911" y="130"/>
                    </a:cubicBezTo>
                    <a:cubicBezTo>
                      <a:pt x="918" y="127"/>
                      <a:pt x="913" y="133"/>
                      <a:pt x="912" y="138"/>
                    </a:cubicBezTo>
                    <a:cubicBezTo>
                      <a:pt x="911" y="144"/>
                      <a:pt x="902" y="149"/>
                      <a:pt x="891" y="157"/>
                    </a:cubicBezTo>
                    <a:cubicBezTo>
                      <a:pt x="879" y="165"/>
                      <a:pt x="884" y="175"/>
                      <a:pt x="877" y="186"/>
                    </a:cubicBezTo>
                    <a:cubicBezTo>
                      <a:pt x="870" y="197"/>
                      <a:pt x="871" y="208"/>
                      <a:pt x="872" y="218"/>
                    </a:cubicBezTo>
                    <a:cubicBezTo>
                      <a:pt x="873" y="228"/>
                      <a:pt x="886" y="216"/>
                      <a:pt x="895" y="211"/>
                    </a:cubicBezTo>
                    <a:cubicBezTo>
                      <a:pt x="905" y="206"/>
                      <a:pt x="910" y="194"/>
                      <a:pt x="915" y="186"/>
                    </a:cubicBezTo>
                    <a:cubicBezTo>
                      <a:pt x="919" y="179"/>
                      <a:pt x="919" y="170"/>
                      <a:pt x="921" y="160"/>
                    </a:cubicBezTo>
                    <a:cubicBezTo>
                      <a:pt x="923" y="151"/>
                      <a:pt x="929" y="147"/>
                      <a:pt x="932" y="144"/>
                    </a:cubicBezTo>
                    <a:cubicBezTo>
                      <a:pt x="934" y="141"/>
                      <a:pt x="941" y="130"/>
                      <a:pt x="946" y="126"/>
                    </a:cubicBezTo>
                    <a:cubicBezTo>
                      <a:pt x="952" y="122"/>
                      <a:pt x="959" y="126"/>
                      <a:pt x="963" y="122"/>
                    </a:cubicBezTo>
                    <a:cubicBezTo>
                      <a:pt x="968" y="118"/>
                      <a:pt x="968" y="118"/>
                      <a:pt x="973" y="111"/>
                    </a:cubicBezTo>
                    <a:cubicBezTo>
                      <a:pt x="978" y="105"/>
                      <a:pt x="985" y="107"/>
                      <a:pt x="994" y="107"/>
                    </a:cubicBezTo>
                    <a:cubicBezTo>
                      <a:pt x="1002" y="107"/>
                      <a:pt x="1003" y="112"/>
                      <a:pt x="1008" y="118"/>
                    </a:cubicBezTo>
                    <a:cubicBezTo>
                      <a:pt x="1014" y="124"/>
                      <a:pt x="1006" y="129"/>
                      <a:pt x="1001" y="138"/>
                    </a:cubicBezTo>
                    <a:cubicBezTo>
                      <a:pt x="997" y="146"/>
                      <a:pt x="984" y="152"/>
                      <a:pt x="979" y="158"/>
                    </a:cubicBezTo>
                    <a:cubicBezTo>
                      <a:pt x="975" y="164"/>
                      <a:pt x="981" y="161"/>
                      <a:pt x="987" y="160"/>
                    </a:cubicBezTo>
                    <a:cubicBezTo>
                      <a:pt x="994" y="160"/>
                      <a:pt x="1000" y="154"/>
                      <a:pt x="1005" y="155"/>
                    </a:cubicBezTo>
                    <a:cubicBezTo>
                      <a:pt x="1011" y="155"/>
                      <a:pt x="1003" y="159"/>
                      <a:pt x="1003" y="172"/>
                    </a:cubicBezTo>
                    <a:cubicBezTo>
                      <a:pt x="1003" y="186"/>
                      <a:pt x="1016" y="176"/>
                      <a:pt x="1022" y="175"/>
                    </a:cubicBezTo>
                    <a:cubicBezTo>
                      <a:pt x="1028" y="174"/>
                      <a:pt x="1027" y="167"/>
                      <a:pt x="1030" y="158"/>
                    </a:cubicBezTo>
                    <a:cubicBezTo>
                      <a:pt x="1033" y="149"/>
                      <a:pt x="1039" y="143"/>
                      <a:pt x="1046" y="138"/>
                    </a:cubicBezTo>
                    <a:cubicBezTo>
                      <a:pt x="1052" y="134"/>
                      <a:pt x="1051" y="125"/>
                      <a:pt x="1051" y="120"/>
                    </a:cubicBezTo>
                    <a:cubicBezTo>
                      <a:pt x="1052" y="115"/>
                      <a:pt x="1062" y="133"/>
                      <a:pt x="1064" y="137"/>
                    </a:cubicBezTo>
                    <a:cubicBezTo>
                      <a:pt x="1067" y="141"/>
                      <a:pt x="1075" y="137"/>
                      <a:pt x="1079" y="133"/>
                    </a:cubicBezTo>
                    <a:cubicBezTo>
                      <a:pt x="1081" y="132"/>
                      <a:pt x="1082" y="130"/>
                      <a:pt x="1083" y="128"/>
                    </a:cubicBezTo>
                    <a:cubicBezTo>
                      <a:pt x="1084" y="128"/>
                      <a:pt x="1085" y="129"/>
                      <a:pt x="1089" y="132"/>
                    </a:cubicBezTo>
                    <a:cubicBezTo>
                      <a:pt x="1098" y="139"/>
                      <a:pt x="1124" y="140"/>
                      <a:pt x="1128" y="144"/>
                    </a:cubicBezTo>
                    <a:cubicBezTo>
                      <a:pt x="1132" y="148"/>
                      <a:pt x="1135" y="152"/>
                      <a:pt x="1140" y="153"/>
                    </a:cubicBezTo>
                    <a:cubicBezTo>
                      <a:pt x="1138" y="156"/>
                      <a:pt x="1136" y="157"/>
                      <a:pt x="1134" y="155"/>
                    </a:cubicBezTo>
                    <a:cubicBezTo>
                      <a:pt x="1130" y="152"/>
                      <a:pt x="1130" y="153"/>
                      <a:pt x="1120" y="154"/>
                    </a:cubicBezTo>
                    <a:cubicBezTo>
                      <a:pt x="1111" y="155"/>
                      <a:pt x="1099" y="154"/>
                      <a:pt x="1088" y="157"/>
                    </a:cubicBezTo>
                    <a:cubicBezTo>
                      <a:pt x="1077" y="161"/>
                      <a:pt x="1072" y="162"/>
                      <a:pt x="1070" y="167"/>
                    </a:cubicBezTo>
                    <a:cubicBezTo>
                      <a:pt x="1069" y="172"/>
                      <a:pt x="1071" y="175"/>
                      <a:pt x="1074" y="175"/>
                    </a:cubicBezTo>
                    <a:cubicBezTo>
                      <a:pt x="1077" y="175"/>
                      <a:pt x="1081" y="179"/>
                      <a:pt x="1080" y="181"/>
                    </a:cubicBezTo>
                    <a:cubicBezTo>
                      <a:pt x="1078" y="183"/>
                      <a:pt x="1078" y="186"/>
                      <a:pt x="1071" y="186"/>
                    </a:cubicBezTo>
                    <a:cubicBezTo>
                      <a:pt x="1064" y="186"/>
                      <a:pt x="1053" y="189"/>
                      <a:pt x="1049" y="190"/>
                    </a:cubicBezTo>
                    <a:cubicBezTo>
                      <a:pt x="1044" y="192"/>
                      <a:pt x="1041" y="191"/>
                      <a:pt x="1033" y="191"/>
                    </a:cubicBezTo>
                    <a:cubicBezTo>
                      <a:pt x="1025" y="191"/>
                      <a:pt x="1023" y="189"/>
                      <a:pt x="1017" y="194"/>
                    </a:cubicBezTo>
                    <a:cubicBezTo>
                      <a:pt x="1010" y="200"/>
                      <a:pt x="1001" y="201"/>
                      <a:pt x="996" y="204"/>
                    </a:cubicBezTo>
                    <a:cubicBezTo>
                      <a:pt x="992" y="207"/>
                      <a:pt x="983" y="217"/>
                      <a:pt x="982" y="210"/>
                    </a:cubicBezTo>
                    <a:cubicBezTo>
                      <a:pt x="981" y="204"/>
                      <a:pt x="980" y="203"/>
                      <a:pt x="988" y="201"/>
                    </a:cubicBezTo>
                    <a:cubicBezTo>
                      <a:pt x="996" y="199"/>
                      <a:pt x="999" y="194"/>
                      <a:pt x="996" y="193"/>
                    </a:cubicBezTo>
                    <a:cubicBezTo>
                      <a:pt x="993" y="191"/>
                      <a:pt x="988" y="187"/>
                      <a:pt x="987" y="192"/>
                    </a:cubicBezTo>
                    <a:cubicBezTo>
                      <a:pt x="983" y="197"/>
                      <a:pt x="981" y="202"/>
                      <a:pt x="974" y="206"/>
                    </a:cubicBezTo>
                    <a:cubicBezTo>
                      <a:pt x="966" y="210"/>
                      <a:pt x="961" y="216"/>
                      <a:pt x="969" y="220"/>
                    </a:cubicBezTo>
                    <a:cubicBezTo>
                      <a:pt x="976" y="223"/>
                      <a:pt x="988" y="228"/>
                      <a:pt x="997" y="223"/>
                    </a:cubicBezTo>
                    <a:cubicBezTo>
                      <a:pt x="1007" y="218"/>
                      <a:pt x="1030" y="215"/>
                      <a:pt x="1035" y="211"/>
                    </a:cubicBezTo>
                    <a:cubicBezTo>
                      <a:pt x="1041" y="206"/>
                      <a:pt x="1067" y="195"/>
                      <a:pt x="1074" y="191"/>
                    </a:cubicBezTo>
                    <a:cubicBezTo>
                      <a:pt x="1080" y="187"/>
                      <a:pt x="1085" y="185"/>
                      <a:pt x="1084" y="181"/>
                    </a:cubicBezTo>
                    <a:cubicBezTo>
                      <a:pt x="1083" y="177"/>
                      <a:pt x="1090" y="171"/>
                      <a:pt x="1101" y="171"/>
                    </a:cubicBezTo>
                    <a:cubicBezTo>
                      <a:pt x="1111" y="171"/>
                      <a:pt x="1122" y="177"/>
                      <a:pt x="1129" y="174"/>
                    </a:cubicBezTo>
                    <a:cubicBezTo>
                      <a:pt x="1135" y="172"/>
                      <a:pt x="1133" y="173"/>
                      <a:pt x="1144" y="169"/>
                    </a:cubicBezTo>
                    <a:cubicBezTo>
                      <a:pt x="1156" y="164"/>
                      <a:pt x="1158" y="157"/>
                      <a:pt x="1158" y="153"/>
                    </a:cubicBezTo>
                    <a:cubicBezTo>
                      <a:pt x="1158" y="152"/>
                      <a:pt x="1157" y="150"/>
                      <a:pt x="1156" y="148"/>
                    </a:cubicBezTo>
                    <a:cubicBezTo>
                      <a:pt x="1159" y="146"/>
                      <a:pt x="1168" y="142"/>
                      <a:pt x="1169" y="141"/>
                    </a:cubicBezTo>
                    <a:cubicBezTo>
                      <a:pt x="1171" y="140"/>
                      <a:pt x="1192" y="127"/>
                      <a:pt x="1192" y="127"/>
                    </a:cubicBezTo>
                    <a:cubicBezTo>
                      <a:pt x="1192" y="127"/>
                      <a:pt x="1266" y="133"/>
                      <a:pt x="1275" y="127"/>
                    </a:cubicBezTo>
                    <a:cubicBezTo>
                      <a:pt x="1283" y="120"/>
                      <a:pt x="1287" y="117"/>
                      <a:pt x="1301" y="107"/>
                    </a:cubicBezTo>
                    <a:cubicBezTo>
                      <a:pt x="1315" y="97"/>
                      <a:pt x="1314" y="92"/>
                      <a:pt x="1324" y="83"/>
                    </a:cubicBezTo>
                    <a:cubicBezTo>
                      <a:pt x="1334" y="73"/>
                      <a:pt x="1350" y="51"/>
                      <a:pt x="1351" y="57"/>
                    </a:cubicBezTo>
                    <a:cubicBezTo>
                      <a:pt x="1353" y="62"/>
                      <a:pt x="1350" y="64"/>
                      <a:pt x="1354" y="65"/>
                    </a:cubicBezTo>
                    <a:cubicBezTo>
                      <a:pt x="1358" y="66"/>
                      <a:pt x="1359" y="66"/>
                      <a:pt x="1364" y="65"/>
                    </a:cubicBezTo>
                    <a:cubicBezTo>
                      <a:pt x="1368" y="63"/>
                      <a:pt x="1375" y="60"/>
                      <a:pt x="1375" y="63"/>
                    </a:cubicBezTo>
                    <a:cubicBezTo>
                      <a:pt x="1375" y="66"/>
                      <a:pt x="1376" y="69"/>
                      <a:pt x="1375" y="73"/>
                    </a:cubicBezTo>
                    <a:cubicBezTo>
                      <a:pt x="1374" y="77"/>
                      <a:pt x="1375" y="77"/>
                      <a:pt x="1373" y="83"/>
                    </a:cubicBezTo>
                    <a:cubicBezTo>
                      <a:pt x="1370" y="90"/>
                      <a:pt x="1369" y="93"/>
                      <a:pt x="1367" y="98"/>
                    </a:cubicBezTo>
                    <a:close/>
                  </a:path>
                </a:pathLst>
              </a:custGeom>
              <a:solidFill>
                <a:srgbClr val="00AEEF"/>
              </a:solidFill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1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</a:endParaRPr>
              </a:p>
            </p:txBody>
          </p:sp>
          <p:sp>
            <p:nvSpPr>
              <p:cNvPr id="372" name="Freeform 753">
                <a:extLst>
                  <a:ext uri="{FF2B5EF4-FFF2-40B4-BE49-F238E27FC236}">
                    <a16:creationId xmlns:a16="http://schemas.microsoft.com/office/drawing/2014/main" id="{D319A08B-53D5-4FB7-30E8-0725C80F4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313" y="3354388"/>
                <a:ext cx="31750" cy="36513"/>
              </a:xfrm>
              <a:custGeom>
                <a:avLst/>
                <a:gdLst>
                  <a:gd name="T0" fmla="*/ 7 w 27"/>
                  <a:gd name="T1" fmla="*/ 11 h 31"/>
                  <a:gd name="T2" fmla="*/ 22 w 27"/>
                  <a:gd name="T3" fmla="*/ 0 h 31"/>
                  <a:gd name="T4" fmla="*/ 27 w 27"/>
                  <a:gd name="T5" fmla="*/ 22 h 31"/>
                  <a:gd name="T6" fmla="*/ 11 w 27"/>
                  <a:gd name="T7" fmla="*/ 29 h 31"/>
                  <a:gd name="T8" fmla="*/ 7 w 27"/>
                  <a:gd name="T9" fmla="*/ 1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1">
                    <a:moveTo>
                      <a:pt x="7" y="11"/>
                    </a:moveTo>
                    <a:cubicBezTo>
                      <a:pt x="14" y="5"/>
                      <a:pt x="22" y="0"/>
                      <a:pt x="22" y="0"/>
                    </a:cubicBezTo>
                    <a:cubicBezTo>
                      <a:pt x="22" y="0"/>
                      <a:pt x="27" y="18"/>
                      <a:pt x="27" y="22"/>
                    </a:cubicBezTo>
                    <a:cubicBezTo>
                      <a:pt x="27" y="25"/>
                      <a:pt x="22" y="31"/>
                      <a:pt x="11" y="29"/>
                    </a:cubicBezTo>
                    <a:cubicBezTo>
                      <a:pt x="0" y="27"/>
                      <a:pt x="7" y="11"/>
                      <a:pt x="7" y="11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3" name="Freeform 754">
                <a:extLst>
                  <a:ext uri="{FF2B5EF4-FFF2-40B4-BE49-F238E27FC236}">
                    <a16:creationId xmlns:a16="http://schemas.microsoft.com/office/drawing/2014/main" id="{30AE24B0-D7C0-111C-8382-6461BBED07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550" y="3322638"/>
                <a:ext cx="26988" cy="28575"/>
              </a:xfrm>
              <a:custGeom>
                <a:avLst/>
                <a:gdLst>
                  <a:gd name="T0" fmla="*/ 23 w 23"/>
                  <a:gd name="T1" fmla="*/ 20 h 25"/>
                  <a:gd name="T2" fmla="*/ 7 w 23"/>
                  <a:gd name="T3" fmla="*/ 1 h 25"/>
                  <a:gd name="T4" fmla="*/ 2 w 23"/>
                  <a:gd name="T5" fmla="*/ 5 h 25"/>
                  <a:gd name="T6" fmla="*/ 2 w 23"/>
                  <a:gd name="T7" fmla="*/ 14 h 25"/>
                  <a:gd name="T8" fmla="*/ 10 w 23"/>
                  <a:gd name="T9" fmla="*/ 22 h 25"/>
                  <a:gd name="T10" fmla="*/ 23 w 23"/>
                  <a:gd name="T11" fmla="*/ 2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25">
                    <a:moveTo>
                      <a:pt x="23" y="20"/>
                    </a:moveTo>
                    <a:cubicBezTo>
                      <a:pt x="17" y="12"/>
                      <a:pt x="11" y="3"/>
                      <a:pt x="7" y="1"/>
                    </a:cubicBezTo>
                    <a:cubicBezTo>
                      <a:pt x="4" y="0"/>
                      <a:pt x="3" y="3"/>
                      <a:pt x="2" y="5"/>
                    </a:cubicBezTo>
                    <a:cubicBezTo>
                      <a:pt x="2" y="8"/>
                      <a:pt x="0" y="11"/>
                      <a:pt x="2" y="14"/>
                    </a:cubicBezTo>
                    <a:cubicBezTo>
                      <a:pt x="4" y="17"/>
                      <a:pt x="5" y="20"/>
                      <a:pt x="10" y="22"/>
                    </a:cubicBezTo>
                    <a:cubicBezTo>
                      <a:pt x="14" y="25"/>
                      <a:pt x="23" y="20"/>
                      <a:pt x="23" y="20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74" name="Freeform 755">
                <a:extLst>
                  <a:ext uri="{FF2B5EF4-FFF2-40B4-BE49-F238E27FC236}">
                    <a16:creationId xmlns:a16="http://schemas.microsoft.com/office/drawing/2014/main" id="{BAE95A50-CD26-458D-FEEB-3BBA42B61A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150" y="3295651"/>
                <a:ext cx="25400" cy="25400"/>
              </a:xfrm>
              <a:custGeom>
                <a:avLst/>
                <a:gdLst>
                  <a:gd name="T0" fmla="*/ 0 w 21"/>
                  <a:gd name="T1" fmla="*/ 3 h 21"/>
                  <a:gd name="T2" fmla="*/ 15 w 21"/>
                  <a:gd name="T3" fmla="*/ 20 h 21"/>
                  <a:gd name="T4" fmla="*/ 15 w 21"/>
                  <a:gd name="T5" fmla="*/ 11 h 21"/>
                  <a:gd name="T6" fmla="*/ 19 w 21"/>
                  <a:gd name="T7" fmla="*/ 7 h 21"/>
                  <a:gd name="T8" fmla="*/ 10 w 21"/>
                  <a:gd name="T9" fmla="*/ 2 h 21"/>
                  <a:gd name="T10" fmla="*/ 0 w 21"/>
                  <a:gd name="T11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21">
                    <a:moveTo>
                      <a:pt x="0" y="3"/>
                    </a:moveTo>
                    <a:cubicBezTo>
                      <a:pt x="7" y="11"/>
                      <a:pt x="12" y="18"/>
                      <a:pt x="15" y="20"/>
                    </a:cubicBezTo>
                    <a:cubicBezTo>
                      <a:pt x="19" y="21"/>
                      <a:pt x="15" y="13"/>
                      <a:pt x="15" y="11"/>
                    </a:cubicBezTo>
                    <a:cubicBezTo>
                      <a:pt x="16" y="8"/>
                      <a:pt x="21" y="9"/>
                      <a:pt x="19" y="7"/>
                    </a:cubicBezTo>
                    <a:cubicBezTo>
                      <a:pt x="17" y="4"/>
                      <a:pt x="15" y="4"/>
                      <a:pt x="10" y="2"/>
                    </a:cubicBezTo>
                    <a:cubicBezTo>
                      <a:pt x="6" y="0"/>
                      <a:pt x="0" y="3"/>
                      <a:pt x="0" y="3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5" name="Freeform 756">
              <a:extLst>
                <a:ext uri="{FF2B5EF4-FFF2-40B4-BE49-F238E27FC236}">
                  <a16:creationId xmlns:a16="http://schemas.microsoft.com/office/drawing/2014/main" id="{FA0583BE-924B-532A-4DEB-56778BBD89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7961" y="3737944"/>
              <a:ext cx="26540" cy="55563"/>
            </a:xfrm>
            <a:custGeom>
              <a:avLst/>
              <a:gdLst>
                <a:gd name="T0" fmla="*/ 15 w 23"/>
                <a:gd name="T1" fmla="*/ 9 h 47"/>
                <a:gd name="T2" fmla="*/ 5 w 23"/>
                <a:gd name="T3" fmla="*/ 35 h 47"/>
                <a:gd name="T4" fmla="*/ 18 w 23"/>
                <a:gd name="T5" fmla="*/ 35 h 47"/>
                <a:gd name="T6" fmla="*/ 15 w 23"/>
                <a:gd name="T7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47">
                  <a:moveTo>
                    <a:pt x="15" y="9"/>
                  </a:moveTo>
                  <a:cubicBezTo>
                    <a:pt x="9" y="15"/>
                    <a:pt x="9" y="29"/>
                    <a:pt x="5" y="35"/>
                  </a:cubicBezTo>
                  <a:cubicBezTo>
                    <a:pt x="0" y="41"/>
                    <a:pt x="15" y="47"/>
                    <a:pt x="18" y="35"/>
                  </a:cubicBezTo>
                  <a:cubicBezTo>
                    <a:pt x="21" y="23"/>
                    <a:pt x="23" y="0"/>
                    <a:pt x="15" y="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ECEF8BD5-F5B4-6732-D06E-2260219761F7}"/>
                </a:ext>
              </a:extLst>
            </p:cNvPr>
            <p:cNvGrpSpPr/>
            <p:nvPr/>
          </p:nvGrpSpPr>
          <p:grpSpPr>
            <a:xfrm>
              <a:off x="6337373" y="2280618"/>
              <a:ext cx="368431" cy="320676"/>
              <a:chOff x="3816350" y="2338388"/>
              <a:chExt cx="374651" cy="320676"/>
            </a:xfrm>
            <a:solidFill>
              <a:schemeClr val="bg1">
                <a:lumMod val="50000"/>
              </a:schemeClr>
            </a:solidFill>
          </p:grpSpPr>
          <p:sp>
            <p:nvSpPr>
              <p:cNvPr id="363" name="Freeform 766">
                <a:extLst>
                  <a:ext uri="{FF2B5EF4-FFF2-40B4-BE49-F238E27FC236}">
                    <a16:creationId xmlns:a16="http://schemas.microsoft.com/office/drawing/2014/main" id="{9BB0EF1F-BF89-7CC8-065F-C3B51932F3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4013" y="2597151"/>
                <a:ext cx="26988" cy="61913"/>
              </a:xfrm>
              <a:custGeom>
                <a:avLst/>
                <a:gdLst>
                  <a:gd name="T0" fmla="*/ 16 w 23"/>
                  <a:gd name="T1" fmla="*/ 5 h 52"/>
                  <a:gd name="T2" fmla="*/ 13 w 23"/>
                  <a:gd name="T3" fmla="*/ 10 h 52"/>
                  <a:gd name="T4" fmla="*/ 6 w 23"/>
                  <a:gd name="T5" fmla="*/ 12 h 52"/>
                  <a:gd name="T6" fmla="*/ 1 w 23"/>
                  <a:gd name="T7" fmla="*/ 15 h 52"/>
                  <a:gd name="T8" fmla="*/ 0 w 23"/>
                  <a:gd name="T9" fmla="*/ 23 h 52"/>
                  <a:gd name="T10" fmla="*/ 3 w 23"/>
                  <a:gd name="T11" fmla="*/ 30 h 52"/>
                  <a:gd name="T12" fmla="*/ 3 w 23"/>
                  <a:gd name="T13" fmla="*/ 36 h 52"/>
                  <a:gd name="T14" fmla="*/ 7 w 23"/>
                  <a:gd name="T15" fmla="*/ 42 h 52"/>
                  <a:gd name="T16" fmla="*/ 11 w 23"/>
                  <a:gd name="T17" fmla="*/ 47 h 52"/>
                  <a:gd name="T18" fmla="*/ 15 w 23"/>
                  <a:gd name="T19" fmla="*/ 46 h 52"/>
                  <a:gd name="T20" fmla="*/ 19 w 23"/>
                  <a:gd name="T21" fmla="*/ 36 h 52"/>
                  <a:gd name="T22" fmla="*/ 22 w 23"/>
                  <a:gd name="T23" fmla="*/ 30 h 52"/>
                  <a:gd name="T24" fmla="*/ 23 w 23"/>
                  <a:gd name="T25" fmla="*/ 25 h 52"/>
                  <a:gd name="T26" fmla="*/ 23 w 23"/>
                  <a:gd name="T27" fmla="*/ 15 h 52"/>
                  <a:gd name="T28" fmla="*/ 21 w 23"/>
                  <a:gd name="T29" fmla="*/ 5 h 52"/>
                  <a:gd name="T30" fmla="*/ 19 w 23"/>
                  <a:gd name="T31" fmla="*/ 0 h 52"/>
                  <a:gd name="T32" fmla="*/ 16 w 23"/>
                  <a:gd name="T33" fmla="*/ 5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" h="52">
                    <a:moveTo>
                      <a:pt x="16" y="5"/>
                    </a:moveTo>
                    <a:cubicBezTo>
                      <a:pt x="16" y="10"/>
                      <a:pt x="17" y="10"/>
                      <a:pt x="13" y="10"/>
                    </a:cubicBezTo>
                    <a:cubicBezTo>
                      <a:pt x="10" y="11"/>
                      <a:pt x="10" y="11"/>
                      <a:pt x="6" y="12"/>
                    </a:cubicBezTo>
                    <a:cubicBezTo>
                      <a:pt x="3" y="13"/>
                      <a:pt x="1" y="11"/>
                      <a:pt x="1" y="15"/>
                    </a:cubicBezTo>
                    <a:cubicBezTo>
                      <a:pt x="1" y="20"/>
                      <a:pt x="0" y="19"/>
                      <a:pt x="0" y="23"/>
                    </a:cubicBezTo>
                    <a:cubicBezTo>
                      <a:pt x="1" y="27"/>
                      <a:pt x="1" y="29"/>
                      <a:pt x="3" y="30"/>
                    </a:cubicBezTo>
                    <a:cubicBezTo>
                      <a:pt x="4" y="32"/>
                      <a:pt x="1" y="34"/>
                      <a:pt x="3" y="36"/>
                    </a:cubicBezTo>
                    <a:cubicBezTo>
                      <a:pt x="5" y="39"/>
                      <a:pt x="4" y="39"/>
                      <a:pt x="7" y="42"/>
                    </a:cubicBezTo>
                    <a:cubicBezTo>
                      <a:pt x="9" y="45"/>
                      <a:pt x="9" y="47"/>
                      <a:pt x="11" y="47"/>
                    </a:cubicBezTo>
                    <a:cubicBezTo>
                      <a:pt x="12" y="47"/>
                      <a:pt x="13" y="52"/>
                      <a:pt x="15" y="46"/>
                    </a:cubicBezTo>
                    <a:cubicBezTo>
                      <a:pt x="18" y="40"/>
                      <a:pt x="16" y="40"/>
                      <a:pt x="19" y="36"/>
                    </a:cubicBezTo>
                    <a:cubicBezTo>
                      <a:pt x="21" y="32"/>
                      <a:pt x="20" y="32"/>
                      <a:pt x="22" y="30"/>
                    </a:cubicBezTo>
                    <a:cubicBezTo>
                      <a:pt x="23" y="27"/>
                      <a:pt x="23" y="29"/>
                      <a:pt x="23" y="25"/>
                    </a:cubicBezTo>
                    <a:cubicBezTo>
                      <a:pt x="23" y="21"/>
                      <a:pt x="22" y="18"/>
                      <a:pt x="23" y="15"/>
                    </a:cubicBezTo>
                    <a:cubicBezTo>
                      <a:pt x="23" y="11"/>
                      <a:pt x="21" y="7"/>
                      <a:pt x="21" y="5"/>
                    </a:cubicBezTo>
                    <a:cubicBezTo>
                      <a:pt x="21" y="3"/>
                      <a:pt x="20" y="0"/>
                      <a:pt x="19" y="0"/>
                    </a:cubicBezTo>
                    <a:cubicBezTo>
                      <a:pt x="18" y="0"/>
                      <a:pt x="13" y="2"/>
                      <a:pt x="16" y="5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64" name="Freeform 767">
                <a:extLst>
                  <a:ext uri="{FF2B5EF4-FFF2-40B4-BE49-F238E27FC236}">
                    <a16:creationId xmlns:a16="http://schemas.microsoft.com/office/drawing/2014/main" id="{5A74DA01-3E66-EE36-72CC-B4DF74CD3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6350" y="2338388"/>
                <a:ext cx="344488" cy="280988"/>
              </a:xfrm>
              <a:custGeom>
                <a:avLst/>
                <a:gdLst>
                  <a:gd name="T0" fmla="*/ 276 w 293"/>
                  <a:gd name="T1" fmla="*/ 79 h 240"/>
                  <a:gd name="T2" fmla="*/ 274 w 293"/>
                  <a:gd name="T3" fmla="*/ 96 h 240"/>
                  <a:gd name="T4" fmla="*/ 262 w 293"/>
                  <a:gd name="T5" fmla="*/ 101 h 240"/>
                  <a:gd name="T6" fmla="*/ 247 w 293"/>
                  <a:gd name="T7" fmla="*/ 120 h 240"/>
                  <a:gd name="T8" fmla="*/ 245 w 293"/>
                  <a:gd name="T9" fmla="*/ 132 h 240"/>
                  <a:gd name="T10" fmla="*/ 259 w 293"/>
                  <a:gd name="T11" fmla="*/ 139 h 240"/>
                  <a:gd name="T12" fmla="*/ 259 w 293"/>
                  <a:gd name="T13" fmla="*/ 143 h 240"/>
                  <a:gd name="T14" fmla="*/ 255 w 293"/>
                  <a:gd name="T15" fmla="*/ 162 h 240"/>
                  <a:gd name="T16" fmla="*/ 258 w 293"/>
                  <a:gd name="T17" fmla="*/ 183 h 240"/>
                  <a:gd name="T18" fmla="*/ 269 w 293"/>
                  <a:gd name="T19" fmla="*/ 198 h 240"/>
                  <a:gd name="T20" fmla="*/ 262 w 293"/>
                  <a:gd name="T21" fmla="*/ 207 h 240"/>
                  <a:gd name="T22" fmla="*/ 252 w 293"/>
                  <a:gd name="T23" fmla="*/ 215 h 240"/>
                  <a:gd name="T24" fmla="*/ 236 w 293"/>
                  <a:gd name="T25" fmla="*/ 219 h 240"/>
                  <a:gd name="T26" fmla="*/ 213 w 293"/>
                  <a:gd name="T27" fmla="*/ 212 h 240"/>
                  <a:gd name="T28" fmla="*/ 177 w 293"/>
                  <a:gd name="T29" fmla="*/ 216 h 240"/>
                  <a:gd name="T30" fmla="*/ 172 w 293"/>
                  <a:gd name="T31" fmla="*/ 233 h 240"/>
                  <a:gd name="T32" fmla="*/ 170 w 293"/>
                  <a:gd name="T33" fmla="*/ 238 h 240"/>
                  <a:gd name="T34" fmla="*/ 143 w 293"/>
                  <a:gd name="T35" fmla="*/ 237 h 240"/>
                  <a:gd name="T36" fmla="*/ 136 w 293"/>
                  <a:gd name="T37" fmla="*/ 231 h 240"/>
                  <a:gd name="T38" fmla="*/ 122 w 293"/>
                  <a:gd name="T39" fmla="*/ 227 h 240"/>
                  <a:gd name="T40" fmla="*/ 102 w 293"/>
                  <a:gd name="T41" fmla="*/ 230 h 240"/>
                  <a:gd name="T42" fmla="*/ 82 w 293"/>
                  <a:gd name="T43" fmla="*/ 222 h 240"/>
                  <a:gd name="T44" fmla="*/ 71 w 293"/>
                  <a:gd name="T45" fmla="*/ 217 h 240"/>
                  <a:gd name="T46" fmla="*/ 55 w 293"/>
                  <a:gd name="T47" fmla="*/ 212 h 240"/>
                  <a:gd name="T48" fmla="*/ 68 w 293"/>
                  <a:gd name="T49" fmla="*/ 198 h 240"/>
                  <a:gd name="T50" fmla="*/ 79 w 293"/>
                  <a:gd name="T51" fmla="*/ 154 h 240"/>
                  <a:gd name="T52" fmla="*/ 77 w 293"/>
                  <a:gd name="T53" fmla="*/ 131 h 240"/>
                  <a:gd name="T54" fmla="*/ 58 w 293"/>
                  <a:gd name="T55" fmla="*/ 112 h 240"/>
                  <a:gd name="T56" fmla="*/ 44 w 293"/>
                  <a:gd name="T57" fmla="*/ 95 h 240"/>
                  <a:gd name="T58" fmla="*/ 17 w 293"/>
                  <a:gd name="T59" fmla="*/ 89 h 240"/>
                  <a:gd name="T60" fmla="*/ 11 w 293"/>
                  <a:gd name="T61" fmla="*/ 79 h 240"/>
                  <a:gd name="T62" fmla="*/ 17 w 293"/>
                  <a:gd name="T63" fmla="*/ 66 h 240"/>
                  <a:gd name="T64" fmla="*/ 53 w 293"/>
                  <a:gd name="T65" fmla="*/ 72 h 240"/>
                  <a:gd name="T66" fmla="*/ 71 w 293"/>
                  <a:gd name="T67" fmla="*/ 70 h 240"/>
                  <a:gd name="T68" fmla="*/ 75 w 293"/>
                  <a:gd name="T69" fmla="*/ 57 h 240"/>
                  <a:gd name="T70" fmla="*/ 69 w 293"/>
                  <a:gd name="T71" fmla="*/ 38 h 240"/>
                  <a:gd name="T72" fmla="*/ 82 w 293"/>
                  <a:gd name="T73" fmla="*/ 41 h 240"/>
                  <a:gd name="T74" fmla="*/ 105 w 293"/>
                  <a:gd name="T75" fmla="*/ 48 h 240"/>
                  <a:gd name="T76" fmla="*/ 115 w 293"/>
                  <a:gd name="T77" fmla="*/ 39 h 240"/>
                  <a:gd name="T78" fmla="*/ 145 w 293"/>
                  <a:gd name="T79" fmla="*/ 21 h 240"/>
                  <a:gd name="T80" fmla="*/ 156 w 293"/>
                  <a:gd name="T81" fmla="*/ 1 h 240"/>
                  <a:gd name="T82" fmla="*/ 170 w 293"/>
                  <a:gd name="T83" fmla="*/ 9 h 240"/>
                  <a:gd name="T84" fmla="*/ 181 w 293"/>
                  <a:gd name="T85" fmla="*/ 11 h 240"/>
                  <a:gd name="T86" fmla="*/ 190 w 293"/>
                  <a:gd name="T87" fmla="*/ 19 h 240"/>
                  <a:gd name="T88" fmla="*/ 200 w 293"/>
                  <a:gd name="T89" fmla="*/ 21 h 240"/>
                  <a:gd name="T90" fmla="*/ 214 w 293"/>
                  <a:gd name="T91" fmla="*/ 26 h 240"/>
                  <a:gd name="T92" fmla="*/ 230 w 293"/>
                  <a:gd name="T93" fmla="*/ 43 h 240"/>
                  <a:gd name="T94" fmla="*/ 241 w 293"/>
                  <a:gd name="T95" fmla="*/ 43 h 240"/>
                  <a:gd name="T96" fmla="*/ 251 w 293"/>
                  <a:gd name="T97" fmla="*/ 47 h 240"/>
                  <a:gd name="T98" fmla="*/ 275 w 293"/>
                  <a:gd name="T99" fmla="*/ 55 h 240"/>
                  <a:gd name="T100" fmla="*/ 283 w 293"/>
                  <a:gd name="T101" fmla="*/ 6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93" h="240">
                    <a:moveTo>
                      <a:pt x="283" y="66"/>
                    </a:moveTo>
                    <a:cubicBezTo>
                      <a:pt x="281" y="68"/>
                      <a:pt x="278" y="75"/>
                      <a:pt x="276" y="79"/>
                    </a:cubicBezTo>
                    <a:cubicBezTo>
                      <a:pt x="275" y="83"/>
                      <a:pt x="275" y="90"/>
                      <a:pt x="275" y="94"/>
                    </a:cubicBezTo>
                    <a:cubicBezTo>
                      <a:pt x="274" y="95"/>
                      <a:pt x="274" y="95"/>
                      <a:pt x="274" y="96"/>
                    </a:cubicBezTo>
                    <a:cubicBezTo>
                      <a:pt x="273" y="99"/>
                      <a:pt x="271" y="100"/>
                      <a:pt x="269" y="100"/>
                    </a:cubicBezTo>
                    <a:cubicBezTo>
                      <a:pt x="267" y="100"/>
                      <a:pt x="264" y="99"/>
                      <a:pt x="262" y="101"/>
                    </a:cubicBezTo>
                    <a:cubicBezTo>
                      <a:pt x="260" y="103"/>
                      <a:pt x="258" y="110"/>
                      <a:pt x="255" y="112"/>
                    </a:cubicBezTo>
                    <a:cubicBezTo>
                      <a:pt x="251" y="113"/>
                      <a:pt x="248" y="120"/>
                      <a:pt x="247" y="120"/>
                    </a:cubicBezTo>
                    <a:cubicBezTo>
                      <a:pt x="245" y="120"/>
                      <a:pt x="241" y="128"/>
                      <a:pt x="240" y="133"/>
                    </a:cubicBezTo>
                    <a:cubicBezTo>
                      <a:pt x="239" y="137"/>
                      <a:pt x="244" y="134"/>
                      <a:pt x="245" y="132"/>
                    </a:cubicBezTo>
                    <a:cubicBezTo>
                      <a:pt x="246" y="130"/>
                      <a:pt x="255" y="130"/>
                      <a:pt x="256" y="130"/>
                    </a:cubicBezTo>
                    <a:cubicBezTo>
                      <a:pt x="258" y="131"/>
                      <a:pt x="258" y="134"/>
                      <a:pt x="259" y="139"/>
                    </a:cubicBezTo>
                    <a:cubicBezTo>
                      <a:pt x="260" y="141"/>
                      <a:pt x="260" y="143"/>
                      <a:pt x="261" y="143"/>
                    </a:cubicBezTo>
                    <a:cubicBezTo>
                      <a:pt x="261" y="143"/>
                      <a:pt x="260" y="143"/>
                      <a:pt x="259" y="143"/>
                    </a:cubicBezTo>
                    <a:cubicBezTo>
                      <a:pt x="255" y="144"/>
                      <a:pt x="263" y="153"/>
                      <a:pt x="265" y="156"/>
                    </a:cubicBezTo>
                    <a:cubicBezTo>
                      <a:pt x="268" y="159"/>
                      <a:pt x="259" y="160"/>
                      <a:pt x="255" y="162"/>
                    </a:cubicBezTo>
                    <a:cubicBezTo>
                      <a:pt x="251" y="164"/>
                      <a:pt x="254" y="167"/>
                      <a:pt x="258" y="171"/>
                    </a:cubicBezTo>
                    <a:cubicBezTo>
                      <a:pt x="262" y="174"/>
                      <a:pt x="258" y="179"/>
                      <a:pt x="258" y="183"/>
                    </a:cubicBezTo>
                    <a:cubicBezTo>
                      <a:pt x="258" y="188"/>
                      <a:pt x="269" y="189"/>
                      <a:pt x="274" y="191"/>
                    </a:cubicBezTo>
                    <a:cubicBezTo>
                      <a:pt x="279" y="192"/>
                      <a:pt x="271" y="197"/>
                      <a:pt x="269" y="198"/>
                    </a:cubicBezTo>
                    <a:cubicBezTo>
                      <a:pt x="268" y="199"/>
                      <a:pt x="265" y="201"/>
                      <a:pt x="262" y="201"/>
                    </a:cubicBezTo>
                    <a:cubicBezTo>
                      <a:pt x="260" y="201"/>
                      <a:pt x="262" y="205"/>
                      <a:pt x="262" y="207"/>
                    </a:cubicBezTo>
                    <a:cubicBezTo>
                      <a:pt x="262" y="207"/>
                      <a:pt x="262" y="208"/>
                      <a:pt x="261" y="208"/>
                    </a:cubicBezTo>
                    <a:cubicBezTo>
                      <a:pt x="257" y="212"/>
                      <a:pt x="255" y="212"/>
                      <a:pt x="252" y="215"/>
                    </a:cubicBezTo>
                    <a:cubicBezTo>
                      <a:pt x="250" y="218"/>
                      <a:pt x="245" y="220"/>
                      <a:pt x="244" y="220"/>
                    </a:cubicBezTo>
                    <a:cubicBezTo>
                      <a:pt x="244" y="220"/>
                      <a:pt x="244" y="219"/>
                      <a:pt x="236" y="219"/>
                    </a:cubicBezTo>
                    <a:cubicBezTo>
                      <a:pt x="229" y="219"/>
                      <a:pt x="232" y="220"/>
                      <a:pt x="227" y="217"/>
                    </a:cubicBezTo>
                    <a:cubicBezTo>
                      <a:pt x="222" y="214"/>
                      <a:pt x="222" y="213"/>
                      <a:pt x="213" y="212"/>
                    </a:cubicBezTo>
                    <a:cubicBezTo>
                      <a:pt x="205" y="211"/>
                      <a:pt x="198" y="206"/>
                      <a:pt x="192" y="209"/>
                    </a:cubicBezTo>
                    <a:cubicBezTo>
                      <a:pt x="186" y="212"/>
                      <a:pt x="179" y="214"/>
                      <a:pt x="177" y="216"/>
                    </a:cubicBezTo>
                    <a:cubicBezTo>
                      <a:pt x="175" y="218"/>
                      <a:pt x="169" y="217"/>
                      <a:pt x="169" y="222"/>
                    </a:cubicBezTo>
                    <a:cubicBezTo>
                      <a:pt x="169" y="228"/>
                      <a:pt x="169" y="229"/>
                      <a:pt x="172" y="233"/>
                    </a:cubicBezTo>
                    <a:cubicBezTo>
                      <a:pt x="172" y="234"/>
                      <a:pt x="173" y="235"/>
                      <a:pt x="174" y="236"/>
                    </a:cubicBezTo>
                    <a:cubicBezTo>
                      <a:pt x="172" y="237"/>
                      <a:pt x="171" y="238"/>
                      <a:pt x="170" y="238"/>
                    </a:cubicBezTo>
                    <a:cubicBezTo>
                      <a:pt x="168" y="238"/>
                      <a:pt x="165" y="239"/>
                      <a:pt x="160" y="240"/>
                    </a:cubicBezTo>
                    <a:cubicBezTo>
                      <a:pt x="156" y="240"/>
                      <a:pt x="153" y="240"/>
                      <a:pt x="143" y="237"/>
                    </a:cubicBezTo>
                    <a:cubicBezTo>
                      <a:pt x="143" y="236"/>
                      <a:pt x="143" y="235"/>
                      <a:pt x="143" y="234"/>
                    </a:cubicBezTo>
                    <a:cubicBezTo>
                      <a:pt x="143" y="233"/>
                      <a:pt x="138" y="231"/>
                      <a:pt x="136" y="231"/>
                    </a:cubicBezTo>
                    <a:cubicBezTo>
                      <a:pt x="134" y="231"/>
                      <a:pt x="132" y="232"/>
                      <a:pt x="132" y="233"/>
                    </a:cubicBezTo>
                    <a:cubicBezTo>
                      <a:pt x="128" y="230"/>
                      <a:pt x="123" y="228"/>
                      <a:pt x="122" y="227"/>
                    </a:cubicBezTo>
                    <a:cubicBezTo>
                      <a:pt x="120" y="225"/>
                      <a:pt x="117" y="231"/>
                      <a:pt x="115" y="230"/>
                    </a:cubicBezTo>
                    <a:cubicBezTo>
                      <a:pt x="114" y="230"/>
                      <a:pt x="105" y="230"/>
                      <a:pt x="102" y="230"/>
                    </a:cubicBezTo>
                    <a:cubicBezTo>
                      <a:pt x="99" y="230"/>
                      <a:pt x="96" y="230"/>
                      <a:pt x="93" y="227"/>
                    </a:cubicBezTo>
                    <a:cubicBezTo>
                      <a:pt x="89" y="225"/>
                      <a:pt x="90" y="227"/>
                      <a:pt x="82" y="222"/>
                    </a:cubicBezTo>
                    <a:cubicBezTo>
                      <a:pt x="73" y="217"/>
                      <a:pt x="79" y="222"/>
                      <a:pt x="75" y="220"/>
                    </a:cubicBezTo>
                    <a:cubicBezTo>
                      <a:pt x="71" y="219"/>
                      <a:pt x="71" y="220"/>
                      <a:pt x="71" y="217"/>
                    </a:cubicBezTo>
                    <a:cubicBezTo>
                      <a:pt x="71" y="214"/>
                      <a:pt x="70" y="216"/>
                      <a:pt x="62" y="214"/>
                    </a:cubicBezTo>
                    <a:cubicBezTo>
                      <a:pt x="57" y="214"/>
                      <a:pt x="56" y="213"/>
                      <a:pt x="55" y="212"/>
                    </a:cubicBezTo>
                    <a:cubicBezTo>
                      <a:pt x="56" y="211"/>
                      <a:pt x="57" y="211"/>
                      <a:pt x="58" y="211"/>
                    </a:cubicBezTo>
                    <a:cubicBezTo>
                      <a:pt x="69" y="208"/>
                      <a:pt x="70" y="204"/>
                      <a:pt x="68" y="198"/>
                    </a:cubicBezTo>
                    <a:cubicBezTo>
                      <a:pt x="67" y="192"/>
                      <a:pt x="76" y="180"/>
                      <a:pt x="76" y="176"/>
                    </a:cubicBezTo>
                    <a:cubicBezTo>
                      <a:pt x="76" y="173"/>
                      <a:pt x="76" y="158"/>
                      <a:pt x="79" y="154"/>
                    </a:cubicBezTo>
                    <a:cubicBezTo>
                      <a:pt x="82" y="150"/>
                      <a:pt x="84" y="145"/>
                      <a:pt x="80" y="141"/>
                    </a:cubicBezTo>
                    <a:cubicBezTo>
                      <a:pt x="76" y="137"/>
                      <a:pt x="84" y="131"/>
                      <a:pt x="77" y="131"/>
                    </a:cubicBezTo>
                    <a:cubicBezTo>
                      <a:pt x="70" y="131"/>
                      <a:pt x="69" y="131"/>
                      <a:pt x="65" y="125"/>
                    </a:cubicBezTo>
                    <a:cubicBezTo>
                      <a:pt x="60" y="118"/>
                      <a:pt x="56" y="115"/>
                      <a:pt x="58" y="112"/>
                    </a:cubicBezTo>
                    <a:cubicBezTo>
                      <a:pt x="61" y="110"/>
                      <a:pt x="59" y="104"/>
                      <a:pt x="55" y="103"/>
                    </a:cubicBezTo>
                    <a:cubicBezTo>
                      <a:pt x="52" y="101"/>
                      <a:pt x="48" y="95"/>
                      <a:pt x="44" y="95"/>
                    </a:cubicBezTo>
                    <a:cubicBezTo>
                      <a:pt x="39" y="95"/>
                      <a:pt x="35" y="95"/>
                      <a:pt x="29" y="92"/>
                    </a:cubicBezTo>
                    <a:cubicBezTo>
                      <a:pt x="24" y="90"/>
                      <a:pt x="23" y="88"/>
                      <a:pt x="17" y="89"/>
                    </a:cubicBezTo>
                    <a:cubicBezTo>
                      <a:pt x="11" y="91"/>
                      <a:pt x="6" y="88"/>
                      <a:pt x="6" y="87"/>
                    </a:cubicBezTo>
                    <a:cubicBezTo>
                      <a:pt x="5" y="86"/>
                      <a:pt x="14" y="82"/>
                      <a:pt x="11" y="79"/>
                    </a:cubicBezTo>
                    <a:cubicBezTo>
                      <a:pt x="8" y="77"/>
                      <a:pt x="0" y="73"/>
                      <a:pt x="4" y="71"/>
                    </a:cubicBezTo>
                    <a:cubicBezTo>
                      <a:pt x="8" y="69"/>
                      <a:pt x="7" y="64"/>
                      <a:pt x="17" y="66"/>
                    </a:cubicBezTo>
                    <a:cubicBezTo>
                      <a:pt x="28" y="69"/>
                      <a:pt x="38" y="59"/>
                      <a:pt x="42" y="62"/>
                    </a:cubicBezTo>
                    <a:cubicBezTo>
                      <a:pt x="46" y="65"/>
                      <a:pt x="47" y="74"/>
                      <a:pt x="53" y="72"/>
                    </a:cubicBezTo>
                    <a:cubicBezTo>
                      <a:pt x="58" y="69"/>
                      <a:pt x="58" y="68"/>
                      <a:pt x="61" y="69"/>
                    </a:cubicBezTo>
                    <a:cubicBezTo>
                      <a:pt x="65" y="70"/>
                      <a:pt x="67" y="70"/>
                      <a:pt x="71" y="70"/>
                    </a:cubicBezTo>
                    <a:cubicBezTo>
                      <a:pt x="76" y="69"/>
                      <a:pt x="81" y="67"/>
                      <a:pt x="78" y="64"/>
                    </a:cubicBezTo>
                    <a:cubicBezTo>
                      <a:pt x="74" y="62"/>
                      <a:pt x="74" y="60"/>
                      <a:pt x="75" y="57"/>
                    </a:cubicBezTo>
                    <a:cubicBezTo>
                      <a:pt x="77" y="54"/>
                      <a:pt x="75" y="51"/>
                      <a:pt x="72" y="49"/>
                    </a:cubicBezTo>
                    <a:cubicBezTo>
                      <a:pt x="68" y="47"/>
                      <a:pt x="66" y="39"/>
                      <a:pt x="69" y="38"/>
                    </a:cubicBezTo>
                    <a:cubicBezTo>
                      <a:pt x="72" y="37"/>
                      <a:pt x="73" y="40"/>
                      <a:pt x="77" y="40"/>
                    </a:cubicBezTo>
                    <a:cubicBezTo>
                      <a:pt x="80" y="41"/>
                      <a:pt x="81" y="38"/>
                      <a:pt x="82" y="41"/>
                    </a:cubicBezTo>
                    <a:cubicBezTo>
                      <a:pt x="83" y="45"/>
                      <a:pt x="85" y="47"/>
                      <a:pt x="92" y="48"/>
                    </a:cubicBezTo>
                    <a:cubicBezTo>
                      <a:pt x="99" y="50"/>
                      <a:pt x="96" y="48"/>
                      <a:pt x="105" y="48"/>
                    </a:cubicBezTo>
                    <a:cubicBezTo>
                      <a:pt x="113" y="48"/>
                      <a:pt x="116" y="48"/>
                      <a:pt x="113" y="45"/>
                    </a:cubicBezTo>
                    <a:cubicBezTo>
                      <a:pt x="111" y="42"/>
                      <a:pt x="112" y="41"/>
                      <a:pt x="115" y="39"/>
                    </a:cubicBezTo>
                    <a:cubicBezTo>
                      <a:pt x="119" y="37"/>
                      <a:pt x="133" y="35"/>
                      <a:pt x="138" y="31"/>
                    </a:cubicBezTo>
                    <a:cubicBezTo>
                      <a:pt x="143" y="27"/>
                      <a:pt x="145" y="27"/>
                      <a:pt x="145" y="21"/>
                    </a:cubicBezTo>
                    <a:cubicBezTo>
                      <a:pt x="145" y="16"/>
                      <a:pt x="144" y="10"/>
                      <a:pt x="147" y="7"/>
                    </a:cubicBezTo>
                    <a:cubicBezTo>
                      <a:pt x="151" y="4"/>
                      <a:pt x="151" y="1"/>
                      <a:pt x="156" y="1"/>
                    </a:cubicBezTo>
                    <a:cubicBezTo>
                      <a:pt x="161" y="2"/>
                      <a:pt x="163" y="1"/>
                      <a:pt x="168" y="0"/>
                    </a:cubicBezTo>
                    <a:cubicBezTo>
                      <a:pt x="168" y="2"/>
                      <a:pt x="169" y="7"/>
                      <a:pt x="170" y="9"/>
                    </a:cubicBezTo>
                    <a:cubicBezTo>
                      <a:pt x="171" y="12"/>
                      <a:pt x="173" y="12"/>
                      <a:pt x="175" y="10"/>
                    </a:cubicBezTo>
                    <a:cubicBezTo>
                      <a:pt x="177" y="8"/>
                      <a:pt x="179" y="8"/>
                      <a:pt x="181" y="11"/>
                    </a:cubicBezTo>
                    <a:cubicBezTo>
                      <a:pt x="183" y="14"/>
                      <a:pt x="183" y="14"/>
                      <a:pt x="185" y="16"/>
                    </a:cubicBezTo>
                    <a:cubicBezTo>
                      <a:pt x="186" y="17"/>
                      <a:pt x="189" y="17"/>
                      <a:pt x="190" y="19"/>
                    </a:cubicBezTo>
                    <a:cubicBezTo>
                      <a:pt x="190" y="21"/>
                      <a:pt x="191" y="22"/>
                      <a:pt x="192" y="21"/>
                    </a:cubicBezTo>
                    <a:cubicBezTo>
                      <a:pt x="192" y="21"/>
                      <a:pt x="197" y="21"/>
                      <a:pt x="200" y="21"/>
                    </a:cubicBezTo>
                    <a:cubicBezTo>
                      <a:pt x="202" y="22"/>
                      <a:pt x="202" y="27"/>
                      <a:pt x="203" y="32"/>
                    </a:cubicBezTo>
                    <a:cubicBezTo>
                      <a:pt x="205" y="36"/>
                      <a:pt x="212" y="28"/>
                      <a:pt x="214" y="26"/>
                    </a:cubicBezTo>
                    <a:cubicBezTo>
                      <a:pt x="216" y="24"/>
                      <a:pt x="216" y="30"/>
                      <a:pt x="216" y="35"/>
                    </a:cubicBezTo>
                    <a:cubicBezTo>
                      <a:pt x="216" y="40"/>
                      <a:pt x="227" y="41"/>
                      <a:pt x="230" y="43"/>
                    </a:cubicBezTo>
                    <a:cubicBezTo>
                      <a:pt x="232" y="45"/>
                      <a:pt x="235" y="44"/>
                      <a:pt x="239" y="43"/>
                    </a:cubicBezTo>
                    <a:cubicBezTo>
                      <a:pt x="239" y="43"/>
                      <a:pt x="240" y="43"/>
                      <a:pt x="241" y="43"/>
                    </a:cubicBezTo>
                    <a:cubicBezTo>
                      <a:pt x="244" y="43"/>
                      <a:pt x="246" y="44"/>
                      <a:pt x="248" y="46"/>
                    </a:cubicBezTo>
                    <a:cubicBezTo>
                      <a:pt x="249" y="46"/>
                      <a:pt x="250" y="47"/>
                      <a:pt x="251" y="47"/>
                    </a:cubicBezTo>
                    <a:cubicBezTo>
                      <a:pt x="255" y="49"/>
                      <a:pt x="256" y="53"/>
                      <a:pt x="258" y="53"/>
                    </a:cubicBezTo>
                    <a:cubicBezTo>
                      <a:pt x="261" y="53"/>
                      <a:pt x="271" y="54"/>
                      <a:pt x="275" y="55"/>
                    </a:cubicBezTo>
                    <a:cubicBezTo>
                      <a:pt x="280" y="55"/>
                      <a:pt x="283" y="58"/>
                      <a:pt x="288" y="58"/>
                    </a:cubicBezTo>
                    <a:cubicBezTo>
                      <a:pt x="293" y="58"/>
                      <a:pt x="285" y="63"/>
                      <a:pt x="283" y="66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7" name="Freeform 768">
              <a:extLst>
                <a:ext uri="{FF2B5EF4-FFF2-40B4-BE49-F238E27FC236}">
                  <a16:creationId xmlns:a16="http://schemas.microsoft.com/office/drawing/2014/main" id="{B53AC6D8-F6C1-5393-C49B-CB16B0882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2134" y="2161555"/>
              <a:ext cx="229489" cy="241300"/>
            </a:xfrm>
            <a:custGeom>
              <a:avLst/>
              <a:gdLst>
                <a:gd name="T0" fmla="*/ 196 w 198"/>
                <a:gd name="T1" fmla="*/ 107 h 206"/>
                <a:gd name="T2" fmla="*/ 182 w 198"/>
                <a:gd name="T3" fmla="*/ 105 h 206"/>
                <a:gd name="T4" fmla="*/ 171 w 198"/>
                <a:gd name="T5" fmla="*/ 110 h 206"/>
                <a:gd name="T6" fmla="*/ 148 w 198"/>
                <a:gd name="T7" fmla="*/ 121 h 206"/>
                <a:gd name="T8" fmla="*/ 142 w 198"/>
                <a:gd name="T9" fmla="*/ 131 h 206"/>
                <a:gd name="T10" fmla="*/ 147 w 198"/>
                <a:gd name="T11" fmla="*/ 142 h 206"/>
                <a:gd name="T12" fmla="*/ 160 w 198"/>
                <a:gd name="T13" fmla="*/ 155 h 206"/>
                <a:gd name="T14" fmla="*/ 173 w 198"/>
                <a:gd name="T15" fmla="*/ 166 h 206"/>
                <a:gd name="T16" fmla="*/ 161 w 198"/>
                <a:gd name="T17" fmla="*/ 176 h 206"/>
                <a:gd name="T18" fmla="*/ 154 w 198"/>
                <a:gd name="T19" fmla="*/ 188 h 206"/>
                <a:gd name="T20" fmla="*/ 154 w 198"/>
                <a:gd name="T21" fmla="*/ 199 h 206"/>
                <a:gd name="T22" fmla="*/ 140 w 198"/>
                <a:gd name="T23" fmla="*/ 197 h 206"/>
                <a:gd name="T24" fmla="*/ 118 w 198"/>
                <a:gd name="T25" fmla="*/ 203 h 206"/>
                <a:gd name="T26" fmla="*/ 104 w 198"/>
                <a:gd name="T27" fmla="*/ 198 h 206"/>
                <a:gd name="T28" fmla="*/ 93 w 198"/>
                <a:gd name="T29" fmla="*/ 202 h 206"/>
                <a:gd name="T30" fmla="*/ 82 w 198"/>
                <a:gd name="T31" fmla="*/ 198 h 206"/>
                <a:gd name="T32" fmla="*/ 63 w 198"/>
                <a:gd name="T33" fmla="*/ 193 h 206"/>
                <a:gd name="T34" fmla="*/ 50 w 198"/>
                <a:gd name="T35" fmla="*/ 198 h 206"/>
                <a:gd name="T36" fmla="*/ 37 w 198"/>
                <a:gd name="T37" fmla="*/ 195 h 206"/>
                <a:gd name="T38" fmla="*/ 45 w 198"/>
                <a:gd name="T39" fmla="*/ 167 h 206"/>
                <a:gd name="T40" fmla="*/ 37 w 198"/>
                <a:gd name="T41" fmla="*/ 156 h 206"/>
                <a:gd name="T42" fmla="*/ 13 w 198"/>
                <a:gd name="T43" fmla="*/ 148 h 206"/>
                <a:gd name="T44" fmla="*/ 13 w 198"/>
                <a:gd name="T45" fmla="*/ 143 h 206"/>
                <a:gd name="T46" fmla="*/ 9 w 198"/>
                <a:gd name="T47" fmla="*/ 136 h 206"/>
                <a:gd name="T48" fmla="*/ 6 w 198"/>
                <a:gd name="T49" fmla="*/ 126 h 206"/>
                <a:gd name="T50" fmla="*/ 10 w 198"/>
                <a:gd name="T51" fmla="*/ 118 h 206"/>
                <a:gd name="T52" fmla="*/ 2 w 198"/>
                <a:gd name="T53" fmla="*/ 102 h 206"/>
                <a:gd name="T54" fmla="*/ 6 w 198"/>
                <a:gd name="T55" fmla="*/ 95 h 206"/>
                <a:gd name="T56" fmla="*/ 4 w 198"/>
                <a:gd name="T57" fmla="*/ 82 h 206"/>
                <a:gd name="T58" fmla="*/ 24 w 198"/>
                <a:gd name="T59" fmla="*/ 73 h 206"/>
                <a:gd name="T60" fmla="*/ 21 w 198"/>
                <a:gd name="T61" fmla="*/ 63 h 206"/>
                <a:gd name="T62" fmla="*/ 28 w 198"/>
                <a:gd name="T63" fmla="*/ 56 h 206"/>
                <a:gd name="T64" fmla="*/ 31 w 198"/>
                <a:gd name="T65" fmla="*/ 47 h 206"/>
                <a:gd name="T66" fmla="*/ 28 w 198"/>
                <a:gd name="T67" fmla="*/ 40 h 206"/>
                <a:gd name="T68" fmla="*/ 36 w 198"/>
                <a:gd name="T69" fmla="*/ 32 h 206"/>
                <a:gd name="T70" fmla="*/ 60 w 198"/>
                <a:gd name="T71" fmla="*/ 32 h 206"/>
                <a:gd name="T72" fmla="*/ 64 w 198"/>
                <a:gd name="T73" fmla="*/ 17 h 206"/>
                <a:gd name="T74" fmla="*/ 65 w 198"/>
                <a:gd name="T75" fmla="*/ 7 h 206"/>
                <a:gd name="T76" fmla="*/ 61 w 198"/>
                <a:gd name="T77" fmla="*/ 0 h 206"/>
                <a:gd name="T78" fmla="*/ 73 w 198"/>
                <a:gd name="T79" fmla="*/ 2 h 206"/>
                <a:gd name="T80" fmla="*/ 84 w 198"/>
                <a:gd name="T81" fmla="*/ 1 h 206"/>
                <a:gd name="T82" fmla="*/ 92 w 198"/>
                <a:gd name="T83" fmla="*/ 1 h 206"/>
                <a:gd name="T84" fmla="*/ 97 w 198"/>
                <a:gd name="T85" fmla="*/ 13 h 206"/>
                <a:gd name="T86" fmla="*/ 115 w 198"/>
                <a:gd name="T87" fmla="*/ 25 h 206"/>
                <a:gd name="T88" fmla="*/ 144 w 198"/>
                <a:gd name="T89" fmla="*/ 14 h 206"/>
                <a:gd name="T90" fmla="*/ 168 w 198"/>
                <a:gd name="T91" fmla="*/ 12 h 206"/>
                <a:gd name="T92" fmla="*/ 179 w 198"/>
                <a:gd name="T93" fmla="*/ 26 h 206"/>
                <a:gd name="T94" fmla="*/ 182 w 198"/>
                <a:gd name="T95" fmla="*/ 36 h 206"/>
                <a:gd name="T96" fmla="*/ 178 w 198"/>
                <a:gd name="T97" fmla="*/ 53 h 206"/>
                <a:gd name="T98" fmla="*/ 189 w 198"/>
                <a:gd name="T99" fmla="*/ 66 h 206"/>
                <a:gd name="T100" fmla="*/ 190 w 198"/>
                <a:gd name="T101" fmla="*/ 82 h 206"/>
                <a:gd name="T102" fmla="*/ 197 w 198"/>
                <a:gd name="T103" fmla="*/ 95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8" h="206">
                  <a:moveTo>
                    <a:pt x="197" y="103"/>
                  </a:moveTo>
                  <a:cubicBezTo>
                    <a:pt x="196" y="104"/>
                    <a:pt x="196" y="106"/>
                    <a:pt x="196" y="107"/>
                  </a:cubicBezTo>
                  <a:cubicBezTo>
                    <a:pt x="196" y="110"/>
                    <a:pt x="190" y="107"/>
                    <a:pt x="189" y="106"/>
                  </a:cubicBezTo>
                  <a:cubicBezTo>
                    <a:pt x="188" y="104"/>
                    <a:pt x="185" y="103"/>
                    <a:pt x="182" y="105"/>
                  </a:cubicBezTo>
                  <a:cubicBezTo>
                    <a:pt x="179" y="107"/>
                    <a:pt x="182" y="111"/>
                    <a:pt x="177" y="111"/>
                  </a:cubicBezTo>
                  <a:cubicBezTo>
                    <a:pt x="172" y="111"/>
                    <a:pt x="171" y="110"/>
                    <a:pt x="171" y="110"/>
                  </a:cubicBezTo>
                  <a:cubicBezTo>
                    <a:pt x="170" y="110"/>
                    <a:pt x="162" y="116"/>
                    <a:pt x="159" y="118"/>
                  </a:cubicBezTo>
                  <a:cubicBezTo>
                    <a:pt x="156" y="120"/>
                    <a:pt x="154" y="121"/>
                    <a:pt x="148" y="121"/>
                  </a:cubicBezTo>
                  <a:cubicBezTo>
                    <a:pt x="141" y="121"/>
                    <a:pt x="142" y="124"/>
                    <a:pt x="139" y="126"/>
                  </a:cubicBezTo>
                  <a:cubicBezTo>
                    <a:pt x="135" y="127"/>
                    <a:pt x="139" y="129"/>
                    <a:pt x="142" y="131"/>
                  </a:cubicBezTo>
                  <a:cubicBezTo>
                    <a:pt x="145" y="133"/>
                    <a:pt x="142" y="131"/>
                    <a:pt x="143" y="135"/>
                  </a:cubicBezTo>
                  <a:cubicBezTo>
                    <a:pt x="145" y="138"/>
                    <a:pt x="145" y="138"/>
                    <a:pt x="147" y="142"/>
                  </a:cubicBezTo>
                  <a:cubicBezTo>
                    <a:pt x="149" y="146"/>
                    <a:pt x="149" y="146"/>
                    <a:pt x="151" y="148"/>
                  </a:cubicBezTo>
                  <a:cubicBezTo>
                    <a:pt x="153" y="150"/>
                    <a:pt x="155" y="151"/>
                    <a:pt x="160" y="155"/>
                  </a:cubicBezTo>
                  <a:cubicBezTo>
                    <a:pt x="164" y="158"/>
                    <a:pt x="164" y="158"/>
                    <a:pt x="168" y="161"/>
                  </a:cubicBezTo>
                  <a:cubicBezTo>
                    <a:pt x="171" y="163"/>
                    <a:pt x="173" y="161"/>
                    <a:pt x="173" y="166"/>
                  </a:cubicBezTo>
                  <a:cubicBezTo>
                    <a:pt x="173" y="170"/>
                    <a:pt x="170" y="171"/>
                    <a:pt x="167" y="171"/>
                  </a:cubicBezTo>
                  <a:cubicBezTo>
                    <a:pt x="165" y="171"/>
                    <a:pt x="166" y="174"/>
                    <a:pt x="161" y="176"/>
                  </a:cubicBezTo>
                  <a:cubicBezTo>
                    <a:pt x="156" y="178"/>
                    <a:pt x="158" y="178"/>
                    <a:pt x="153" y="180"/>
                  </a:cubicBezTo>
                  <a:cubicBezTo>
                    <a:pt x="149" y="182"/>
                    <a:pt x="154" y="182"/>
                    <a:pt x="154" y="188"/>
                  </a:cubicBezTo>
                  <a:cubicBezTo>
                    <a:pt x="154" y="193"/>
                    <a:pt x="156" y="192"/>
                    <a:pt x="157" y="193"/>
                  </a:cubicBezTo>
                  <a:cubicBezTo>
                    <a:pt x="159" y="195"/>
                    <a:pt x="158" y="200"/>
                    <a:pt x="154" y="199"/>
                  </a:cubicBezTo>
                  <a:cubicBezTo>
                    <a:pt x="150" y="198"/>
                    <a:pt x="148" y="195"/>
                    <a:pt x="147" y="194"/>
                  </a:cubicBezTo>
                  <a:cubicBezTo>
                    <a:pt x="145" y="193"/>
                    <a:pt x="141" y="196"/>
                    <a:pt x="140" y="197"/>
                  </a:cubicBezTo>
                  <a:cubicBezTo>
                    <a:pt x="138" y="197"/>
                    <a:pt x="132" y="196"/>
                    <a:pt x="128" y="197"/>
                  </a:cubicBezTo>
                  <a:cubicBezTo>
                    <a:pt x="124" y="197"/>
                    <a:pt x="122" y="201"/>
                    <a:pt x="118" y="203"/>
                  </a:cubicBezTo>
                  <a:cubicBezTo>
                    <a:pt x="114" y="205"/>
                    <a:pt x="113" y="203"/>
                    <a:pt x="111" y="201"/>
                  </a:cubicBezTo>
                  <a:cubicBezTo>
                    <a:pt x="109" y="199"/>
                    <a:pt x="107" y="198"/>
                    <a:pt x="104" y="198"/>
                  </a:cubicBezTo>
                  <a:cubicBezTo>
                    <a:pt x="101" y="198"/>
                    <a:pt x="100" y="200"/>
                    <a:pt x="100" y="203"/>
                  </a:cubicBezTo>
                  <a:cubicBezTo>
                    <a:pt x="99" y="206"/>
                    <a:pt x="97" y="204"/>
                    <a:pt x="93" y="202"/>
                  </a:cubicBezTo>
                  <a:cubicBezTo>
                    <a:pt x="90" y="200"/>
                    <a:pt x="90" y="199"/>
                    <a:pt x="87" y="197"/>
                  </a:cubicBezTo>
                  <a:cubicBezTo>
                    <a:pt x="85" y="196"/>
                    <a:pt x="83" y="197"/>
                    <a:pt x="82" y="198"/>
                  </a:cubicBezTo>
                  <a:cubicBezTo>
                    <a:pt x="81" y="195"/>
                    <a:pt x="78" y="196"/>
                    <a:pt x="76" y="196"/>
                  </a:cubicBezTo>
                  <a:cubicBezTo>
                    <a:pt x="75" y="196"/>
                    <a:pt x="66" y="195"/>
                    <a:pt x="63" y="193"/>
                  </a:cubicBezTo>
                  <a:cubicBezTo>
                    <a:pt x="60" y="191"/>
                    <a:pt x="60" y="193"/>
                    <a:pt x="57" y="195"/>
                  </a:cubicBezTo>
                  <a:cubicBezTo>
                    <a:pt x="54" y="198"/>
                    <a:pt x="52" y="197"/>
                    <a:pt x="50" y="198"/>
                  </a:cubicBezTo>
                  <a:cubicBezTo>
                    <a:pt x="47" y="198"/>
                    <a:pt x="40" y="198"/>
                    <a:pt x="36" y="197"/>
                  </a:cubicBezTo>
                  <a:cubicBezTo>
                    <a:pt x="36" y="196"/>
                    <a:pt x="36" y="196"/>
                    <a:pt x="37" y="195"/>
                  </a:cubicBezTo>
                  <a:cubicBezTo>
                    <a:pt x="37" y="191"/>
                    <a:pt x="37" y="184"/>
                    <a:pt x="38" y="180"/>
                  </a:cubicBezTo>
                  <a:cubicBezTo>
                    <a:pt x="40" y="176"/>
                    <a:pt x="43" y="169"/>
                    <a:pt x="45" y="167"/>
                  </a:cubicBezTo>
                  <a:cubicBezTo>
                    <a:pt x="47" y="164"/>
                    <a:pt x="55" y="159"/>
                    <a:pt x="50" y="159"/>
                  </a:cubicBezTo>
                  <a:cubicBezTo>
                    <a:pt x="45" y="159"/>
                    <a:pt x="42" y="156"/>
                    <a:pt x="37" y="156"/>
                  </a:cubicBezTo>
                  <a:cubicBezTo>
                    <a:pt x="33" y="155"/>
                    <a:pt x="23" y="154"/>
                    <a:pt x="20" y="154"/>
                  </a:cubicBezTo>
                  <a:cubicBezTo>
                    <a:pt x="18" y="154"/>
                    <a:pt x="17" y="150"/>
                    <a:pt x="13" y="148"/>
                  </a:cubicBezTo>
                  <a:cubicBezTo>
                    <a:pt x="12" y="148"/>
                    <a:pt x="11" y="147"/>
                    <a:pt x="10" y="147"/>
                  </a:cubicBezTo>
                  <a:cubicBezTo>
                    <a:pt x="11" y="145"/>
                    <a:pt x="12" y="144"/>
                    <a:pt x="13" y="143"/>
                  </a:cubicBezTo>
                  <a:cubicBezTo>
                    <a:pt x="14" y="140"/>
                    <a:pt x="14" y="141"/>
                    <a:pt x="14" y="139"/>
                  </a:cubicBezTo>
                  <a:cubicBezTo>
                    <a:pt x="14" y="136"/>
                    <a:pt x="12" y="136"/>
                    <a:pt x="9" y="136"/>
                  </a:cubicBezTo>
                  <a:cubicBezTo>
                    <a:pt x="7" y="136"/>
                    <a:pt x="7" y="132"/>
                    <a:pt x="7" y="129"/>
                  </a:cubicBezTo>
                  <a:cubicBezTo>
                    <a:pt x="7" y="127"/>
                    <a:pt x="6" y="127"/>
                    <a:pt x="6" y="126"/>
                  </a:cubicBezTo>
                  <a:cubicBezTo>
                    <a:pt x="7" y="125"/>
                    <a:pt x="8" y="124"/>
                    <a:pt x="9" y="123"/>
                  </a:cubicBezTo>
                  <a:cubicBezTo>
                    <a:pt x="11" y="122"/>
                    <a:pt x="14" y="120"/>
                    <a:pt x="10" y="118"/>
                  </a:cubicBezTo>
                  <a:cubicBezTo>
                    <a:pt x="7" y="115"/>
                    <a:pt x="6" y="113"/>
                    <a:pt x="5" y="108"/>
                  </a:cubicBezTo>
                  <a:cubicBezTo>
                    <a:pt x="4" y="104"/>
                    <a:pt x="6" y="105"/>
                    <a:pt x="2" y="102"/>
                  </a:cubicBezTo>
                  <a:cubicBezTo>
                    <a:pt x="2" y="102"/>
                    <a:pt x="1" y="102"/>
                    <a:pt x="1" y="101"/>
                  </a:cubicBezTo>
                  <a:cubicBezTo>
                    <a:pt x="4" y="99"/>
                    <a:pt x="6" y="95"/>
                    <a:pt x="6" y="95"/>
                  </a:cubicBezTo>
                  <a:cubicBezTo>
                    <a:pt x="6" y="95"/>
                    <a:pt x="12" y="93"/>
                    <a:pt x="10" y="91"/>
                  </a:cubicBezTo>
                  <a:cubicBezTo>
                    <a:pt x="7" y="88"/>
                    <a:pt x="0" y="82"/>
                    <a:pt x="4" y="82"/>
                  </a:cubicBezTo>
                  <a:cubicBezTo>
                    <a:pt x="9" y="82"/>
                    <a:pt x="17" y="81"/>
                    <a:pt x="19" y="79"/>
                  </a:cubicBezTo>
                  <a:cubicBezTo>
                    <a:pt x="20" y="78"/>
                    <a:pt x="21" y="76"/>
                    <a:pt x="24" y="73"/>
                  </a:cubicBezTo>
                  <a:cubicBezTo>
                    <a:pt x="26" y="70"/>
                    <a:pt x="30" y="69"/>
                    <a:pt x="27" y="66"/>
                  </a:cubicBezTo>
                  <a:cubicBezTo>
                    <a:pt x="24" y="64"/>
                    <a:pt x="21" y="66"/>
                    <a:pt x="21" y="63"/>
                  </a:cubicBezTo>
                  <a:cubicBezTo>
                    <a:pt x="21" y="59"/>
                    <a:pt x="16" y="60"/>
                    <a:pt x="21" y="59"/>
                  </a:cubicBezTo>
                  <a:cubicBezTo>
                    <a:pt x="26" y="59"/>
                    <a:pt x="28" y="57"/>
                    <a:pt x="28" y="56"/>
                  </a:cubicBezTo>
                  <a:cubicBezTo>
                    <a:pt x="28" y="55"/>
                    <a:pt x="28" y="53"/>
                    <a:pt x="29" y="52"/>
                  </a:cubicBezTo>
                  <a:cubicBezTo>
                    <a:pt x="30" y="51"/>
                    <a:pt x="31" y="49"/>
                    <a:pt x="31" y="47"/>
                  </a:cubicBezTo>
                  <a:cubicBezTo>
                    <a:pt x="31" y="45"/>
                    <a:pt x="34" y="43"/>
                    <a:pt x="33" y="42"/>
                  </a:cubicBezTo>
                  <a:cubicBezTo>
                    <a:pt x="32" y="41"/>
                    <a:pt x="30" y="40"/>
                    <a:pt x="28" y="40"/>
                  </a:cubicBezTo>
                  <a:cubicBezTo>
                    <a:pt x="28" y="40"/>
                    <a:pt x="28" y="39"/>
                    <a:pt x="29" y="39"/>
                  </a:cubicBezTo>
                  <a:cubicBezTo>
                    <a:pt x="30" y="32"/>
                    <a:pt x="32" y="32"/>
                    <a:pt x="36" y="32"/>
                  </a:cubicBezTo>
                  <a:cubicBezTo>
                    <a:pt x="41" y="32"/>
                    <a:pt x="45" y="34"/>
                    <a:pt x="50" y="35"/>
                  </a:cubicBezTo>
                  <a:cubicBezTo>
                    <a:pt x="56" y="35"/>
                    <a:pt x="60" y="38"/>
                    <a:pt x="60" y="32"/>
                  </a:cubicBezTo>
                  <a:cubicBezTo>
                    <a:pt x="60" y="25"/>
                    <a:pt x="70" y="23"/>
                    <a:pt x="69" y="22"/>
                  </a:cubicBezTo>
                  <a:cubicBezTo>
                    <a:pt x="68" y="20"/>
                    <a:pt x="66" y="18"/>
                    <a:pt x="64" y="17"/>
                  </a:cubicBezTo>
                  <a:cubicBezTo>
                    <a:pt x="62" y="16"/>
                    <a:pt x="61" y="15"/>
                    <a:pt x="65" y="13"/>
                  </a:cubicBezTo>
                  <a:cubicBezTo>
                    <a:pt x="69" y="11"/>
                    <a:pt x="68" y="9"/>
                    <a:pt x="65" y="7"/>
                  </a:cubicBezTo>
                  <a:cubicBezTo>
                    <a:pt x="62" y="5"/>
                    <a:pt x="59" y="6"/>
                    <a:pt x="58" y="3"/>
                  </a:cubicBezTo>
                  <a:cubicBezTo>
                    <a:pt x="58" y="1"/>
                    <a:pt x="59" y="1"/>
                    <a:pt x="61" y="0"/>
                  </a:cubicBezTo>
                  <a:cubicBezTo>
                    <a:pt x="62" y="1"/>
                    <a:pt x="64" y="0"/>
                    <a:pt x="66" y="0"/>
                  </a:cubicBezTo>
                  <a:cubicBezTo>
                    <a:pt x="68" y="0"/>
                    <a:pt x="72" y="0"/>
                    <a:pt x="73" y="2"/>
                  </a:cubicBezTo>
                  <a:cubicBezTo>
                    <a:pt x="75" y="4"/>
                    <a:pt x="76" y="3"/>
                    <a:pt x="78" y="3"/>
                  </a:cubicBezTo>
                  <a:cubicBezTo>
                    <a:pt x="80" y="3"/>
                    <a:pt x="82" y="0"/>
                    <a:pt x="84" y="1"/>
                  </a:cubicBezTo>
                  <a:cubicBezTo>
                    <a:pt x="86" y="3"/>
                    <a:pt x="86" y="4"/>
                    <a:pt x="89" y="3"/>
                  </a:cubicBezTo>
                  <a:cubicBezTo>
                    <a:pt x="91" y="2"/>
                    <a:pt x="92" y="1"/>
                    <a:pt x="92" y="1"/>
                  </a:cubicBezTo>
                  <a:cubicBezTo>
                    <a:pt x="92" y="1"/>
                    <a:pt x="92" y="1"/>
                    <a:pt x="92" y="2"/>
                  </a:cubicBezTo>
                  <a:cubicBezTo>
                    <a:pt x="92" y="9"/>
                    <a:pt x="84" y="10"/>
                    <a:pt x="97" y="13"/>
                  </a:cubicBezTo>
                  <a:cubicBezTo>
                    <a:pt x="109" y="16"/>
                    <a:pt x="114" y="13"/>
                    <a:pt x="116" y="15"/>
                  </a:cubicBezTo>
                  <a:cubicBezTo>
                    <a:pt x="118" y="18"/>
                    <a:pt x="107" y="25"/>
                    <a:pt x="115" y="25"/>
                  </a:cubicBezTo>
                  <a:cubicBezTo>
                    <a:pt x="123" y="25"/>
                    <a:pt x="127" y="23"/>
                    <a:pt x="131" y="19"/>
                  </a:cubicBezTo>
                  <a:cubicBezTo>
                    <a:pt x="134" y="16"/>
                    <a:pt x="137" y="16"/>
                    <a:pt x="144" y="14"/>
                  </a:cubicBezTo>
                  <a:cubicBezTo>
                    <a:pt x="150" y="12"/>
                    <a:pt x="153" y="19"/>
                    <a:pt x="158" y="13"/>
                  </a:cubicBezTo>
                  <a:cubicBezTo>
                    <a:pt x="163" y="8"/>
                    <a:pt x="167" y="8"/>
                    <a:pt x="168" y="12"/>
                  </a:cubicBezTo>
                  <a:cubicBezTo>
                    <a:pt x="170" y="16"/>
                    <a:pt x="154" y="15"/>
                    <a:pt x="165" y="20"/>
                  </a:cubicBezTo>
                  <a:cubicBezTo>
                    <a:pt x="175" y="25"/>
                    <a:pt x="175" y="24"/>
                    <a:pt x="179" y="26"/>
                  </a:cubicBezTo>
                  <a:cubicBezTo>
                    <a:pt x="182" y="27"/>
                    <a:pt x="182" y="31"/>
                    <a:pt x="183" y="32"/>
                  </a:cubicBezTo>
                  <a:cubicBezTo>
                    <a:pt x="182" y="34"/>
                    <a:pt x="182" y="36"/>
                    <a:pt x="182" y="36"/>
                  </a:cubicBezTo>
                  <a:cubicBezTo>
                    <a:pt x="183" y="38"/>
                    <a:pt x="182" y="41"/>
                    <a:pt x="182" y="45"/>
                  </a:cubicBezTo>
                  <a:cubicBezTo>
                    <a:pt x="182" y="50"/>
                    <a:pt x="180" y="52"/>
                    <a:pt x="178" y="53"/>
                  </a:cubicBezTo>
                  <a:cubicBezTo>
                    <a:pt x="175" y="53"/>
                    <a:pt x="186" y="60"/>
                    <a:pt x="188" y="61"/>
                  </a:cubicBezTo>
                  <a:cubicBezTo>
                    <a:pt x="190" y="62"/>
                    <a:pt x="192" y="63"/>
                    <a:pt x="189" y="66"/>
                  </a:cubicBezTo>
                  <a:cubicBezTo>
                    <a:pt x="186" y="68"/>
                    <a:pt x="191" y="73"/>
                    <a:pt x="192" y="74"/>
                  </a:cubicBezTo>
                  <a:cubicBezTo>
                    <a:pt x="192" y="74"/>
                    <a:pt x="191" y="81"/>
                    <a:pt x="190" y="82"/>
                  </a:cubicBezTo>
                  <a:cubicBezTo>
                    <a:pt x="190" y="84"/>
                    <a:pt x="191" y="90"/>
                    <a:pt x="194" y="92"/>
                  </a:cubicBezTo>
                  <a:cubicBezTo>
                    <a:pt x="198" y="93"/>
                    <a:pt x="196" y="94"/>
                    <a:pt x="197" y="95"/>
                  </a:cubicBezTo>
                  <a:cubicBezTo>
                    <a:pt x="198" y="96"/>
                    <a:pt x="197" y="100"/>
                    <a:pt x="197" y="10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E72800E6-C676-162B-53B7-70C2FDE5EC5B}"/>
                </a:ext>
              </a:extLst>
            </p:cNvPr>
            <p:cNvGrpSpPr/>
            <p:nvPr/>
          </p:nvGrpSpPr>
          <p:grpSpPr>
            <a:xfrm>
              <a:off x="6276487" y="1982167"/>
              <a:ext cx="243539" cy="339727"/>
              <a:chOff x="3754438" y="2039938"/>
              <a:chExt cx="247650" cy="339726"/>
            </a:xfrm>
            <a:solidFill>
              <a:schemeClr val="bg1">
                <a:lumMod val="50000"/>
              </a:schemeClr>
            </a:solidFill>
          </p:grpSpPr>
          <p:grpSp>
            <p:nvGrpSpPr>
              <p:cNvPr id="357" name="Gruppieren 356">
                <a:extLst>
                  <a:ext uri="{FF2B5EF4-FFF2-40B4-BE49-F238E27FC236}">
                    <a16:creationId xmlns:a16="http://schemas.microsoft.com/office/drawing/2014/main" id="{B6870984-F34F-C783-D5B1-527641BF791F}"/>
                  </a:ext>
                </a:extLst>
              </p:cNvPr>
              <p:cNvGrpSpPr/>
              <p:nvPr/>
            </p:nvGrpSpPr>
            <p:grpSpPr>
              <a:xfrm>
                <a:off x="3778250" y="2039938"/>
                <a:ext cx="173038" cy="206375"/>
                <a:chOff x="3778250" y="2039938"/>
                <a:chExt cx="173038" cy="206375"/>
              </a:xfrm>
              <a:grpFill/>
            </p:grpSpPr>
            <p:sp>
              <p:nvSpPr>
                <p:cNvPr id="360" name="Freeform 769">
                  <a:extLst>
                    <a:ext uri="{FF2B5EF4-FFF2-40B4-BE49-F238E27FC236}">
                      <a16:creationId xmlns:a16="http://schemas.microsoft.com/office/drawing/2014/main" id="{33F12C1B-9EDE-D972-882A-EE941815C8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78250" y="2105026"/>
                  <a:ext cx="44450" cy="49213"/>
                </a:xfrm>
                <a:custGeom>
                  <a:avLst/>
                  <a:gdLst>
                    <a:gd name="T0" fmla="*/ 7 w 38"/>
                    <a:gd name="T1" fmla="*/ 40 h 42"/>
                    <a:gd name="T2" fmla="*/ 7 w 38"/>
                    <a:gd name="T3" fmla="*/ 32 h 42"/>
                    <a:gd name="T4" fmla="*/ 9 w 38"/>
                    <a:gd name="T5" fmla="*/ 26 h 42"/>
                    <a:gd name="T6" fmla="*/ 17 w 38"/>
                    <a:gd name="T7" fmla="*/ 23 h 42"/>
                    <a:gd name="T8" fmla="*/ 26 w 38"/>
                    <a:gd name="T9" fmla="*/ 17 h 42"/>
                    <a:gd name="T10" fmla="*/ 31 w 38"/>
                    <a:gd name="T11" fmla="*/ 9 h 42"/>
                    <a:gd name="T12" fmla="*/ 32 w 38"/>
                    <a:gd name="T13" fmla="*/ 3 h 42"/>
                    <a:gd name="T14" fmla="*/ 16 w 38"/>
                    <a:gd name="T15" fmla="*/ 9 h 42"/>
                    <a:gd name="T16" fmla="*/ 12 w 38"/>
                    <a:gd name="T17" fmla="*/ 15 h 42"/>
                    <a:gd name="T18" fmla="*/ 11 w 38"/>
                    <a:gd name="T19" fmla="*/ 19 h 42"/>
                    <a:gd name="T20" fmla="*/ 1 w 38"/>
                    <a:gd name="T21" fmla="*/ 27 h 42"/>
                    <a:gd name="T22" fmla="*/ 4 w 38"/>
                    <a:gd name="T23" fmla="*/ 40 h 42"/>
                    <a:gd name="T24" fmla="*/ 7 w 38"/>
                    <a:gd name="T25" fmla="*/ 4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8" h="42">
                      <a:moveTo>
                        <a:pt x="7" y="40"/>
                      </a:moveTo>
                      <a:cubicBezTo>
                        <a:pt x="9" y="35"/>
                        <a:pt x="7" y="36"/>
                        <a:pt x="7" y="32"/>
                      </a:cubicBezTo>
                      <a:cubicBezTo>
                        <a:pt x="8" y="28"/>
                        <a:pt x="6" y="26"/>
                        <a:pt x="9" y="26"/>
                      </a:cubicBezTo>
                      <a:cubicBezTo>
                        <a:pt x="13" y="25"/>
                        <a:pt x="14" y="24"/>
                        <a:pt x="17" y="23"/>
                      </a:cubicBezTo>
                      <a:cubicBezTo>
                        <a:pt x="21" y="22"/>
                        <a:pt x="23" y="21"/>
                        <a:pt x="26" y="17"/>
                      </a:cubicBezTo>
                      <a:cubicBezTo>
                        <a:pt x="29" y="12"/>
                        <a:pt x="30" y="13"/>
                        <a:pt x="31" y="9"/>
                      </a:cubicBezTo>
                      <a:cubicBezTo>
                        <a:pt x="33" y="5"/>
                        <a:pt x="38" y="0"/>
                        <a:pt x="32" y="3"/>
                      </a:cubicBezTo>
                      <a:cubicBezTo>
                        <a:pt x="26" y="6"/>
                        <a:pt x="19" y="7"/>
                        <a:pt x="16" y="9"/>
                      </a:cubicBezTo>
                      <a:cubicBezTo>
                        <a:pt x="14" y="12"/>
                        <a:pt x="10" y="13"/>
                        <a:pt x="12" y="15"/>
                      </a:cubicBezTo>
                      <a:cubicBezTo>
                        <a:pt x="14" y="18"/>
                        <a:pt x="15" y="17"/>
                        <a:pt x="11" y="19"/>
                      </a:cubicBezTo>
                      <a:cubicBezTo>
                        <a:pt x="6" y="22"/>
                        <a:pt x="2" y="24"/>
                        <a:pt x="1" y="27"/>
                      </a:cubicBezTo>
                      <a:cubicBezTo>
                        <a:pt x="0" y="30"/>
                        <a:pt x="3" y="39"/>
                        <a:pt x="4" y="40"/>
                      </a:cubicBezTo>
                      <a:cubicBezTo>
                        <a:pt x="4" y="41"/>
                        <a:pt x="2" y="42"/>
                        <a:pt x="7" y="40"/>
                      </a:cubicBezTo>
                      <a:close/>
                    </a:path>
                  </a:pathLst>
                </a:custGeom>
                <a:grpFill/>
                <a:ln w="127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1" name="Freeform 770">
                  <a:extLst>
                    <a:ext uri="{FF2B5EF4-FFF2-40B4-BE49-F238E27FC236}">
                      <a16:creationId xmlns:a16="http://schemas.microsoft.com/office/drawing/2014/main" id="{3AB03DC6-F2AA-0F81-DE9C-42D6EAD7E8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27475" y="2039938"/>
                  <a:ext cx="23813" cy="23813"/>
                </a:xfrm>
                <a:custGeom>
                  <a:avLst/>
                  <a:gdLst>
                    <a:gd name="T0" fmla="*/ 10 w 21"/>
                    <a:gd name="T1" fmla="*/ 19 h 21"/>
                    <a:gd name="T2" fmla="*/ 14 w 21"/>
                    <a:gd name="T3" fmla="*/ 15 h 21"/>
                    <a:gd name="T4" fmla="*/ 14 w 21"/>
                    <a:gd name="T5" fmla="*/ 9 h 21"/>
                    <a:gd name="T6" fmla="*/ 17 w 21"/>
                    <a:gd name="T7" fmla="*/ 5 h 21"/>
                    <a:gd name="T8" fmla="*/ 20 w 21"/>
                    <a:gd name="T9" fmla="*/ 1 h 21"/>
                    <a:gd name="T10" fmla="*/ 13 w 21"/>
                    <a:gd name="T11" fmla="*/ 2 h 21"/>
                    <a:gd name="T12" fmla="*/ 6 w 21"/>
                    <a:gd name="T13" fmla="*/ 6 h 21"/>
                    <a:gd name="T14" fmla="*/ 1 w 21"/>
                    <a:gd name="T15" fmla="*/ 10 h 21"/>
                    <a:gd name="T16" fmla="*/ 6 w 21"/>
                    <a:gd name="T17" fmla="*/ 14 h 21"/>
                    <a:gd name="T18" fmla="*/ 6 w 21"/>
                    <a:gd name="T19" fmla="*/ 20 h 21"/>
                    <a:gd name="T20" fmla="*/ 10 w 21"/>
                    <a:gd name="T21" fmla="*/ 19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21">
                      <a:moveTo>
                        <a:pt x="10" y="19"/>
                      </a:moveTo>
                      <a:cubicBezTo>
                        <a:pt x="12" y="17"/>
                        <a:pt x="13" y="18"/>
                        <a:pt x="14" y="15"/>
                      </a:cubicBezTo>
                      <a:cubicBezTo>
                        <a:pt x="14" y="12"/>
                        <a:pt x="10" y="11"/>
                        <a:pt x="14" y="9"/>
                      </a:cubicBezTo>
                      <a:cubicBezTo>
                        <a:pt x="17" y="7"/>
                        <a:pt x="15" y="3"/>
                        <a:pt x="17" y="5"/>
                      </a:cubicBezTo>
                      <a:cubicBezTo>
                        <a:pt x="19" y="6"/>
                        <a:pt x="21" y="2"/>
                        <a:pt x="20" y="1"/>
                      </a:cubicBezTo>
                      <a:cubicBezTo>
                        <a:pt x="19" y="0"/>
                        <a:pt x="14" y="1"/>
                        <a:pt x="13" y="2"/>
                      </a:cubicBezTo>
                      <a:cubicBezTo>
                        <a:pt x="11" y="3"/>
                        <a:pt x="7" y="3"/>
                        <a:pt x="6" y="6"/>
                      </a:cubicBezTo>
                      <a:cubicBezTo>
                        <a:pt x="6" y="8"/>
                        <a:pt x="0" y="7"/>
                        <a:pt x="1" y="10"/>
                      </a:cubicBezTo>
                      <a:cubicBezTo>
                        <a:pt x="3" y="13"/>
                        <a:pt x="7" y="11"/>
                        <a:pt x="6" y="14"/>
                      </a:cubicBezTo>
                      <a:cubicBezTo>
                        <a:pt x="5" y="17"/>
                        <a:pt x="4" y="19"/>
                        <a:pt x="6" y="20"/>
                      </a:cubicBezTo>
                      <a:cubicBezTo>
                        <a:pt x="8" y="21"/>
                        <a:pt x="9" y="19"/>
                        <a:pt x="10" y="19"/>
                      </a:cubicBezTo>
                      <a:close/>
                    </a:path>
                  </a:pathLst>
                </a:custGeom>
                <a:grpFill/>
                <a:ln w="127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2" name="Freeform 771">
                  <a:extLst>
                    <a:ext uri="{FF2B5EF4-FFF2-40B4-BE49-F238E27FC236}">
                      <a16:creationId xmlns:a16="http://schemas.microsoft.com/office/drawing/2014/main" id="{8A64C072-914E-5A38-F0E0-C7A009BE36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33813" y="2233613"/>
                  <a:ext cx="19050" cy="12700"/>
                </a:xfrm>
                <a:custGeom>
                  <a:avLst/>
                  <a:gdLst>
                    <a:gd name="T0" fmla="*/ 8 w 17"/>
                    <a:gd name="T1" fmla="*/ 11 h 11"/>
                    <a:gd name="T2" fmla="*/ 13 w 17"/>
                    <a:gd name="T3" fmla="*/ 7 h 11"/>
                    <a:gd name="T4" fmla="*/ 13 w 17"/>
                    <a:gd name="T5" fmla="*/ 2 h 11"/>
                    <a:gd name="T6" fmla="*/ 8 w 17"/>
                    <a:gd name="T7" fmla="*/ 1 h 11"/>
                    <a:gd name="T8" fmla="*/ 1 w 17"/>
                    <a:gd name="T9" fmla="*/ 4 h 11"/>
                    <a:gd name="T10" fmla="*/ 2 w 17"/>
                    <a:gd name="T11" fmla="*/ 10 h 11"/>
                    <a:gd name="T12" fmla="*/ 8 w 17"/>
                    <a:gd name="T13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11">
                      <a:moveTo>
                        <a:pt x="8" y="11"/>
                      </a:moveTo>
                      <a:cubicBezTo>
                        <a:pt x="11" y="9"/>
                        <a:pt x="12" y="11"/>
                        <a:pt x="13" y="7"/>
                      </a:cubicBezTo>
                      <a:cubicBezTo>
                        <a:pt x="14" y="3"/>
                        <a:pt x="17" y="3"/>
                        <a:pt x="13" y="2"/>
                      </a:cubicBezTo>
                      <a:cubicBezTo>
                        <a:pt x="9" y="1"/>
                        <a:pt x="12" y="0"/>
                        <a:pt x="8" y="1"/>
                      </a:cubicBezTo>
                      <a:cubicBezTo>
                        <a:pt x="3" y="2"/>
                        <a:pt x="2" y="1"/>
                        <a:pt x="1" y="4"/>
                      </a:cubicBezTo>
                      <a:cubicBezTo>
                        <a:pt x="0" y="7"/>
                        <a:pt x="0" y="8"/>
                        <a:pt x="2" y="10"/>
                      </a:cubicBezTo>
                      <a:cubicBezTo>
                        <a:pt x="4" y="11"/>
                        <a:pt x="6" y="10"/>
                        <a:pt x="8" y="11"/>
                      </a:cubicBezTo>
                      <a:close/>
                    </a:path>
                  </a:pathLst>
                </a:custGeom>
                <a:grpFill/>
                <a:ln w="1270" cap="flat">
                  <a:solidFill>
                    <a:srgbClr val="FFFFFF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0" tIns="0" rIns="0" bIns="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58" name="Freeform 772">
                <a:extLst>
                  <a:ext uri="{FF2B5EF4-FFF2-40B4-BE49-F238E27FC236}">
                    <a16:creationId xmlns:a16="http://schemas.microsoft.com/office/drawing/2014/main" id="{67A4846A-0E94-17BC-CC8B-5B49D42BB7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7300" y="2085976"/>
                <a:ext cx="204788" cy="293688"/>
              </a:xfrm>
              <a:custGeom>
                <a:avLst/>
                <a:gdLst>
                  <a:gd name="T0" fmla="*/ 165 w 174"/>
                  <a:gd name="T1" fmla="*/ 189 h 250"/>
                  <a:gd name="T2" fmla="*/ 142 w 174"/>
                  <a:gd name="T3" fmla="*/ 205 h 250"/>
                  <a:gd name="T4" fmla="*/ 153 w 174"/>
                  <a:gd name="T5" fmla="*/ 218 h 250"/>
                  <a:gd name="T6" fmla="*/ 114 w 174"/>
                  <a:gd name="T7" fmla="*/ 224 h 250"/>
                  <a:gd name="T8" fmla="*/ 107 w 174"/>
                  <a:gd name="T9" fmla="*/ 229 h 250"/>
                  <a:gd name="T10" fmla="*/ 84 w 174"/>
                  <a:gd name="T11" fmla="*/ 229 h 250"/>
                  <a:gd name="T12" fmla="*/ 64 w 174"/>
                  <a:gd name="T13" fmla="*/ 226 h 250"/>
                  <a:gd name="T14" fmla="*/ 43 w 174"/>
                  <a:gd name="T15" fmla="*/ 237 h 250"/>
                  <a:gd name="T16" fmla="*/ 19 w 174"/>
                  <a:gd name="T17" fmla="*/ 245 h 250"/>
                  <a:gd name="T18" fmla="*/ 9 w 174"/>
                  <a:gd name="T19" fmla="*/ 238 h 250"/>
                  <a:gd name="T20" fmla="*/ 22 w 174"/>
                  <a:gd name="T21" fmla="*/ 229 h 250"/>
                  <a:gd name="T22" fmla="*/ 36 w 174"/>
                  <a:gd name="T23" fmla="*/ 218 h 250"/>
                  <a:gd name="T24" fmla="*/ 62 w 174"/>
                  <a:gd name="T25" fmla="*/ 213 h 250"/>
                  <a:gd name="T26" fmla="*/ 67 w 174"/>
                  <a:gd name="T27" fmla="*/ 205 h 250"/>
                  <a:gd name="T28" fmla="*/ 45 w 174"/>
                  <a:gd name="T29" fmla="*/ 205 h 250"/>
                  <a:gd name="T30" fmla="*/ 29 w 174"/>
                  <a:gd name="T31" fmla="*/ 201 h 250"/>
                  <a:gd name="T32" fmla="*/ 27 w 174"/>
                  <a:gd name="T33" fmla="*/ 188 h 250"/>
                  <a:gd name="T34" fmla="*/ 46 w 174"/>
                  <a:gd name="T35" fmla="*/ 177 h 250"/>
                  <a:gd name="T36" fmla="*/ 38 w 174"/>
                  <a:gd name="T37" fmla="*/ 162 h 250"/>
                  <a:gd name="T38" fmla="*/ 46 w 174"/>
                  <a:gd name="T39" fmla="*/ 157 h 250"/>
                  <a:gd name="T40" fmla="*/ 62 w 174"/>
                  <a:gd name="T41" fmla="*/ 155 h 250"/>
                  <a:gd name="T42" fmla="*/ 73 w 174"/>
                  <a:gd name="T43" fmla="*/ 138 h 250"/>
                  <a:gd name="T44" fmla="*/ 59 w 174"/>
                  <a:gd name="T45" fmla="*/ 122 h 250"/>
                  <a:gd name="T46" fmla="*/ 63 w 174"/>
                  <a:gd name="T47" fmla="*/ 111 h 250"/>
                  <a:gd name="T48" fmla="*/ 39 w 174"/>
                  <a:gd name="T49" fmla="*/ 116 h 250"/>
                  <a:gd name="T50" fmla="*/ 29 w 174"/>
                  <a:gd name="T51" fmla="*/ 111 h 250"/>
                  <a:gd name="T52" fmla="*/ 38 w 174"/>
                  <a:gd name="T53" fmla="*/ 91 h 250"/>
                  <a:gd name="T54" fmla="*/ 26 w 174"/>
                  <a:gd name="T55" fmla="*/ 93 h 250"/>
                  <a:gd name="T56" fmla="*/ 20 w 174"/>
                  <a:gd name="T57" fmla="*/ 95 h 250"/>
                  <a:gd name="T58" fmla="*/ 14 w 174"/>
                  <a:gd name="T59" fmla="*/ 95 h 250"/>
                  <a:gd name="T60" fmla="*/ 2 w 174"/>
                  <a:gd name="T61" fmla="*/ 92 h 250"/>
                  <a:gd name="T62" fmla="*/ 14 w 174"/>
                  <a:gd name="T63" fmla="*/ 82 h 250"/>
                  <a:gd name="T64" fmla="*/ 29 w 174"/>
                  <a:gd name="T65" fmla="*/ 73 h 250"/>
                  <a:gd name="T66" fmla="*/ 19 w 174"/>
                  <a:gd name="T67" fmla="*/ 75 h 250"/>
                  <a:gd name="T68" fmla="*/ 10 w 174"/>
                  <a:gd name="T69" fmla="*/ 66 h 250"/>
                  <a:gd name="T70" fmla="*/ 20 w 174"/>
                  <a:gd name="T71" fmla="*/ 58 h 250"/>
                  <a:gd name="T72" fmla="*/ 5 w 174"/>
                  <a:gd name="T73" fmla="*/ 46 h 250"/>
                  <a:gd name="T74" fmla="*/ 16 w 174"/>
                  <a:gd name="T75" fmla="*/ 51 h 250"/>
                  <a:gd name="T76" fmla="*/ 24 w 174"/>
                  <a:gd name="T77" fmla="*/ 41 h 250"/>
                  <a:gd name="T78" fmla="*/ 34 w 174"/>
                  <a:gd name="T79" fmla="*/ 28 h 250"/>
                  <a:gd name="T80" fmla="*/ 46 w 174"/>
                  <a:gd name="T81" fmla="*/ 16 h 250"/>
                  <a:gd name="T82" fmla="*/ 67 w 174"/>
                  <a:gd name="T83" fmla="*/ 16 h 250"/>
                  <a:gd name="T84" fmla="*/ 75 w 174"/>
                  <a:gd name="T85" fmla="*/ 13 h 250"/>
                  <a:gd name="T86" fmla="*/ 82 w 174"/>
                  <a:gd name="T87" fmla="*/ 2 h 250"/>
                  <a:gd name="T88" fmla="*/ 88 w 174"/>
                  <a:gd name="T89" fmla="*/ 9 h 250"/>
                  <a:gd name="T90" fmla="*/ 83 w 174"/>
                  <a:gd name="T91" fmla="*/ 16 h 250"/>
                  <a:gd name="T92" fmla="*/ 73 w 174"/>
                  <a:gd name="T93" fmla="*/ 27 h 250"/>
                  <a:gd name="T94" fmla="*/ 62 w 174"/>
                  <a:gd name="T95" fmla="*/ 38 h 250"/>
                  <a:gd name="T96" fmla="*/ 63 w 174"/>
                  <a:gd name="T97" fmla="*/ 43 h 250"/>
                  <a:gd name="T98" fmla="*/ 100 w 174"/>
                  <a:gd name="T99" fmla="*/ 40 h 250"/>
                  <a:gd name="T100" fmla="*/ 98 w 174"/>
                  <a:gd name="T101" fmla="*/ 55 h 250"/>
                  <a:gd name="T102" fmla="*/ 80 w 174"/>
                  <a:gd name="T103" fmla="*/ 72 h 250"/>
                  <a:gd name="T104" fmla="*/ 69 w 174"/>
                  <a:gd name="T105" fmla="*/ 82 h 250"/>
                  <a:gd name="T106" fmla="*/ 85 w 174"/>
                  <a:gd name="T107" fmla="*/ 84 h 250"/>
                  <a:gd name="T108" fmla="*/ 108 w 174"/>
                  <a:gd name="T109" fmla="*/ 116 h 250"/>
                  <a:gd name="T110" fmla="*/ 126 w 174"/>
                  <a:gd name="T111" fmla="*/ 130 h 250"/>
                  <a:gd name="T112" fmla="*/ 138 w 174"/>
                  <a:gd name="T113" fmla="*/ 151 h 250"/>
                  <a:gd name="T114" fmla="*/ 138 w 174"/>
                  <a:gd name="T115" fmla="*/ 170 h 250"/>
                  <a:gd name="T116" fmla="*/ 155 w 174"/>
                  <a:gd name="T117" fmla="*/ 163 h 250"/>
                  <a:gd name="T118" fmla="*/ 168 w 174"/>
                  <a:gd name="T119" fmla="*/ 175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74" h="250">
                    <a:moveTo>
                      <a:pt x="168" y="175"/>
                    </a:moveTo>
                    <a:cubicBezTo>
                      <a:pt x="167" y="181"/>
                      <a:pt x="170" y="184"/>
                      <a:pt x="165" y="189"/>
                    </a:cubicBezTo>
                    <a:cubicBezTo>
                      <a:pt x="159" y="193"/>
                      <a:pt x="163" y="194"/>
                      <a:pt x="154" y="197"/>
                    </a:cubicBezTo>
                    <a:cubicBezTo>
                      <a:pt x="145" y="200"/>
                      <a:pt x="146" y="203"/>
                      <a:pt x="142" y="205"/>
                    </a:cubicBezTo>
                    <a:cubicBezTo>
                      <a:pt x="138" y="206"/>
                      <a:pt x="156" y="208"/>
                      <a:pt x="161" y="211"/>
                    </a:cubicBezTo>
                    <a:cubicBezTo>
                      <a:pt x="166" y="213"/>
                      <a:pt x="161" y="216"/>
                      <a:pt x="153" y="218"/>
                    </a:cubicBezTo>
                    <a:cubicBezTo>
                      <a:pt x="146" y="220"/>
                      <a:pt x="146" y="222"/>
                      <a:pt x="138" y="222"/>
                    </a:cubicBezTo>
                    <a:cubicBezTo>
                      <a:pt x="130" y="222"/>
                      <a:pt x="123" y="225"/>
                      <a:pt x="114" y="224"/>
                    </a:cubicBezTo>
                    <a:cubicBezTo>
                      <a:pt x="106" y="223"/>
                      <a:pt x="104" y="221"/>
                      <a:pt x="102" y="220"/>
                    </a:cubicBezTo>
                    <a:cubicBezTo>
                      <a:pt x="99" y="219"/>
                      <a:pt x="104" y="225"/>
                      <a:pt x="107" y="229"/>
                    </a:cubicBezTo>
                    <a:cubicBezTo>
                      <a:pt x="110" y="233"/>
                      <a:pt x="98" y="227"/>
                      <a:pt x="96" y="225"/>
                    </a:cubicBezTo>
                    <a:cubicBezTo>
                      <a:pt x="94" y="224"/>
                      <a:pt x="87" y="227"/>
                      <a:pt x="84" y="229"/>
                    </a:cubicBezTo>
                    <a:cubicBezTo>
                      <a:pt x="82" y="232"/>
                      <a:pt x="78" y="229"/>
                      <a:pt x="77" y="227"/>
                    </a:cubicBezTo>
                    <a:cubicBezTo>
                      <a:pt x="76" y="225"/>
                      <a:pt x="69" y="226"/>
                      <a:pt x="64" y="226"/>
                    </a:cubicBezTo>
                    <a:cubicBezTo>
                      <a:pt x="58" y="226"/>
                      <a:pt x="54" y="229"/>
                      <a:pt x="54" y="233"/>
                    </a:cubicBezTo>
                    <a:cubicBezTo>
                      <a:pt x="53" y="237"/>
                      <a:pt x="46" y="238"/>
                      <a:pt x="43" y="237"/>
                    </a:cubicBezTo>
                    <a:cubicBezTo>
                      <a:pt x="40" y="236"/>
                      <a:pt x="38" y="237"/>
                      <a:pt x="32" y="237"/>
                    </a:cubicBezTo>
                    <a:cubicBezTo>
                      <a:pt x="27" y="237"/>
                      <a:pt x="23" y="240"/>
                      <a:pt x="19" y="245"/>
                    </a:cubicBezTo>
                    <a:cubicBezTo>
                      <a:pt x="15" y="250"/>
                      <a:pt x="11" y="245"/>
                      <a:pt x="7" y="245"/>
                    </a:cubicBezTo>
                    <a:cubicBezTo>
                      <a:pt x="3" y="244"/>
                      <a:pt x="5" y="240"/>
                      <a:pt x="9" y="238"/>
                    </a:cubicBezTo>
                    <a:cubicBezTo>
                      <a:pt x="13" y="236"/>
                      <a:pt x="12" y="236"/>
                      <a:pt x="17" y="234"/>
                    </a:cubicBezTo>
                    <a:cubicBezTo>
                      <a:pt x="22" y="231"/>
                      <a:pt x="17" y="231"/>
                      <a:pt x="22" y="229"/>
                    </a:cubicBezTo>
                    <a:cubicBezTo>
                      <a:pt x="26" y="228"/>
                      <a:pt x="26" y="230"/>
                      <a:pt x="27" y="227"/>
                    </a:cubicBezTo>
                    <a:cubicBezTo>
                      <a:pt x="28" y="224"/>
                      <a:pt x="27" y="220"/>
                      <a:pt x="36" y="218"/>
                    </a:cubicBezTo>
                    <a:cubicBezTo>
                      <a:pt x="46" y="215"/>
                      <a:pt x="37" y="211"/>
                      <a:pt x="47" y="211"/>
                    </a:cubicBezTo>
                    <a:cubicBezTo>
                      <a:pt x="56" y="211"/>
                      <a:pt x="54" y="213"/>
                      <a:pt x="62" y="213"/>
                    </a:cubicBezTo>
                    <a:cubicBezTo>
                      <a:pt x="70" y="213"/>
                      <a:pt x="72" y="205"/>
                      <a:pt x="76" y="200"/>
                    </a:cubicBezTo>
                    <a:cubicBezTo>
                      <a:pt x="80" y="196"/>
                      <a:pt x="72" y="202"/>
                      <a:pt x="67" y="205"/>
                    </a:cubicBezTo>
                    <a:cubicBezTo>
                      <a:pt x="62" y="207"/>
                      <a:pt x="57" y="208"/>
                      <a:pt x="52" y="207"/>
                    </a:cubicBezTo>
                    <a:cubicBezTo>
                      <a:pt x="48" y="206"/>
                      <a:pt x="47" y="202"/>
                      <a:pt x="45" y="205"/>
                    </a:cubicBezTo>
                    <a:cubicBezTo>
                      <a:pt x="42" y="207"/>
                      <a:pt x="41" y="202"/>
                      <a:pt x="40" y="200"/>
                    </a:cubicBezTo>
                    <a:cubicBezTo>
                      <a:pt x="40" y="199"/>
                      <a:pt x="35" y="199"/>
                      <a:pt x="29" y="201"/>
                    </a:cubicBezTo>
                    <a:cubicBezTo>
                      <a:pt x="23" y="204"/>
                      <a:pt x="21" y="198"/>
                      <a:pt x="18" y="195"/>
                    </a:cubicBezTo>
                    <a:cubicBezTo>
                      <a:pt x="16" y="193"/>
                      <a:pt x="22" y="190"/>
                      <a:pt x="27" y="188"/>
                    </a:cubicBezTo>
                    <a:cubicBezTo>
                      <a:pt x="32" y="186"/>
                      <a:pt x="33" y="187"/>
                      <a:pt x="38" y="184"/>
                    </a:cubicBezTo>
                    <a:cubicBezTo>
                      <a:pt x="44" y="181"/>
                      <a:pt x="44" y="180"/>
                      <a:pt x="46" y="177"/>
                    </a:cubicBezTo>
                    <a:cubicBezTo>
                      <a:pt x="49" y="175"/>
                      <a:pt x="41" y="171"/>
                      <a:pt x="35" y="171"/>
                    </a:cubicBezTo>
                    <a:cubicBezTo>
                      <a:pt x="29" y="170"/>
                      <a:pt x="39" y="163"/>
                      <a:pt x="38" y="162"/>
                    </a:cubicBezTo>
                    <a:cubicBezTo>
                      <a:pt x="37" y="161"/>
                      <a:pt x="34" y="157"/>
                      <a:pt x="37" y="153"/>
                    </a:cubicBezTo>
                    <a:cubicBezTo>
                      <a:pt x="40" y="149"/>
                      <a:pt x="45" y="153"/>
                      <a:pt x="46" y="157"/>
                    </a:cubicBezTo>
                    <a:cubicBezTo>
                      <a:pt x="48" y="162"/>
                      <a:pt x="48" y="157"/>
                      <a:pt x="52" y="155"/>
                    </a:cubicBezTo>
                    <a:cubicBezTo>
                      <a:pt x="57" y="154"/>
                      <a:pt x="58" y="155"/>
                      <a:pt x="62" y="155"/>
                    </a:cubicBezTo>
                    <a:cubicBezTo>
                      <a:pt x="65" y="155"/>
                      <a:pt x="70" y="152"/>
                      <a:pt x="69" y="146"/>
                    </a:cubicBezTo>
                    <a:cubicBezTo>
                      <a:pt x="68" y="141"/>
                      <a:pt x="70" y="141"/>
                      <a:pt x="73" y="138"/>
                    </a:cubicBezTo>
                    <a:cubicBezTo>
                      <a:pt x="76" y="135"/>
                      <a:pt x="68" y="132"/>
                      <a:pt x="64" y="131"/>
                    </a:cubicBezTo>
                    <a:cubicBezTo>
                      <a:pt x="61" y="130"/>
                      <a:pt x="61" y="126"/>
                      <a:pt x="59" y="122"/>
                    </a:cubicBezTo>
                    <a:cubicBezTo>
                      <a:pt x="57" y="117"/>
                      <a:pt x="63" y="117"/>
                      <a:pt x="69" y="115"/>
                    </a:cubicBezTo>
                    <a:cubicBezTo>
                      <a:pt x="75" y="113"/>
                      <a:pt x="68" y="111"/>
                      <a:pt x="63" y="111"/>
                    </a:cubicBezTo>
                    <a:cubicBezTo>
                      <a:pt x="58" y="111"/>
                      <a:pt x="54" y="114"/>
                      <a:pt x="50" y="114"/>
                    </a:cubicBezTo>
                    <a:cubicBezTo>
                      <a:pt x="46" y="115"/>
                      <a:pt x="42" y="117"/>
                      <a:pt x="39" y="116"/>
                    </a:cubicBezTo>
                    <a:cubicBezTo>
                      <a:pt x="36" y="114"/>
                      <a:pt x="36" y="122"/>
                      <a:pt x="34" y="122"/>
                    </a:cubicBezTo>
                    <a:cubicBezTo>
                      <a:pt x="32" y="121"/>
                      <a:pt x="29" y="113"/>
                      <a:pt x="29" y="111"/>
                    </a:cubicBezTo>
                    <a:cubicBezTo>
                      <a:pt x="29" y="110"/>
                      <a:pt x="32" y="102"/>
                      <a:pt x="34" y="101"/>
                    </a:cubicBezTo>
                    <a:cubicBezTo>
                      <a:pt x="37" y="100"/>
                      <a:pt x="39" y="94"/>
                      <a:pt x="38" y="91"/>
                    </a:cubicBezTo>
                    <a:cubicBezTo>
                      <a:pt x="37" y="89"/>
                      <a:pt x="32" y="92"/>
                      <a:pt x="31" y="89"/>
                    </a:cubicBezTo>
                    <a:cubicBezTo>
                      <a:pt x="30" y="86"/>
                      <a:pt x="26" y="89"/>
                      <a:pt x="26" y="93"/>
                    </a:cubicBezTo>
                    <a:cubicBezTo>
                      <a:pt x="27" y="96"/>
                      <a:pt x="21" y="103"/>
                      <a:pt x="18" y="103"/>
                    </a:cubicBezTo>
                    <a:cubicBezTo>
                      <a:pt x="15" y="103"/>
                      <a:pt x="18" y="98"/>
                      <a:pt x="20" y="95"/>
                    </a:cubicBezTo>
                    <a:cubicBezTo>
                      <a:pt x="21" y="91"/>
                      <a:pt x="21" y="91"/>
                      <a:pt x="19" y="88"/>
                    </a:cubicBezTo>
                    <a:cubicBezTo>
                      <a:pt x="16" y="86"/>
                      <a:pt x="16" y="91"/>
                      <a:pt x="14" y="95"/>
                    </a:cubicBezTo>
                    <a:cubicBezTo>
                      <a:pt x="12" y="99"/>
                      <a:pt x="8" y="95"/>
                      <a:pt x="7" y="94"/>
                    </a:cubicBezTo>
                    <a:cubicBezTo>
                      <a:pt x="7" y="93"/>
                      <a:pt x="3" y="93"/>
                      <a:pt x="2" y="92"/>
                    </a:cubicBezTo>
                    <a:cubicBezTo>
                      <a:pt x="0" y="91"/>
                      <a:pt x="3" y="89"/>
                      <a:pt x="5" y="86"/>
                    </a:cubicBezTo>
                    <a:cubicBezTo>
                      <a:pt x="7" y="84"/>
                      <a:pt x="11" y="85"/>
                      <a:pt x="14" y="82"/>
                    </a:cubicBezTo>
                    <a:cubicBezTo>
                      <a:pt x="17" y="80"/>
                      <a:pt x="18" y="81"/>
                      <a:pt x="22" y="79"/>
                    </a:cubicBezTo>
                    <a:cubicBezTo>
                      <a:pt x="25" y="76"/>
                      <a:pt x="24" y="77"/>
                      <a:pt x="29" y="73"/>
                    </a:cubicBezTo>
                    <a:cubicBezTo>
                      <a:pt x="34" y="70"/>
                      <a:pt x="29" y="69"/>
                      <a:pt x="27" y="69"/>
                    </a:cubicBezTo>
                    <a:cubicBezTo>
                      <a:pt x="26" y="69"/>
                      <a:pt x="25" y="72"/>
                      <a:pt x="19" y="75"/>
                    </a:cubicBezTo>
                    <a:cubicBezTo>
                      <a:pt x="13" y="79"/>
                      <a:pt x="13" y="78"/>
                      <a:pt x="11" y="76"/>
                    </a:cubicBezTo>
                    <a:cubicBezTo>
                      <a:pt x="8" y="75"/>
                      <a:pt x="9" y="73"/>
                      <a:pt x="10" y="66"/>
                    </a:cubicBezTo>
                    <a:cubicBezTo>
                      <a:pt x="11" y="60"/>
                      <a:pt x="14" y="65"/>
                      <a:pt x="19" y="63"/>
                    </a:cubicBezTo>
                    <a:cubicBezTo>
                      <a:pt x="25" y="62"/>
                      <a:pt x="21" y="61"/>
                      <a:pt x="20" y="58"/>
                    </a:cubicBezTo>
                    <a:cubicBezTo>
                      <a:pt x="20" y="56"/>
                      <a:pt x="11" y="56"/>
                      <a:pt x="9" y="55"/>
                    </a:cubicBezTo>
                    <a:cubicBezTo>
                      <a:pt x="6" y="53"/>
                      <a:pt x="5" y="48"/>
                      <a:pt x="5" y="46"/>
                    </a:cubicBezTo>
                    <a:cubicBezTo>
                      <a:pt x="5" y="43"/>
                      <a:pt x="9" y="42"/>
                      <a:pt x="14" y="42"/>
                    </a:cubicBezTo>
                    <a:cubicBezTo>
                      <a:pt x="19" y="42"/>
                      <a:pt x="16" y="46"/>
                      <a:pt x="16" y="51"/>
                    </a:cubicBezTo>
                    <a:cubicBezTo>
                      <a:pt x="16" y="56"/>
                      <a:pt x="17" y="52"/>
                      <a:pt x="22" y="50"/>
                    </a:cubicBezTo>
                    <a:cubicBezTo>
                      <a:pt x="27" y="47"/>
                      <a:pt x="24" y="44"/>
                      <a:pt x="24" y="41"/>
                    </a:cubicBezTo>
                    <a:cubicBezTo>
                      <a:pt x="25" y="38"/>
                      <a:pt x="25" y="34"/>
                      <a:pt x="30" y="34"/>
                    </a:cubicBezTo>
                    <a:cubicBezTo>
                      <a:pt x="36" y="34"/>
                      <a:pt x="34" y="31"/>
                      <a:pt x="34" y="28"/>
                    </a:cubicBezTo>
                    <a:cubicBezTo>
                      <a:pt x="34" y="24"/>
                      <a:pt x="38" y="21"/>
                      <a:pt x="38" y="17"/>
                    </a:cubicBezTo>
                    <a:cubicBezTo>
                      <a:pt x="38" y="13"/>
                      <a:pt x="44" y="15"/>
                      <a:pt x="46" y="16"/>
                    </a:cubicBezTo>
                    <a:cubicBezTo>
                      <a:pt x="47" y="17"/>
                      <a:pt x="48" y="18"/>
                      <a:pt x="54" y="18"/>
                    </a:cubicBezTo>
                    <a:cubicBezTo>
                      <a:pt x="61" y="18"/>
                      <a:pt x="61" y="19"/>
                      <a:pt x="67" y="16"/>
                    </a:cubicBezTo>
                    <a:cubicBezTo>
                      <a:pt x="73" y="12"/>
                      <a:pt x="71" y="15"/>
                      <a:pt x="75" y="14"/>
                    </a:cubicBezTo>
                    <a:cubicBezTo>
                      <a:pt x="75" y="14"/>
                      <a:pt x="75" y="14"/>
                      <a:pt x="75" y="13"/>
                    </a:cubicBezTo>
                    <a:cubicBezTo>
                      <a:pt x="76" y="11"/>
                      <a:pt x="74" y="8"/>
                      <a:pt x="73" y="4"/>
                    </a:cubicBezTo>
                    <a:cubicBezTo>
                      <a:pt x="73" y="0"/>
                      <a:pt x="78" y="0"/>
                      <a:pt x="82" y="2"/>
                    </a:cubicBezTo>
                    <a:cubicBezTo>
                      <a:pt x="85" y="5"/>
                      <a:pt x="84" y="4"/>
                      <a:pt x="89" y="5"/>
                    </a:cubicBezTo>
                    <a:cubicBezTo>
                      <a:pt x="94" y="7"/>
                      <a:pt x="89" y="7"/>
                      <a:pt x="88" y="9"/>
                    </a:cubicBezTo>
                    <a:cubicBezTo>
                      <a:pt x="87" y="10"/>
                      <a:pt x="85" y="12"/>
                      <a:pt x="81" y="12"/>
                    </a:cubicBezTo>
                    <a:cubicBezTo>
                      <a:pt x="77" y="12"/>
                      <a:pt x="81" y="14"/>
                      <a:pt x="83" y="16"/>
                    </a:cubicBezTo>
                    <a:cubicBezTo>
                      <a:pt x="84" y="17"/>
                      <a:pt x="83" y="17"/>
                      <a:pt x="80" y="20"/>
                    </a:cubicBezTo>
                    <a:cubicBezTo>
                      <a:pt x="78" y="23"/>
                      <a:pt x="77" y="26"/>
                      <a:pt x="73" y="27"/>
                    </a:cubicBezTo>
                    <a:cubicBezTo>
                      <a:pt x="70" y="29"/>
                      <a:pt x="66" y="31"/>
                      <a:pt x="62" y="32"/>
                    </a:cubicBezTo>
                    <a:cubicBezTo>
                      <a:pt x="57" y="33"/>
                      <a:pt x="60" y="38"/>
                      <a:pt x="62" y="38"/>
                    </a:cubicBezTo>
                    <a:cubicBezTo>
                      <a:pt x="64" y="39"/>
                      <a:pt x="55" y="41"/>
                      <a:pt x="54" y="44"/>
                    </a:cubicBezTo>
                    <a:cubicBezTo>
                      <a:pt x="54" y="47"/>
                      <a:pt x="61" y="44"/>
                      <a:pt x="63" y="43"/>
                    </a:cubicBezTo>
                    <a:cubicBezTo>
                      <a:pt x="65" y="42"/>
                      <a:pt x="68" y="40"/>
                      <a:pt x="68" y="40"/>
                    </a:cubicBezTo>
                    <a:cubicBezTo>
                      <a:pt x="68" y="40"/>
                      <a:pt x="97" y="40"/>
                      <a:pt x="100" y="40"/>
                    </a:cubicBezTo>
                    <a:cubicBezTo>
                      <a:pt x="103" y="40"/>
                      <a:pt x="103" y="41"/>
                      <a:pt x="103" y="44"/>
                    </a:cubicBezTo>
                    <a:cubicBezTo>
                      <a:pt x="104" y="47"/>
                      <a:pt x="101" y="51"/>
                      <a:pt x="98" y="55"/>
                    </a:cubicBezTo>
                    <a:cubicBezTo>
                      <a:pt x="96" y="59"/>
                      <a:pt x="93" y="63"/>
                      <a:pt x="90" y="65"/>
                    </a:cubicBezTo>
                    <a:cubicBezTo>
                      <a:pt x="88" y="67"/>
                      <a:pt x="80" y="70"/>
                      <a:pt x="80" y="72"/>
                    </a:cubicBezTo>
                    <a:cubicBezTo>
                      <a:pt x="81" y="74"/>
                      <a:pt x="84" y="76"/>
                      <a:pt x="84" y="78"/>
                    </a:cubicBezTo>
                    <a:cubicBezTo>
                      <a:pt x="83" y="79"/>
                      <a:pt x="71" y="81"/>
                      <a:pt x="69" y="82"/>
                    </a:cubicBezTo>
                    <a:cubicBezTo>
                      <a:pt x="67" y="83"/>
                      <a:pt x="67" y="85"/>
                      <a:pt x="73" y="84"/>
                    </a:cubicBezTo>
                    <a:cubicBezTo>
                      <a:pt x="79" y="84"/>
                      <a:pt x="79" y="84"/>
                      <a:pt x="85" y="84"/>
                    </a:cubicBezTo>
                    <a:cubicBezTo>
                      <a:pt x="90" y="84"/>
                      <a:pt x="96" y="87"/>
                      <a:pt x="103" y="97"/>
                    </a:cubicBezTo>
                    <a:cubicBezTo>
                      <a:pt x="109" y="107"/>
                      <a:pt x="107" y="105"/>
                      <a:pt x="108" y="116"/>
                    </a:cubicBezTo>
                    <a:cubicBezTo>
                      <a:pt x="110" y="126"/>
                      <a:pt x="112" y="119"/>
                      <a:pt x="123" y="122"/>
                    </a:cubicBezTo>
                    <a:cubicBezTo>
                      <a:pt x="134" y="125"/>
                      <a:pt x="123" y="128"/>
                      <a:pt x="126" y="130"/>
                    </a:cubicBezTo>
                    <a:cubicBezTo>
                      <a:pt x="128" y="133"/>
                      <a:pt x="131" y="139"/>
                      <a:pt x="132" y="144"/>
                    </a:cubicBezTo>
                    <a:cubicBezTo>
                      <a:pt x="132" y="149"/>
                      <a:pt x="132" y="144"/>
                      <a:pt x="138" y="151"/>
                    </a:cubicBezTo>
                    <a:cubicBezTo>
                      <a:pt x="145" y="157"/>
                      <a:pt x="139" y="157"/>
                      <a:pt x="138" y="160"/>
                    </a:cubicBezTo>
                    <a:cubicBezTo>
                      <a:pt x="138" y="162"/>
                      <a:pt x="134" y="166"/>
                      <a:pt x="138" y="170"/>
                    </a:cubicBezTo>
                    <a:cubicBezTo>
                      <a:pt x="143" y="173"/>
                      <a:pt x="143" y="169"/>
                      <a:pt x="144" y="166"/>
                    </a:cubicBezTo>
                    <a:cubicBezTo>
                      <a:pt x="146" y="164"/>
                      <a:pt x="150" y="163"/>
                      <a:pt x="155" y="163"/>
                    </a:cubicBezTo>
                    <a:cubicBezTo>
                      <a:pt x="159" y="163"/>
                      <a:pt x="160" y="165"/>
                      <a:pt x="167" y="167"/>
                    </a:cubicBezTo>
                    <a:cubicBezTo>
                      <a:pt x="174" y="168"/>
                      <a:pt x="169" y="168"/>
                      <a:pt x="168" y="175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9" name="Freeform 773">
                <a:extLst>
                  <a:ext uri="{FF2B5EF4-FFF2-40B4-BE49-F238E27FC236}">
                    <a16:creationId xmlns:a16="http://schemas.microsoft.com/office/drawing/2014/main" id="{329CCBDA-3DD6-0116-88D3-3C7D7C5356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4438" y="2203451"/>
                <a:ext cx="69850" cy="42863"/>
              </a:xfrm>
              <a:custGeom>
                <a:avLst/>
                <a:gdLst>
                  <a:gd name="T0" fmla="*/ 56 w 59"/>
                  <a:gd name="T1" fmla="*/ 26 h 36"/>
                  <a:gd name="T2" fmla="*/ 48 w 59"/>
                  <a:gd name="T3" fmla="*/ 32 h 36"/>
                  <a:gd name="T4" fmla="*/ 36 w 59"/>
                  <a:gd name="T5" fmla="*/ 36 h 36"/>
                  <a:gd name="T6" fmla="*/ 35 w 59"/>
                  <a:gd name="T7" fmla="*/ 36 h 36"/>
                  <a:gd name="T8" fmla="*/ 35 w 59"/>
                  <a:gd name="T9" fmla="*/ 36 h 36"/>
                  <a:gd name="T10" fmla="*/ 30 w 59"/>
                  <a:gd name="T11" fmla="*/ 32 h 36"/>
                  <a:gd name="T12" fmla="*/ 23 w 59"/>
                  <a:gd name="T13" fmla="*/ 26 h 36"/>
                  <a:gd name="T14" fmla="*/ 20 w 59"/>
                  <a:gd name="T15" fmla="*/ 31 h 36"/>
                  <a:gd name="T16" fmla="*/ 15 w 59"/>
                  <a:gd name="T17" fmla="*/ 34 h 36"/>
                  <a:gd name="T18" fmla="*/ 5 w 59"/>
                  <a:gd name="T19" fmla="*/ 30 h 36"/>
                  <a:gd name="T20" fmla="*/ 2 w 59"/>
                  <a:gd name="T21" fmla="*/ 27 h 36"/>
                  <a:gd name="T22" fmla="*/ 6 w 59"/>
                  <a:gd name="T23" fmla="*/ 22 h 36"/>
                  <a:gd name="T24" fmla="*/ 12 w 59"/>
                  <a:gd name="T25" fmla="*/ 17 h 36"/>
                  <a:gd name="T26" fmla="*/ 18 w 59"/>
                  <a:gd name="T27" fmla="*/ 12 h 36"/>
                  <a:gd name="T28" fmla="*/ 15 w 59"/>
                  <a:gd name="T29" fmla="*/ 6 h 36"/>
                  <a:gd name="T30" fmla="*/ 14 w 59"/>
                  <a:gd name="T31" fmla="*/ 3 h 36"/>
                  <a:gd name="T32" fmla="*/ 14 w 59"/>
                  <a:gd name="T33" fmla="*/ 3 h 36"/>
                  <a:gd name="T34" fmla="*/ 15 w 59"/>
                  <a:gd name="T35" fmla="*/ 2 h 36"/>
                  <a:gd name="T36" fmla="*/ 21 w 59"/>
                  <a:gd name="T37" fmla="*/ 2 h 36"/>
                  <a:gd name="T38" fmla="*/ 25 w 59"/>
                  <a:gd name="T39" fmla="*/ 7 h 36"/>
                  <a:gd name="T40" fmla="*/ 32 w 59"/>
                  <a:gd name="T41" fmla="*/ 6 h 36"/>
                  <a:gd name="T42" fmla="*/ 41 w 59"/>
                  <a:gd name="T43" fmla="*/ 3 h 36"/>
                  <a:gd name="T44" fmla="*/ 49 w 59"/>
                  <a:gd name="T45" fmla="*/ 9 h 36"/>
                  <a:gd name="T46" fmla="*/ 55 w 59"/>
                  <a:gd name="T47" fmla="*/ 17 h 36"/>
                  <a:gd name="T48" fmla="*/ 56 w 59"/>
                  <a:gd name="T49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9" h="36">
                    <a:moveTo>
                      <a:pt x="56" y="26"/>
                    </a:moveTo>
                    <a:cubicBezTo>
                      <a:pt x="55" y="30"/>
                      <a:pt x="55" y="30"/>
                      <a:pt x="48" y="32"/>
                    </a:cubicBezTo>
                    <a:cubicBezTo>
                      <a:pt x="42" y="35"/>
                      <a:pt x="43" y="36"/>
                      <a:pt x="36" y="36"/>
                    </a:cubicBezTo>
                    <a:cubicBezTo>
                      <a:pt x="36" y="36"/>
                      <a:pt x="35" y="36"/>
                      <a:pt x="35" y="36"/>
                    </a:cubicBezTo>
                    <a:cubicBezTo>
                      <a:pt x="35" y="36"/>
                      <a:pt x="35" y="36"/>
                      <a:pt x="35" y="36"/>
                    </a:cubicBezTo>
                    <a:cubicBezTo>
                      <a:pt x="33" y="35"/>
                      <a:pt x="31" y="33"/>
                      <a:pt x="30" y="32"/>
                    </a:cubicBezTo>
                    <a:cubicBezTo>
                      <a:pt x="27" y="29"/>
                      <a:pt x="27" y="30"/>
                      <a:pt x="23" y="26"/>
                    </a:cubicBezTo>
                    <a:cubicBezTo>
                      <a:pt x="20" y="22"/>
                      <a:pt x="20" y="28"/>
                      <a:pt x="20" y="31"/>
                    </a:cubicBezTo>
                    <a:cubicBezTo>
                      <a:pt x="20" y="34"/>
                      <a:pt x="17" y="33"/>
                      <a:pt x="15" y="34"/>
                    </a:cubicBezTo>
                    <a:cubicBezTo>
                      <a:pt x="13" y="35"/>
                      <a:pt x="10" y="33"/>
                      <a:pt x="5" y="30"/>
                    </a:cubicBezTo>
                    <a:cubicBezTo>
                      <a:pt x="0" y="26"/>
                      <a:pt x="2" y="28"/>
                      <a:pt x="2" y="27"/>
                    </a:cubicBezTo>
                    <a:cubicBezTo>
                      <a:pt x="1" y="25"/>
                      <a:pt x="4" y="23"/>
                      <a:pt x="6" y="22"/>
                    </a:cubicBezTo>
                    <a:cubicBezTo>
                      <a:pt x="9" y="20"/>
                      <a:pt x="8" y="20"/>
                      <a:pt x="12" y="17"/>
                    </a:cubicBezTo>
                    <a:cubicBezTo>
                      <a:pt x="16" y="14"/>
                      <a:pt x="15" y="15"/>
                      <a:pt x="18" y="12"/>
                    </a:cubicBezTo>
                    <a:cubicBezTo>
                      <a:pt x="20" y="9"/>
                      <a:pt x="17" y="9"/>
                      <a:pt x="15" y="6"/>
                    </a:cubicBezTo>
                    <a:cubicBezTo>
                      <a:pt x="14" y="5"/>
                      <a:pt x="14" y="4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5" y="2"/>
                      <a:pt x="15" y="2"/>
                    </a:cubicBezTo>
                    <a:cubicBezTo>
                      <a:pt x="18" y="0"/>
                      <a:pt x="19" y="2"/>
                      <a:pt x="21" y="2"/>
                    </a:cubicBezTo>
                    <a:cubicBezTo>
                      <a:pt x="24" y="2"/>
                      <a:pt x="25" y="4"/>
                      <a:pt x="25" y="7"/>
                    </a:cubicBezTo>
                    <a:cubicBezTo>
                      <a:pt x="25" y="10"/>
                      <a:pt x="27" y="7"/>
                      <a:pt x="32" y="6"/>
                    </a:cubicBezTo>
                    <a:cubicBezTo>
                      <a:pt x="37" y="4"/>
                      <a:pt x="38" y="4"/>
                      <a:pt x="41" y="3"/>
                    </a:cubicBezTo>
                    <a:cubicBezTo>
                      <a:pt x="45" y="1"/>
                      <a:pt x="46" y="4"/>
                      <a:pt x="49" y="9"/>
                    </a:cubicBezTo>
                    <a:cubicBezTo>
                      <a:pt x="52" y="13"/>
                      <a:pt x="50" y="12"/>
                      <a:pt x="55" y="17"/>
                    </a:cubicBezTo>
                    <a:cubicBezTo>
                      <a:pt x="59" y="22"/>
                      <a:pt x="58" y="21"/>
                      <a:pt x="56" y="26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19" name="Freeform 775">
              <a:extLst>
                <a:ext uri="{FF2B5EF4-FFF2-40B4-BE49-F238E27FC236}">
                  <a16:creationId xmlns:a16="http://schemas.microsoft.com/office/drawing/2014/main" id="{137127E5-EE25-8B48-B191-DA9351146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2515" y="2264745"/>
              <a:ext cx="96791" cy="68263"/>
            </a:xfrm>
            <a:custGeom>
              <a:avLst/>
              <a:gdLst>
                <a:gd name="T0" fmla="*/ 79 w 84"/>
                <a:gd name="T1" fmla="*/ 35 h 58"/>
                <a:gd name="T2" fmla="*/ 76 w 84"/>
                <a:gd name="T3" fmla="*/ 38 h 58"/>
                <a:gd name="T4" fmla="*/ 74 w 84"/>
                <a:gd name="T5" fmla="*/ 39 h 58"/>
                <a:gd name="T6" fmla="*/ 69 w 84"/>
                <a:gd name="T7" fmla="*/ 44 h 58"/>
                <a:gd name="T8" fmla="*/ 69 w 84"/>
                <a:gd name="T9" fmla="*/ 52 h 58"/>
                <a:gd name="T10" fmla="*/ 71 w 84"/>
                <a:gd name="T11" fmla="*/ 56 h 58"/>
                <a:gd name="T12" fmla="*/ 62 w 84"/>
                <a:gd name="T13" fmla="*/ 56 h 58"/>
                <a:gd name="T14" fmla="*/ 48 w 84"/>
                <a:gd name="T15" fmla="*/ 48 h 58"/>
                <a:gd name="T16" fmla="*/ 46 w 84"/>
                <a:gd name="T17" fmla="*/ 39 h 58"/>
                <a:gd name="T18" fmla="*/ 35 w 84"/>
                <a:gd name="T19" fmla="*/ 45 h 58"/>
                <a:gd name="T20" fmla="*/ 32 w 84"/>
                <a:gd name="T21" fmla="*/ 34 h 58"/>
                <a:gd name="T22" fmla="*/ 24 w 84"/>
                <a:gd name="T23" fmla="*/ 34 h 58"/>
                <a:gd name="T24" fmla="*/ 22 w 84"/>
                <a:gd name="T25" fmla="*/ 32 h 58"/>
                <a:gd name="T26" fmla="*/ 17 w 84"/>
                <a:gd name="T27" fmla="*/ 29 h 58"/>
                <a:gd name="T28" fmla="*/ 13 w 84"/>
                <a:gd name="T29" fmla="*/ 24 h 58"/>
                <a:gd name="T30" fmla="*/ 7 w 84"/>
                <a:gd name="T31" fmla="*/ 23 h 58"/>
                <a:gd name="T32" fmla="*/ 2 w 84"/>
                <a:gd name="T33" fmla="*/ 22 h 58"/>
                <a:gd name="T34" fmla="*/ 0 w 84"/>
                <a:gd name="T35" fmla="*/ 13 h 58"/>
                <a:gd name="T36" fmla="*/ 13 w 84"/>
                <a:gd name="T37" fmla="*/ 8 h 58"/>
                <a:gd name="T38" fmla="*/ 23 w 84"/>
                <a:gd name="T39" fmla="*/ 0 h 58"/>
                <a:gd name="T40" fmla="*/ 24 w 84"/>
                <a:gd name="T41" fmla="*/ 0 h 58"/>
                <a:gd name="T42" fmla="*/ 26 w 84"/>
                <a:gd name="T43" fmla="*/ 4 h 58"/>
                <a:gd name="T44" fmla="*/ 35 w 84"/>
                <a:gd name="T45" fmla="*/ 6 h 58"/>
                <a:gd name="T46" fmla="*/ 41 w 84"/>
                <a:gd name="T47" fmla="*/ 6 h 58"/>
                <a:gd name="T48" fmla="*/ 50 w 84"/>
                <a:gd name="T49" fmla="*/ 4 h 58"/>
                <a:gd name="T50" fmla="*/ 65 w 84"/>
                <a:gd name="T51" fmla="*/ 11 h 58"/>
                <a:gd name="T52" fmla="*/ 71 w 84"/>
                <a:gd name="T53" fmla="*/ 13 h 58"/>
                <a:gd name="T54" fmla="*/ 72 w 84"/>
                <a:gd name="T55" fmla="*/ 14 h 58"/>
                <a:gd name="T56" fmla="*/ 75 w 84"/>
                <a:gd name="T57" fmla="*/ 20 h 58"/>
                <a:gd name="T58" fmla="*/ 80 w 84"/>
                <a:gd name="T59" fmla="*/ 30 h 58"/>
                <a:gd name="T60" fmla="*/ 79 w 84"/>
                <a:gd name="T61" fmla="*/ 35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4" h="58">
                  <a:moveTo>
                    <a:pt x="79" y="35"/>
                  </a:moveTo>
                  <a:cubicBezTo>
                    <a:pt x="78" y="36"/>
                    <a:pt x="77" y="37"/>
                    <a:pt x="76" y="38"/>
                  </a:cubicBezTo>
                  <a:cubicBezTo>
                    <a:pt x="75" y="38"/>
                    <a:pt x="75" y="38"/>
                    <a:pt x="74" y="39"/>
                  </a:cubicBezTo>
                  <a:cubicBezTo>
                    <a:pt x="72" y="39"/>
                    <a:pt x="70" y="41"/>
                    <a:pt x="69" y="44"/>
                  </a:cubicBezTo>
                  <a:cubicBezTo>
                    <a:pt x="68" y="47"/>
                    <a:pt x="69" y="48"/>
                    <a:pt x="69" y="52"/>
                  </a:cubicBezTo>
                  <a:cubicBezTo>
                    <a:pt x="69" y="55"/>
                    <a:pt x="70" y="55"/>
                    <a:pt x="71" y="56"/>
                  </a:cubicBezTo>
                  <a:cubicBezTo>
                    <a:pt x="67" y="57"/>
                    <a:pt x="64" y="58"/>
                    <a:pt x="62" y="56"/>
                  </a:cubicBezTo>
                  <a:cubicBezTo>
                    <a:pt x="59" y="54"/>
                    <a:pt x="48" y="53"/>
                    <a:pt x="48" y="48"/>
                  </a:cubicBezTo>
                  <a:cubicBezTo>
                    <a:pt x="48" y="43"/>
                    <a:pt x="48" y="37"/>
                    <a:pt x="46" y="39"/>
                  </a:cubicBezTo>
                  <a:cubicBezTo>
                    <a:pt x="44" y="41"/>
                    <a:pt x="37" y="49"/>
                    <a:pt x="35" y="45"/>
                  </a:cubicBezTo>
                  <a:cubicBezTo>
                    <a:pt x="34" y="40"/>
                    <a:pt x="34" y="35"/>
                    <a:pt x="32" y="34"/>
                  </a:cubicBezTo>
                  <a:cubicBezTo>
                    <a:pt x="29" y="34"/>
                    <a:pt x="24" y="34"/>
                    <a:pt x="24" y="34"/>
                  </a:cubicBezTo>
                  <a:cubicBezTo>
                    <a:pt x="23" y="35"/>
                    <a:pt x="22" y="34"/>
                    <a:pt x="22" y="32"/>
                  </a:cubicBezTo>
                  <a:cubicBezTo>
                    <a:pt x="21" y="30"/>
                    <a:pt x="18" y="30"/>
                    <a:pt x="17" y="29"/>
                  </a:cubicBezTo>
                  <a:cubicBezTo>
                    <a:pt x="15" y="27"/>
                    <a:pt x="15" y="27"/>
                    <a:pt x="13" y="24"/>
                  </a:cubicBezTo>
                  <a:cubicBezTo>
                    <a:pt x="11" y="21"/>
                    <a:pt x="9" y="21"/>
                    <a:pt x="7" y="23"/>
                  </a:cubicBezTo>
                  <a:cubicBezTo>
                    <a:pt x="5" y="25"/>
                    <a:pt x="3" y="25"/>
                    <a:pt x="2" y="22"/>
                  </a:cubicBezTo>
                  <a:cubicBezTo>
                    <a:pt x="1" y="20"/>
                    <a:pt x="0" y="15"/>
                    <a:pt x="0" y="13"/>
                  </a:cubicBezTo>
                  <a:cubicBezTo>
                    <a:pt x="4" y="11"/>
                    <a:pt x="7" y="12"/>
                    <a:pt x="13" y="8"/>
                  </a:cubicBezTo>
                  <a:cubicBezTo>
                    <a:pt x="20" y="5"/>
                    <a:pt x="17" y="5"/>
                    <a:pt x="23" y="0"/>
                  </a:cubicBezTo>
                  <a:cubicBezTo>
                    <a:pt x="23" y="0"/>
                    <a:pt x="24" y="0"/>
                    <a:pt x="24" y="0"/>
                  </a:cubicBezTo>
                  <a:cubicBezTo>
                    <a:pt x="25" y="1"/>
                    <a:pt x="25" y="2"/>
                    <a:pt x="26" y="4"/>
                  </a:cubicBezTo>
                  <a:cubicBezTo>
                    <a:pt x="29" y="10"/>
                    <a:pt x="27" y="4"/>
                    <a:pt x="35" y="6"/>
                  </a:cubicBezTo>
                  <a:cubicBezTo>
                    <a:pt x="43" y="8"/>
                    <a:pt x="39" y="6"/>
                    <a:pt x="41" y="6"/>
                  </a:cubicBezTo>
                  <a:cubicBezTo>
                    <a:pt x="42" y="5"/>
                    <a:pt x="46" y="3"/>
                    <a:pt x="50" y="4"/>
                  </a:cubicBezTo>
                  <a:cubicBezTo>
                    <a:pt x="55" y="4"/>
                    <a:pt x="59" y="8"/>
                    <a:pt x="65" y="11"/>
                  </a:cubicBezTo>
                  <a:cubicBezTo>
                    <a:pt x="71" y="14"/>
                    <a:pt x="69" y="12"/>
                    <a:pt x="71" y="13"/>
                  </a:cubicBezTo>
                  <a:cubicBezTo>
                    <a:pt x="71" y="14"/>
                    <a:pt x="72" y="14"/>
                    <a:pt x="72" y="14"/>
                  </a:cubicBezTo>
                  <a:cubicBezTo>
                    <a:pt x="76" y="17"/>
                    <a:pt x="74" y="16"/>
                    <a:pt x="75" y="20"/>
                  </a:cubicBezTo>
                  <a:cubicBezTo>
                    <a:pt x="76" y="25"/>
                    <a:pt x="77" y="27"/>
                    <a:pt x="80" y="30"/>
                  </a:cubicBezTo>
                  <a:cubicBezTo>
                    <a:pt x="84" y="32"/>
                    <a:pt x="81" y="34"/>
                    <a:pt x="79" y="3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Freeform 776">
              <a:extLst>
                <a:ext uri="{FF2B5EF4-FFF2-40B4-BE49-F238E27FC236}">
                  <a16:creationId xmlns:a16="http://schemas.microsoft.com/office/drawing/2014/main" id="{FB65F6CE-15E7-26F2-2C25-8869650F0E2E}"/>
                </a:ext>
              </a:extLst>
            </p:cNvPr>
            <p:cNvSpPr>
              <a:spLocks/>
            </p:cNvSpPr>
            <p:nvPr/>
          </p:nvSpPr>
          <p:spPr bwMode="auto">
            <a:xfrm>
              <a:off x="6559054" y="2206007"/>
              <a:ext cx="93669" cy="74613"/>
            </a:xfrm>
            <a:custGeom>
              <a:avLst/>
              <a:gdLst>
                <a:gd name="T0" fmla="*/ 77 w 80"/>
                <a:gd name="T1" fmla="*/ 9 h 64"/>
                <a:gd name="T2" fmla="*/ 75 w 80"/>
                <a:gd name="T3" fmla="*/ 14 h 64"/>
                <a:gd name="T4" fmla="*/ 74 w 80"/>
                <a:gd name="T5" fmla="*/ 18 h 64"/>
                <a:gd name="T6" fmla="*/ 67 w 80"/>
                <a:gd name="T7" fmla="*/ 21 h 64"/>
                <a:gd name="T8" fmla="*/ 67 w 80"/>
                <a:gd name="T9" fmla="*/ 25 h 64"/>
                <a:gd name="T10" fmla="*/ 73 w 80"/>
                <a:gd name="T11" fmla="*/ 28 h 64"/>
                <a:gd name="T12" fmla="*/ 70 w 80"/>
                <a:gd name="T13" fmla="*/ 35 h 64"/>
                <a:gd name="T14" fmla="*/ 65 w 80"/>
                <a:gd name="T15" fmla="*/ 41 h 64"/>
                <a:gd name="T16" fmla="*/ 50 w 80"/>
                <a:gd name="T17" fmla="*/ 44 h 64"/>
                <a:gd name="T18" fmla="*/ 56 w 80"/>
                <a:gd name="T19" fmla="*/ 53 h 64"/>
                <a:gd name="T20" fmla="*/ 52 w 80"/>
                <a:gd name="T21" fmla="*/ 57 h 64"/>
                <a:gd name="T22" fmla="*/ 47 w 80"/>
                <a:gd name="T23" fmla="*/ 63 h 64"/>
                <a:gd name="T24" fmla="*/ 41 w 80"/>
                <a:gd name="T25" fmla="*/ 61 h 64"/>
                <a:gd name="T26" fmla="*/ 26 w 80"/>
                <a:gd name="T27" fmla="*/ 54 h 64"/>
                <a:gd name="T28" fmla="*/ 17 w 80"/>
                <a:gd name="T29" fmla="*/ 56 h 64"/>
                <a:gd name="T30" fmla="*/ 11 w 80"/>
                <a:gd name="T31" fmla="*/ 56 h 64"/>
                <a:gd name="T32" fmla="*/ 2 w 80"/>
                <a:gd name="T33" fmla="*/ 54 h 64"/>
                <a:gd name="T34" fmla="*/ 0 w 80"/>
                <a:gd name="T35" fmla="*/ 50 h 64"/>
                <a:gd name="T36" fmla="*/ 10 w 80"/>
                <a:gd name="T37" fmla="*/ 41 h 64"/>
                <a:gd name="T38" fmla="*/ 20 w 80"/>
                <a:gd name="T39" fmla="*/ 21 h 64"/>
                <a:gd name="T40" fmla="*/ 28 w 80"/>
                <a:gd name="T41" fmla="*/ 12 h 64"/>
                <a:gd name="T42" fmla="*/ 41 w 80"/>
                <a:gd name="T43" fmla="*/ 9 h 64"/>
                <a:gd name="T44" fmla="*/ 48 w 80"/>
                <a:gd name="T45" fmla="*/ 1 h 64"/>
                <a:gd name="T46" fmla="*/ 60 w 80"/>
                <a:gd name="T47" fmla="*/ 1 h 64"/>
                <a:gd name="T48" fmla="*/ 74 w 80"/>
                <a:gd name="T49" fmla="*/ 2 h 64"/>
                <a:gd name="T50" fmla="*/ 79 w 80"/>
                <a:gd name="T51" fmla="*/ 4 h 64"/>
                <a:gd name="T52" fmla="*/ 77 w 80"/>
                <a:gd name="T53" fmla="*/ 9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0" h="64">
                  <a:moveTo>
                    <a:pt x="77" y="9"/>
                  </a:moveTo>
                  <a:cubicBezTo>
                    <a:pt x="77" y="11"/>
                    <a:pt x="76" y="13"/>
                    <a:pt x="75" y="14"/>
                  </a:cubicBezTo>
                  <a:cubicBezTo>
                    <a:pt x="74" y="15"/>
                    <a:pt x="74" y="17"/>
                    <a:pt x="74" y="18"/>
                  </a:cubicBezTo>
                  <a:cubicBezTo>
                    <a:pt x="74" y="19"/>
                    <a:pt x="72" y="21"/>
                    <a:pt x="67" y="21"/>
                  </a:cubicBezTo>
                  <a:cubicBezTo>
                    <a:pt x="62" y="22"/>
                    <a:pt x="67" y="21"/>
                    <a:pt x="67" y="25"/>
                  </a:cubicBezTo>
                  <a:cubicBezTo>
                    <a:pt x="67" y="28"/>
                    <a:pt x="70" y="26"/>
                    <a:pt x="73" y="28"/>
                  </a:cubicBezTo>
                  <a:cubicBezTo>
                    <a:pt x="76" y="31"/>
                    <a:pt x="72" y="32"/>
                    <a:pt x="70" y="35"/>
                  </a:cubicBezTo>
                  <a:cubicBezTo>
                    <a:pt x="67" y="38"/>
                    <a:pt x="66" y="40"/>
                    <a:pt x="65" y="41"/>
                  </a:cubicBezTo>
                  <a:cubicBezTo>
                    <a:pt x="63" y="43"/>
                    <a:pt x="55" y="44"/>
                    <a:pt x="50" y="44"/>
                  </a:cubicBezTo>
                  <a:cubicBezTo>
                    <a:pt x="46" y="44"/>
                    <a:pt x="53" y="50"/>
                    <a:pt x="56" y="53"/>
                  </a:cubicBezTo>
                  <a:cubicBezTo>
                    <a:pt x="58" y="55"/>
                    <a:pt x="52" y="57"/>
                    <a:pt x="52" y="57"/>
                  </a:cubicBezTo>
                  <a:cubicBezTo>
                    <a:pt x="52" y="57"/>
                    <a:pt x="50" y="61"/>
                    <a:pt x="47" y="63"/>
                  </a:cubicBezTo>
                  <a:cubicBezTo>
                    <a:pt x="45" y="62"/>
                    <a:pt x="47" y="64"/>
                    <a:pt x="41" y="61"/>
                  </a:cubicBezTo>
                  <a:cubicBezTo>
                    <a:pt x="35" y="58"/>
                    <a:pt x="31" y="54"/>
                    <a:pt x="26" y="54"/>
                  </a:cubicBezTo>
                  <a:cubicBezTo>
                    <a:pt x="22" y="53"/>
                    <a:pt x="18" y="55"/>
                    <a:pt x="17" y="56"/>
                  </a:cubicBezTo>
                  <a:cubicBezTo>
                    <a:pt x="15" y="56"/>
                    <a:pt x="19" y="58"/>
                    <a:pt x="11" y="56"/>
                  </a:cubicBezTo>
                  <a:cubicBezTo>
                    <a:pt x="3" y="54"/>
                    <a:pt x="5" y="60"/>
                    <a:pt x="2" y="54"/>
                  </a:cubicBezTo>
                  <a:cubicBezTo>
                    <a:pt x="1" y="52"/>
                    <a:pt x="1" y="51"/>
                    <a:pt x="0" y="50"/>
                  </a:cubicBezTo>
                  <a:cubicBezTo>
                    <a:pt x="4" y="47"/>
                    <a:pt x="3" y="49"/>
                    <a:pt x="10" y="41"/>
                  </a:cubicBezTo>
                  <a:cubicBezTo>
                    <a:pt x="17" y="32"/>
                    <a:pt x="18" y="24"/>
                    <a:pt x="20" y="21"/>
                  </a:cubicBezTo>
                  <a:cubicBezTo>
                    <a:pt x="21" y="18"/>
                    <a:pt x="25" y="11"/>
                    <a:pt x="28" y="12"/>
                  </a:cubicBezTo>
                  <a:cubicBezTo>
                    <a:pt x="31" y="12"/>
                    <a:pt x="37" y="14"/>
                    <a:pt x="41" y="9"/>
                  </a:cubicBezTo>
                  <a:cubicBezTo>
                    <a:pt x="45" y="5"/>
                    <a:pt x="42" y="0"/>
                    <a:pt x="48" y="1"/>
                  </a:cubicBezTo>
                  <a:cubicBezTo>
                    <a:pt x="54" y="1"/>
                    <a:pt x="50" y="1"/>
                    <a:pt x="60" y="1"/>
                  </a:cubicBezTo>
                  <a:cubicBezTo>
                    <a:pt x="70" y="0"/>
                    <a:pt x="73" y="6"/>
                    <a:pt x="74" y="2"/>
                  </a:cubicBezTo>
                  <a:cubicBezTo>
                    <a:pt x="76" y="2"/>
                    <a:pt x="78" y="3"/>
                    <a:pt x="79" y="4"/>
                  </a:cubicBezTo>
                  <a:cubicBezTo>
                    <a:pt x="80" y="5"/>
                    <a:pt x="77" y="7"/>
                    <a:pt x="77" y="9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1" name="Gruppieren 20">
              <a:extLst>
                <a:ext uri="{FF2B5EF4-FFF2-40B4-BE49-F238E27FC236}">
                  <a16:creationId xmlns:a16="http://schemas.microsoft.com/office/drawing/2014/main" id="{471F753E-6D6E-FBF5-ABB3-F5528279DE7B}"/>
                </a:ext>
              </a:extLst>
            </p:cNvPr>
            <p:cNvGrpSpPr/>
            <p:nvPr/>
          </p:nvGrpSpPr>
          <p:grpSpPr>
            <a:xfrm>
              <a:off x="6627745" y="2407619"/>
              <a:ext cx="316913" cy="346075"/>
              <a:chOff x="4111625" y="2465388"/>
              <a:chExt cx="322263" cy="346075"/>
            </a:xfrm>
            <a:solidFill>
              <a:srgbClr val="00AEEF"/>
            </a:solidFill>
          </p:grpSpPr>
          <p:sp>
            <p:nvSpPr>
              <p:cNvPr id="354" name="Freeform 777">
                <a:extLst>
                  <a:ext uri="{FF2B5EF4-FFF2-40B4-BE49-F238E27FC236}">
                    <a16:creationId xmlns:a16="http://schemas.microsoft.com/office/drawing/2014/main" id="{4A45D983-5C40-1EB3-405A-14C6980A49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1313" y="2657476"/>
                <a:ext cx="49213" cy="79375"/>
              </a:xfrm>
              <a:custGeom>
                <a:avLst/>
                <a:gdLst>
                  <a:gd name="T0" fmla="*/ 19 w 42"/>
                  <a:gd name="T1" fmla="*/ 3 h 68"/>
                  <a:gd name="T2" fmla="*/ 16 w 42"/>
                  <a:gd name="T3" fmla="*/ 7 h 68"/>
                  <a:gd name="T4" fmla="*/ 10 w 42"/>
                  <a:gd name="T5" fmla="*/ 10 h 68"/>
                  <a:gd name="T6" fmla="*/ 4 w 42"/>
                  <a:gd name="T7" fmla="*/ 9 h 68"/>
                  <a:gd name="T8" fmla="*/ 2 w 42"/>
                  <a:gd name="T9" fmla="*/ 15 h 68"/>
                  <a:gd name="T10" fmla="*/ 6 w 42"/>
                  <a:gd name="T11" fmla="*/ 25 h 68"/>
                  <a:gd name="T12" fmla="*/ 8 w 42"/>
                  <a:gd name="T13" fmla="*/ 36 h 68"/>
                  <a:gd name="T14" fmla="*/ 9 w 42"/>
                  <a:gd name="T15" fmla="*/ 45 h 68"/>
                  <a:gd name="T16" fmla="*/ 6 w 42"/>
                  <a:gd name="T17" fmla="*/ 54 h 68"/>
                  <a:gd name="T18" fmla="*/ 6 w 42"/>
                  <a:gd name="T19" fmla="*/ 60 h 68"/>
                  <a:gd name="T20" fmla="*/ 10 w 42"/>
                  <a:gd name="T21" fmla="*/ 65 h 68"/>
                  <a:gd name="T22" fmla="*/ 17 w 42"/>
                  <a:gd name="T23" fmla="*/ 67 h 68"/>
                  <a:gd name="T24" fmla="*/ 22 w 42"/>
                  <a:gd name="T25" fmla="*/ 60 h 68"/>
                  <a:gd name="T26" fmla="*/ 26 w 42"/>
                  <a:gd name="T27" fmla="*/ 56 h 68"/>
                  <a:gd name="T28" fmla="*/ 33 w 42"/>
                  <a:gd name="T29" fmla="*/ 58 h 68"/>
                  <a:gd name="T30" fmla="*/ 34 w 42"/>
                  <a:gd name="T31" fmla="*/ 46 h 68"/>
                  <a:gd name="T32" fmla="*/ 38 w 42"/>
                  <a:gd name="T33" fmla="*/ 30 h 68"/>
                  <a:gd name="T34" fmla="*/ 38 w 42"/>
                  <a:gd name="T35" fmla="*/ 23 h 68"/>
                  <a:gd name="T36" fmla="*/ 38 w 42"/>
                  <a:gd name="T37" fmla="*/ 12 h 68"/>
                  <a:gd name="T38" fmla="*/ 29 w 42"/>
                  <a:gd name="T39" fmla="*/ 2 h 68"/>
                  <a:gd name="T40" fmla="*/ 21 w 42"/>
                  <a:gd name="T41" fmla="*/ 0 h 68"/>
                  <a:gd name="T42" fmla="*/ 19 w 42"/>
                  <a:gd name="T43" fmla="*/ 3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2" h="68">
                    <a:moveTo>
                      <a:pt x="19" y="3"/>
                    </a:moveTo>
                    <a:cubicBezTo>
                      <a:pt x="17" y="5"/>
                      <a:pt x="18" y="6"/>
                      <a:pt x="16" y="7"/>
                    </a:cubicBezTo>
                    <a:cubicBezTo>
                      <a:pt x="14" y="9"/>
                      <a:pt x="14" y="10"/>
                      <a:pt x="10" y="10"/>
                    </a:cubicBezTo>
                    <a:cubicBezTo>
                      <a:pt x="6" y="10"/>
                      <a:pt x="6" y="8"/>
                      <a:pt x="4" y="9"/>
                    </a:cubicBezTo>
                    <a:cubicBezTo>
                      <a:pt x="1" y="11"/>
                      <a:pt x="0" y="11"/>
                      <a:pt x="2" y="15"/>
                    </a:cubicBezTo>
                    <a:cubicBezTo>
                      <a:pt x="4" y="19"/>
                      <a:pt x="6" y="19"/>
                      <a:pt x="6" y="25"/>
                    </a:cubicBezTo>
                    <a:cubicBezTo>
                      <a:pt x="7" y="31"/>
                      <a:pt x="7" y="32"/>
                      <a:pt x="8" y="36"/>
                    </a:cubicBezTo>
                    <a:cubicBezTo>
                      <a:pt x="8" y="40"/>
                      <a:pt x="11" y="41"/>
                      <a:pt x="9" y="45"/>
                    </a:cubicBezTo>
                    <a:cubicBezTo>
                      <a:pt x="7" y="48"/>
                      <a:pt x="4" y="52"/>
                      <a:pt x="6" y="54"/>
                    </a:cubicBezTo>
                    <a:cubicBezTo>
                      <a:pt x="8" y="56"/>
                      <a:pt x="6" y="56"/>
                      <a:pt x="6" y="60"/>
                    </a:cubicBezTo>
                    <a:cubicBezTo>
                      <a:pt x="5" y="65"/>
                      <a:pt x="6" y="67"/>
                      <a:pt x="10" y="65"/>
                    </a:cubicBezTo>
                    <a:cubicBezTo>
                      <a:pt x="13" y="64"/>
                      <a:pt x="16" y="66"/>
                      <a:pt x="17" y="67"/>
                    </a:cubicBezTo>
                    <a:cubicBezTo>
                      <a:pt x="18" y="68"/>
                      <a:pt x="20" y="62"/>
                      <a:pt x="22" y="60"/>
                    </a:cubicBezTo>
                    <a:cubicBezTo>
                      <a:pt x="23" y="57"/>
                      <a:pt x="25" y="54"/>
                      <a:pt x="26" y="56"/>
                    </a:cubicBezTo>
                    <a:cubicBezTo>
                      <a:pt x="28" y="59"/>
                      <a:pt x="32" y="62"/>
                      <a:pt x="33" y="58"/>
                    </a:cubicBezTo>
                    <a:cubicBezTo>
                      <a:pt x="35" y="54"/>
                      <a:pt x="32" y="51"/>
                      <a:pt x="34" y="46"/>
                    </a:cubicBezTo>
                    <a:cubicBezTo>
                      <a:pt x="36" y="40"/>
                      <a:pt x="39" y="32"/>
                      <a:pt x="38" y="30"/>
                    </a:cubicBezTo>
                    <a:cubicBezTo>
                      <a:pt x="36" y="28"/>
                      <a:pt x="36" y="26"/>
                      <a:pt x="38" y="23"/>
                    </a:cubicBezTo>
                    <a:cubicBezTo>
                      <a:pt x="40" y="20"/>
                      <a:pt x="42" y="16"/>
                      <a:pt x="38" y="12"/>
                    </a:cubicBezTo>
                    <a:cubicBezTo>
                      <a:pt x="34" y="8"/>
                      <a:pt x="32" y="2"/>
                      <a:pt x="29" y="2"/>
                    </a:cubicBezTo>
                    <a:cubicBezTo>
                      <a:pt x="26" y="1"/>
                      <a:pt x="22" y="0"/>
                      <a:pt x="21" y="0"/>
                    </a:cubicBezTo>
                    <a:cubicBezTo>
                      <a:pt x="20" y="1"/>
                      <a:pt x="16" y="1"/>
                      <a:pt x="19" y="3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5" name="Freeform 778">
                <a:extLst>
                  <a:ext uri="{FF2B5EF4-FFF2-40B4-BE49-F238E27FC236}">
                    <a16:creationId xmlns:a16="http://schemas.microsoft.com/office/drawing/2014/main" id="{592CAD31-3257-62D1-1C56-97B1A6043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4025" y="2751138"/>
                <a:ext cx="96838" cy="60325"/>
              </a:xfrm>
              <a:custGeom>
                <a:avLst/>
                <a:gdLst>
                  <a:gd name="T0" fmla="*/ 12 w 82"/>
                  <a:gd name="T1" fmla="*/ 7 h 52"/>
                  <a:gd name="T2" fmla="*/ 6 w 82"/>
                  <a:gd name="T3" fmla="*/ 10 h 52"/>
                  <a:gd name="T4" fmla="*/ 4 w 82"/>
                  <a:gd name="T5" fmla="*/ 17 h 52"/>
                  <a:gd name="T6" fmla="*/ 11 w 82"/>
                  <a:gd name="T7" fmla="*/ 22 h 52"/>
                  <a:gd name="T8" fmla="*/ 24 w 82"/>
                  <a:gd name="T9" fmla="*/ 27 h 52"/>
                  <a:gd name="T10" fmla="*/ 37 w 82"/>
                  <a:gd name="T11" fmla="*/ 33 h 52"/>
                  <a:gd name="T12" fmla="*/ 45 w 82"/>
                  <a:gd name="T13" fmla="*/ 39 h 52"/>
                  <a:gd name="T14" fmla="*/ 52 w 82"/>
                  <a:gd name="T15" fmla="*/ 44 h 52"/>
                  <a:gd name="T16" fmla="*/ 64 w 82"/>
                  <a:gd name="T17" fmla="*/ 48 h 52"/>
                  <a:gd name="T18" fmla="*/ 70 w 82"/>
                  <a:gd name="T19" fmla="*/ 43 h 52"/>
                  <a:gd name="T20" fmla="*/ 69 w 82"/>
                  <a:gd name="T21" fmla="*/ 31 h 52"/>
                  <a:gd name="T22" fmla="*/ 66 w 82"/>
                  <a:gd name="T23" fmla="*/ 21 h 52"/>
                  <a:gd name="T24" fmla="*/ 71 w 82"/>
                  <a:gd name="T25" fmla="*/ 4 h 52"/>
                  <a:gd name="T26" fmla="*/ 52 w 82"/>
                  <a:gd name="T27" fmla="*/ 9 h 52"/>
                  <a:gd name="T28" fmla="*/ 41 w 82"/>
                  <a:gd name="T29" fmla="*/ 10 h 52"/>
                  <a:gd name="T30" fmla="*/ 30 w 82"/>
                  <a:gd name="T31" fmla="*/ 7 h 52"/>
                  <a:gd name="T32" fmla="*/ 19 w 82"/>
                  <a:gd name="T33" fmla="*/ 4 h 52"/>
                  <a:gd name="T34" fmla="*/ 15 w 82"/>
                  <a:gd name="T35" fmla="*/ 9 h 52"/>
                  <a:gd name="T36" fmla="*/ 12 w 82"/>
                  <a:gd name="T37" fmla="*/ 7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82" h="52">
                    <a:moveTo>
                      <a:pt x="12" y="7"/>
                    </a:moveTo>
                    <a:cubicBezTo>
                      <a:pt x="9" y="5"/>
                      <a:pt x="7" y="7"/>
                      <a:pt x="6" y="10"/>
                    </a:cubicBezTo>
                    <a:cubicBezTo>
                      <a:pt x="5" y="13"/>
                      <a:pt x="0" y="12"/>
                      <a:pt x="4" y="17"/>
                    </a:cubicBezTo>
                    <a:cubicBezTo>
                      <a:pt x="8" y="21"/>
                      <a:pt x="3" y="20"/>
                      <a:pt x="11" y="22"/>
                    </a:cubicBezTo>
                    <a:cubicBezTo>
                      <a:pt x="19" y="24"/>
                      <a:pt x="21" y="24"/>
                      <a:pt x="24" y="27"/>
                    </a:cubicBezTo>
                    <a:cubicBezTo>
                      <a:pt x="27" y="31"/>
                      <a:pt x="32" y="29"/>
                      <a:pt x="37" y="33"/>
                    </a:cubicBezTo>
                    <a:cubicBezTo>
                      <a:pt x="41" y="36"/>
                      <a:pt x="41" y="34"/>
                      <a:pt x="45" y="39"/>
                    </a:cubicBezTo>
                    <a:cubicBezTo>
                      <a:pt x="49" y="43"/>
                      <a:pt x="47" y="40"/>
                      <a:pt x="52" y="44"/>
                    </a:cubicBezTo>
                    <a:cubicBezTo>
                      <a:pt x="57" y="49"/>
                      <a:pt x="59" y="49"/>
                      <a:pt x="64" y="48"/>
                    </a:cubicBezTo>
                    <a:cubicBezTo>
                      <a:pt x="68" y="47"/>
                      <a:pt x="71" y="52"/>
                      <a:pt x="70" y="43"/>
                    </a:cubicBezTo>
                    <a:cubicBezTo>
                      <a:pt x="70" y="33"/>
                      <a:pt x="73" y="37"/>
                      <a:pt x="69" y="31"/>
                    </a:cubicBezTo>
                    <a:cubicBezTo>
                      <a:pt x="66" y="24"/>
                      <a:pt x="63" y="30"/>
                      <a:pt x="66" y="21"/>
                    </a:cubicBezTo>
                    <a:cubicBezTo>
                      <a:pt x="69" y="13"/>
                      <a:pt x="82" y="2"/>
                      <a:pt x="71" y="4"/>
                    </a:cubicBezTo>
                    <a:cubicBezTo>
                      <a:pt x="60" y="5"/>
                      <a:pt x="56" y="8"/>
                      <a:pt x="52" y="9"/>
                    </a:cubicBezTo>
                    <a:cubicBezTo>
                      <a:pt x="48" y="10"/>
                      <a:pt x="48" y="9"/>
                      <a:pt x="41" y="10"/>
                    </a:cubicBezTo>
                    <a:cubicBezTo>
                      <a:pt x="34" y="11"/>
                      <a:pt x="32" y="10"/>
                      <a:pt x="30" y="7"/>
                    </a:cubicBezTo>
                    <a:cubicBezTo>
                      <a:pt x="28" y="5"/>
                      <a:pt x="20" y="0"/>
                      <a:pt x="19" y="4"/>
                    </a:cubicBezTo>
                    <a:cubicBezTo>
                      <a:pt x="18" y="9"/>
                      <a:pt x="16" y="11"/>
                      <a:pt x="15" y="9"/>
                    </a:cubicBezTo>
                    <a:cubicBezTo>
                      <a:pt x="15" y="8"/>
                      <a:pt x="12" y="12"/>
                      <a:pt x="12" y="7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56" name="Freeform 779">
                <a:extLst>
                  <a:ext uri="{FF2B5EF4-FFF2-40B4-BE49-F238E27FC236}">
                    <a16:creationId xmlns:a16="http://schemas.microsoft.com/office/drawing/2014/main" id="{A52A503B-75A6-2DED-E4DB-AA515AAFB0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1625" y="2465388"/>
                <a:ext cx="322263" cy="300038"/>
              </a:xfrm>
              <a:custGeom>
                <a:avLst/>
                <a:gdLst>
                  <a:gd name="T0" fmla="*/ 264 w 274"/>
                  <a:gd name="T1" fmla="*/ 202 h 256"/>
                  <a:gd name="T2" fmla="*/ 252 w 274"/>
                  <a:gd name="T3" fmla="*/ 191 h 256"/>
                  <a:gd name="T4" fmla="*/ 241 w 274"/>
                  <a:gd name="T5" fmla="*/ 185 h 256"/>
                  <a:gd name="T6" fmla="*/ 229 w 274"/>
                  <a:gd name="T7" fmla="*/ 197 h 256"/>
                  <a:gd name="T8" fmla="*/ 241 w 274"/>
                  <a:gd name="T9" fmla="*/ 214 h 256"/>
                  <a:gd name="T10" fmla="*/ 237 w 274"/>
                  <a:gd name="T11" fmla="*/ 230 h 256"/>
                  <a:gd name="T12" fmla="*/ 228 w 274"/>
                  <a:gd name="T13" fmla="*/ 247 h 256"/>
                  <a:gd name="T14" fmla="*/ 215 w 274"/>
                  <a:gd name="T15" fmla="*/ 256 h 256"/>
                  <a:gd name="T16" fmla="*/ 211 w 274"/>
                  <a:gd name="T17" fmla="*/ 246 h 256"/>
                  <a:gd name="T18" fmla="*/ 217 w 274"/>
                  <a:gd name="T19" fmla="*/ 232 h 256"/>
                  <a:gd name="T20" fmla="*/ 215 w 274"/>
                  <a:gd name="T21" fmla="*/ 214 h 256"/>
                  <a:gd name="T22" fmla="*/ 204 w 274"/>
                  <a:gd name="T23" fmla="*/ 196 h 256"/>
                  <a:gd name="T24" fmla="*/ 191 w 274"/>
                  <a:gd name="T25" fmla="*/ 190 h 256"/>
                  <a:gd name="T26" fmla="*/ 177 w 274"/>
                  <a:gd name="T27" fmla="*/ 183 h 256"/>
                  <a:gd name="T28" fmla="*/ 164 w 274"/>
                  <a:gd name="T29" fmla="*/ 165 h 256"/>
                  <a:gd name="T30" fmla="*/ 147 w 274"/>
                  <a:gd name="T31" fmla="*/ 162 h 256"/>
                  <a:gd name="T32" fmla="*/ 131 w 274"/>
                  <a:gd name="T33" fmla="*/ 151 h 256"/>
                  <a:gd name="T34" fmla="*/ 116 w 274"/>
                  <a:gd name="T35" fmla="*/ 140 h 256"/>
                  <a:gd name="T36" fmla="*/ 103 w 274"/>
                  <a:gd name="T37" fmla="*/ 129 h 256"/>
                  <a:gd name="T38" fmla="*/ 91 w 274"/>
                  <a:gd name="T39" fmla="*/ 114 h 256"/>
                  <a:gd name="T40" fmla="*/ 85 w 274"/>
                  <a:gd name="T41" fmla="*/ 93 h 256"/>
                  <a:gd name="T42" fmla="*/ 69 w 274"/>
                  <a:gd name="T43" fmla="*/ 84 h 256"/>
                  <a:gd name="T44" fmla="*/ 43 w 274"/>
                  <a:gd name="T45" fmla="*/ 82 h 256"/>
                  <a:gd name="T46" fmla="*/ 22 w 274"/>
                  <a:gd name="T47" fmla="*/ 91 h 256"/>
                  <a:gd name="T48" fmla="*/ 11 w 274"/>
                  <a:gd name="T49" fmla="*/ 99 h 256"/>
                  <a:gd name="T50" fmla="*/ 18 w 274"/>
                  <a:gd name="T51" fmla="*/ 90 h 256"/>
                  <a:gd name="T52" fmla="*/ 7 w 274"/>
                  <a:gd name="T53" fmla="*/ 75 h 256"/>
                  <a:gd name="T54" fmla="*/ 4 w 274"/>
                  <a:gd name="T55" fmla="*/ 54 h 256"/>
                  <a:gd name="T56" fmla="*/ 8 w 274"/>
                  <a:gd name="T57" fmla="*/ 35 h 256"/>
                  <a:gd name="T58" fmla="*/ 22 w 274"/>
                  <a:gd name="T59" fmla="*/ 33 h 256"/>
                  <a:gd name="T60" fmla="*/ 43 w 274"/>
                  <a:gd name="T61" fmla="*/ 21 h 256"/>
                  <a:gd name="T62" fmla="*/ 56 w 274"/>
                  <a:gd name="T63" fmla="*/ 36 h 256"/>
                  <a:gd name="T64" fmla="*/ 64 w 274"/>
                  <a:gd name="T65" fmla="*/ 18 h 256"/>
                  <a:gd name="T66" fmla="*/ 80 w 274"/>
                  <a:gd name="T67" fmla="*/ 26 h 256"/>
                  <a:gd name="T68" fmla="*/ 87 w 274"/>
                  <a:gd name="T69" fmla="*/ 15 h 256"/>
                  <a:gd name="T70" fmla="*/ 93 w 274"/>
                  <a:gd name="T71" fmla="*/ 8 h 256"/>
                  <a:gd name="T72" fmla="*/ 112 w 274"/>
                  <a:gd name="T73" fmla="*/ 5 h 256"/>
                  <a:gd name="T74" fmla="*/ 138 w 274"/>
                  <a:gd name="T75" fmla="*/ 15 h 256"/>
                  <a:gd name="T76" fmla="*/ 158 w 274"/>
                  <a:gd name="T77" fmla="*/ 17 h 256"/>
                  <a:gd name="T78" fmla="*/ 154 w 274"/>
                  <a:gd name="T79" fmla="*/ 24 h 256"/>
                  <a:gd name="T80" fmla="*/ 157 w 274"/>
                  <a:gd name="T81" fmla="*/ 34 h 256"/>
                  <a:gd name="T82" fmla="*/ 148 w 274"/>
                  <a:gd name="T83" fmla="*/ 39 h 256"/>
                  <a:gd name="T84" fmla="*/ 128 w 274"/>
                  <a:gd name="T85" fmla="*/ 46 h 256"/>
                  <a:gd name="T86" fmla="*/ 133 w 274"/>
                  <a:gd name="T87" fmla="*/ 63 h 256"/>
                  <a:gd name="T88" fmla="*/ 127 w 274"/>
                  <a:gd name="T89" fmla="*/ 74 h 256"/>
                  <a:gd name="T90" fmla="*/ 150 w 274"/>
                  <a:gd name="T91" fmla="*/ 94 h 256"/>
                  <a:gd name="T92" fmla="*/ 169 w 274"/>
                  <a:gd name="T93" fmla="*/ 121 h 256"/>
                  <a:gd name="T94" fmla="*/ 193 w 274"/>
                  <a:gd name="T95" fmla="*/ 143 h 256"/>
                  <a:gd name="T96" fmla="*/ 218 w 274"/>
                  <a:gd name="T97" fmla="*/ 151 h 256"/>
                  <a:gd name="T98" fmla="*/ 221 w 274"/>
                  <a:gd name="T99" fmla="*/ 160 h 256"/>
                  <a:gd name="T100" fmla="*/ 248 w 274"/>
                  <a:gd name="T101" fmla="*/ 172 h 256"/>
                  <a:gd name="T102" fmla="*/ 271 w 274"/>
                  <a:gd name="T103" fmla="*/ 189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74" h="256">
                    <a:moveTo>
                      <a:pt x="272" y="200"/>
                    </a:moveTo>
                    <a:cubicBezTo>
                      <a:pt x="270" y="202"/>
                      <a:pt x="266" y="208"/>
                      <a:pt x="264" y="202"/>
                    </a:cubicBezTo>
                    <a:cubicBezTo>
                      <a:pt x="261" y="197"/>
                      <a:pt x="263" y="198"/>
                      <a:pt x="260" y="195"/>
                    </a:cubicBezTo>
                    <a:cubicBezTo>
                      <a:pt x="257" y="193"/>
                      <a:pt x="257" y="191"/>
                      <a:pt x="252" y="191"/>
                    </a:cubicBezTo>
                    <a:cubicBezTo>
                      <a:pt x="248" y="191"/>
                      <a:pt x="246" y="190"/>
                      <a:pt x="246" y="187"/>
                    </a:cubicBezTo>
                    <a:cubicBezTo>
                      <a:pt x="246" y="185"/>
                      <a:pt x="246" y="183"/>
                      <a:pt x="241" y="185"/>
                    </a:cubicBezTo>
                    <a:cubicBezTo>
                      <a:pt x="237" y="187"/>
                      <a:pt x="236" y="186"/>
                      <a:pt x="234" y="188"/>
                    </a:cubicBezTo>
                    <a:cubicBezTo>
                      <a:pt x="233" y="191"/>
                      <a:pt x="230" y="190"/>
                      <a:pt x="229" y="197"/>
                    </a:cubicBezTo>
                    <a:cubicBezTo>
                      <a:pt x="229" y="203"/>
                      <a:pt x="225" y="201"/>
                      <a:pt x="229" y="205"/>
                    </a:cubicBezTo>
                    <a:cubicBezTo>
                      <a:pt x="234" y="209"/>
                      <a:pt x="239" y="213"/>
                      <a:pt x="241" y="214"/>
                    </a:cubicBezTo>
                    <a:cubicBezTo>
                      <a:pt x="243" y="215"/>
                      <a:pt x="246" y="221"/>
                      <a:pt x="244" y="224"/>
                    </a:cubicBezTo>
                    <a:cubicBezTo>
                      <a:pt x="242" y="226"/>
                      <a:pt x="240" y="230"/>
                      <a:pt x="237" y="230"/>
                    </a:cubicBezTo>
                    <a:cubicBezTo>
                      <a:pt x="235" y="229"/>
                      <a:pt x="228" y="232"/>
                      <a:pt x="228" y="236"/>
                    </a:cubicBezTo>
                    <a:cubicBezTo>
                      <a:pt x="228" y="240"/>
                      <a:pt x="232" y="244"/>
                      <a:pt x="228" y="247"/>
                    </a:cubicBezTo>
                    <a:cubicBezTo>
                      <a:pt x="224" y="249"/>
                      <a:pt x="223" y="251"/>
                      <a:pt x="220" y="253"/>
                    </a:cubicBezTo>
                    <a:cubicBezTo>
                      <a:pt x="218" y="255"/>
                      <a:pt x="223" y="256"/>
                      <a:pt x="215" y="256"/>
                    </a:cubicBezTo>
                    <a:cubicBezTo>
                      <a:pt x="207" y="256"/>
                      <a:pt x="206" y="253"/>
                      <a:pt x="207" y="252"/>
                    </a:cubicBezTo>
                    <a:cubicBezTo>
                      <a:pt x="208" y="251"/>
                      <a:pt x="208" y="248"/>
                      <a:pt x="211" y="246"/>
                    </a:cubicBezTo>
                    <a:cubicBezTo>
                      <a:pt x="214" y="243"/>
                      <a:pt x="215" y="242"/>
                      <a:pt x="215" y="239"/>
                    </a:cubicBezTo>
                    <a:cubicBezTo>
                      <a:pt x="215" y="236"/>
                      <a:pt x="216" y="234"/>
                      <a:pt x="217" y="232"/>
                    </a:cubicBezTo>
                    <a:cubicBezTo>
                      <a:pt x="219" y="231"/>
                      <a:pt x="221" y="231"/>
                      <a:pt x="219" y="225"/>
                    </a:cubicBezTo>
                    <a:cubicBezTo>
                      <a:pt x="216" y="219"/>
                      <a:pt x="217" y="221"/>
                      <a:pt x="215" y="214"/>
                    </a:cubicBezTo>
                    <a:cubicBezTo>
                      <a:pt x="213" y="207"/>
                      <a:pt x="211" y="207"/>
                      <a:pt x="210" y="202"/>
                    </a:cubicBezTo>
                    <a:cubicBezTo>
                      <a:pt x="208" y="197"/>
                      <a:pt x="208" y="193"/>
                      <a:pt x="204" y="196"/>
                    </a:cubicBezTo>
                    <a:cubicBezTo>
                      <a:pt x="200" y="199"/>
                      <a:pt x="193" y="194"/>
                      <a:pt x="193" y="194"/>
                    </a:cubicBezTo>
                    <a:cubicBezTo>
                      <a:pt x="193" y="194"/>
                      <a:pt x="193" y="195"/>
                      <a:pt x="191" y="190"/>
                    </a:cubicBezTo>
                    <a:cubicBezTo>
                      <a:pt x="188" y="184"/>
                      <a:pt x="185" y="179"/>
                      <a:pt x="183" y="180"/>
                    </a:cubicBezTo>
                    <a:cubicBezTo>
                      <a:pt x="180" y="180"/>
                      <a:pt x="178" y="183"/>
                      <a:pt x="177" y="183"/>
                    </a:cubicBezTo>
                    <a:cubicBezTo>
                      <a:pt x="176" y="183"/>
                      <a:pt x="177" y="173"/>
                      <a:pt x="172" y="173"/>
                    </a:cubicBezTo>
                    <a:cubicBezTo>
                      <a:pt x="168" y="173"/>
                      <a:pt x="167" y="166"/>
                      <a:pt x="164" y="165"/>
                    </a:cubicBezTo>
                    <a:cubicBezTo>
                      <a:pt x="161" y="163"/>
                      <a:pt x="160" y="162"/>
                      <a:pt x="158" y="162"/>
                    </a:cubicBezTo>
                    <a:cubicBezTo>
                      <a:pt x="155" y="162"/>
                      <a:pt x="151" y="165"/>
                      <a:pt x="147" y="162"/>
                    </a:cubicBezTo>
                    <a:cubicBezTo>
                      <a:pt x="143" y="159"/>
                      <a:pt x="144" y="162"/>
                      <a:pt x="139" y="158"/>
                    </a:cubicBezTo>
                    <a:cubicBezTo>
                      <a:pt x="134" y="154"/>
                      <a:pt x="133" y="154"/>
                      <a:pt x="131" y="151"/>
                    </a:cubicBezTo>
                    <a:cubicBezTo>
                      <a:pt x="128" y="148"/>
                      <a:pt x="125" y="144"/>
                      <a:pt x="122" y="143"/>
                    </a:cubicBezTo>
                    <a:cubicBezTo>
                      <a:pt x="120" y="142"/>
                      <a:pt x="117" y="142"/>
                      <a:pt x="116" y="140"/>
                    </a:cubicBezTo>
                    <a:cubicBezTo>
                      <a:pt x="115" y="137"/>
                      <a:pt x="115" y="132"/>
                      <a:pt x="110" y="132"/>
                    </a:cubicBezTo>
                    <a:cubicBezTo>
                      <a:pt x="105" y="132"/>
                      <a:pt x="103" y="131"/>
                      <a:pt x="103" y="129"/>
                    </a:cubicBezTo>
                    <a:cubicBezTo>
                      <a:pt x="103" y="127"/>
                      <a:pt x="100" y="125"/>
                      <a:pt x="98" y="122"/>
                    </a:cubicBezTo>
                    <a:cubicBezTo>
                      <a:pt x="95" y="119"/>
                      <a:pt x="94" y="117"/>
                      <a:pt x="91" y="114"/>
                    </a:cubicBezTo>
                    <a:cubicBezTo>
                      <a:pt x="88" y="112"/>
                      <a:pt x="87" y="112"/>
                      <a:pt x="87" y="107"/>
                    </a:cubicBezTo>
                    <a:cubicBezTo>
                      <a:pt x="86" y="103"/>
                      <a:pt x="87" y="97"/>
                      <a:pt x="85" y="93"/>
                    </a:cubicBezTo>
                    <a:cubicBezTo>
                      <a:pt x="82" y="88"/>
                      <a:pt x="77" y="89"/>
                      <a:pt x="77" y="88"/>
                    </a:cubicBezTo>
                    <a:cubicBezTo>
                      <a:pt x="76" y="87"/>
                      <a:pt x="75" y="85"/>
                      <a:pt x="69" y="84"/>
                    </a:cubicBezTo>
                    <a:cubicBezTo>
                      <a:pt x="64" y="83"/>
                      <a:pt x="65" y="80"/>
                      <a:pt x="58" y="79"/>
                    </a:cubicBezTo>
                    <a:cubicBezTo>
                      <a:pt x="52" y="77"/>
                      <a:pt x="45" y="77"/>
                      <a:pt x="43" y="82"/>
                    </a:cubicBezTo>
                    <a:cubicBezTo>
                      <a:pt x="40" y="86"/>
                      <a:pt x="40" y="89"/>
                      <a:pt x="34" y="90"/>
                    </a:cubicBezTo>
                    <a:cubicBezTo>
                      <a:pt x="27" y="91"/>
                      <a:pt x="27" y="90"/>
                      <a:pt x="22" y="91"/>
                    </a:cubicBezTo>
                    <a:cubicBezTo>
                      <a:pt x="18" y="93"/>
                      <a:pt x="18" y="95"/>
                      <a:pt x="17" y="96"/>
                    </a:cubicBezTo>
                    <a:cubicBezTo>
                      <a:pt x="16" y="98"/>
                      <a:pt x="15" y="96"/>
                      <a:pt x="11" y="99"/>
                    </a:cubicBezTo>
                    <a:cubicBezTo>
                      <a:pt x="11" y="97"/>
                      <a:pt x="9" y="93"/>
                      <a:pt x="11" y="93"/>
                    </a:cubicBezTo>
                    <a:cubicBezTo>
                      <a:pt x="14" y="93"/>
                      <a:pt x="17" y="91"/>
                      <a:pt x="18" y="90"/>
                    </a:cubicBezTo>
                    <a:cubicBezTo>
                      <a:pt x="20" y="89"/>
                      <a:pt x="28" y="84"/>
                      <a:pt x="23" y="83"/>
                    </a:cubicBezTo>
                    <a:cubicBezTo>
                      <a:pt x="18" y="81"/>
                      <a:pt x="7" y="80"/>
                      <a:pt x="7" y="75"/>
                    </a:cubicBezTo>
                    <a:cubicBezTo>
                      <a:pt x="7" y="71"/>
                      <a:pt x="11" y="66"/>
                      <a:pt x="7" y="63"/>
                    </a:cubicBezTo>
                    <a:cubicBezTo>
                      <a:pt x="3" y="59"/>
                      <a:pt x="0" y="56"/>
                      <a:pt x="4" y="54"/>
                    </a:cubicBezTo>
                    <a:cubicBezTo>
                      <a:pt x="8" y="52"/>
                      <a:pt x="17" y="51"/>
                      <a:pt x="14" y="48"/>
                    </a:cubicBezTo>
                    <a:cubicBezTo>
                      <a:pt x="12" y="45"/>
                      <a:pt x="4" y="36"/>
                      <a:pt x="8" y="35"/>
                    </a:cubicBezTo>
                    <a:cubicBezTo>
                      <a:pt x="9" y="35"/>
                      <a:pt x="10" y="35"/>
                      <a:pt x="10" y="35"/>
                    </a:cubicBezTo>
                    <a:cubicBezTo>
                      <a:pt x="15" y="35"/>
                      <a:pt x="19" y="33"/>
                      <a:pt x="22" y="33"/>
                    </a:cubicBezTo>
                    <a:cubicBezTo>
                      <a:pt x="26" y="33"/>
                      <a:pt x="34" y="32"/>
                      <a:pt x="36" y="29"/>
                    </a:cubicBezTo>
                    <a:cubicBezTo>
                      <a:pt x="37" y="26"/>
                      <a:pt x="42" y="17"/>
                      <a:pt x="43" y="21"/>
                    </a:cubicBezTo>
                    <a:cubicBezTo>
                      <a:pt x="44" y="25"/>
                      <a:pt x="48" y="28"/>
                      <a:pt x="49" y="29"/>
                    </a:cubicBezTo>
                    <a:cubicBezTo>
                      <a:pt x="50" y="30"/>
                      <a:pt x="52" y="38"/>
                      <a:pt x="56" y="36"/>
                    </a:cubicBezTo>
                    <a:cubicBezTo>
                      <a:pt x="59" y="33"/>
                      <a:pt x="54" y="31"/>
                      <a:pt x="59" y="27"/>
                    </a:cubicBezTo>
                    <a:cubicBezTo>
                      <a:pt x="63" y="24"/>
                      <a:pt x="63" y="14"/>
                      <a:pt x="64" y="18"/>
                    </a:cubicBezTo>
                    <a:cubicBezTo>
                      <a:pt x="66" y="22"/>
                      <a:pt x="73" y="23"/>
                      <a:pt x="75" y="23"/>
                    </a:cubicBezTo>
                    <a:cubicBezTo>
                      <a:pt x="76" y="23"/>
                      <a:pt x="78" y="28"/>
                      <a:pt x="80" y="26"/>
                    </a:cubicBezTo>
                    <a:cubicBezTo>
                      <a:pt x="81" y="23"/>
                      <a:pt x="78" y="17"/>
                      <a:pt x="80" y="16"/>
                    </a:cubicBezTo>
                    <a:cubicBezTo>
                      <a:pt x="82" y="16"/>
                      <a:pt x="87" y="18"/>
                      <a:pt x="87" y="15"/>
                    </a:cubicBezTo>
                    <a:cubicBezTo>
                      <a:pt x="88" y="13"/>
                      <a:pt x="88" y="10"/>
                      <a:pt x="90" y="9"/>
                    </a:cubicBezTo>
                    <a:cubicBezTo>
                      <a:pt x="90" y="8"/>
                      <a:pt x="91" y="8"/>
                      <a:pt x="93" y="8"/>
                    </a:cubicBezTo>
                    <a:cubicBezTo>
                      <a:pt x="97" y="9"/>
                      <a:pt x="101" y="12"/>
                      <a:pt x="102" y="11"/>
                    </a:cubicBezTo>
                    <a:cubicBezTo>
                      <a:pt x="102" y="10"/>
                      <a:pt x="107" y="4"/>
                      <a:pt x="112" y="5"/>
                    </a:cubicBezTo>
                    <a:cubicBezTo>
                      <a:pt x="117" y="5"/>
                      <a:pt x="123" y="0"/>
                      <a:pt x="126" y="5"/>
                    </a:cubicBezTo>
                    <a:cubicBezTo>
                      <a:pt x="129" y="11"/>
                      <a:pt x="132" y="15"/>
                      <a:pt x="138" y="15"/>
                    </a:cubicBezTo>
                    <a:cubicBezTo>
                      <a:pt x="145" y="15"/>
                      <a:pt x="138" y="12"/>
                      <a:pt x="148" y="15"/>
                    </a:cubicBezTo>
                    <a:cubicBezTo>
                      <a:pt x="158" y="17"/>
                      <a:pt x="159" y="15"/>
                      <a:pt x="158" y="17"/>
                    </a:cubicBezTo>
                    <a:cubicBezTo>
                      <a:pt x="158" y="18"/>
                      <a:pt x="158" y="18"/>
                      <a:pt x="158" y="18"/>
                    </a:cubicBezTo>
                    <a:cubicBezTo>
                      <a:pt x="157" y="20"/>
                      <a:pt x="151" y="23"/>
                      <a:pt x="154" y="24"/>
                    </a:cubicBezTo>
                    <a:cubicBezTo>
                      <a:pt x="157" y="25"/>
                      <a:pt x="159" y="26"/>
                      <a:pt x="158" y="28"/>
                    </a:cubicBezTo>
                    <a:cubicBezTo>
                      <a:pt x="157" y="30"/>
                      <a:pt x="155" y="33"/>
                      <a:pt x="157" y="34"/>
                    </a:cubicBezTo>
                    <a:cubicBezTo>
                      <a:pt x="158" y="35"/>
                      <a:pt x="158" y="37"/>
                      <a:pt x="157" y="38"/>
                    </a:cubicBezTo>
                    <a:cubicBezTo>
                      <a:pt x="154" y="38"/>
                      <a:pt x="149" y="38"/>
                      <a:pt x="148" y="39"/>
                    </a:cubicBezTo>
                    <a:cubicBezTo>
                      <a:pt x="147" y="41"/>
                      <a:pt x="146" y="42"/>
                      <a:pt x="141" y="44"/>
                    </a:cubicBezTo>
                    <a:cubicBezTo>
                      <a:pt x="136" y="46"/>
                      <a:pt x="131" y="46"/>
                      <a:pt x="128" y="46"/>
                    </a:cubicBezTo>
                    <a:cubicBezTo>
                      <a:pt x="125" y="47"/>
                      <a:pt x="124" y="50"/>
                      <a:pt x="128" y="54"/>
                    </a:cubicBezTo>
                    <a:cubicBezTo>
                      <a:pt x="132" y="57"/>
                      <a:pt x="134" y="61"/>
                      <a:pt x="133" y="63"/>
                    </a:cubicBezTo>
                    <a:cubicBezTo>
                      <a:pt x="132" y="66"/>
                      <a:pt x="130" y="62"/>
                      <a:pt x="129" y="65"/>
                    </a:cubicBezTo>
                    <a:cubicBezTo>
                      <a:pt x="127" y="68"/>
                      <a:pt x="124" y="70"/>
                      <a:pt x="127" y="74"/>
                    </a:cubicBezTo>
                    <a:cubicBezTo>
                      <a:pt x="130" y="79"/>
                      <a:pt x="138" y="85"/>
                      <a:pt x="141" y="87"/>
                    </a:cubicBezTo>
                    <a:cubicBezTo>
                      <a:pt x="143" y="89"/>
                      <a:pt x="147" y="94"/>
                      <a:pt x="150" y="94"/>
                    </a:cubicBezTo>
                    <a:cubicBezTo>
                      <a:pt x="153" y="95"/>
                      <a:pt x="157" y="93"/>
                      <a:pt x="161" y="104"/>
                    </a:cubicBezTo>
                    <a:cubicBezTo>
                      <a:pt x="164" y="115"/>
                      <a:pt x="164" y="115"/>
                      <a:pt x="169" y="121"/>
                    </a:cubicBezTo>
                    <a:cubicBezTo>
                      <a:pt x="174" y="128"/>
                      <a:pt x="165" y="128"/>
                      <a:pt x="177" y="133"/>
                    </a:cubicBezTo>
                    <a:cubicBezTo>
                      <a:pt x="188" y="139"/>
                      <a:pt x="186" y="142"/>
                      <a:pt x="193" y="143"/>
                    </a:cubicBezTo>
                    <a:cubicBezTo>
                      <a:pt x="200" y="144"/>
                      <a:pt x="219" y="145"/>
                      <a:pt x="219" y="145"/>
                    </a:cubicBezTo>
                    <a:cubicBezTo>
                      <a:pt x="219" y="145"/>
                      <a:pt x="221" y="149"/>
                      <a:pt x="218" y="151"/>
                    </a:cubicBezTo>
                    <a:cubicBezTo>
                      <a:pt x="216" y="152"/>
                      <a:pt x="212" y="152"/>
                      <a:pt x="213" y="155"/>
                    </a:cubicBezTo>
                    <a:cubicBezTo>
                      <a:pt x="215" y="158"/>
                      <a:pt x="215" y="158"/>
                      <a:pt x="221" y="160"/>
                    </a:cubicBezTo>
                    <a:cubicBezTo>
                      <a:pt x="228" y="162"/>
                      <a:pt x="224" y="160"/>
                      <a:pt x="234" y="165"/>
                    </a:cubicBezTo>
                    <a:cubicBezTo>
                      <a:pt x="244" y="170"/>
                      <a:pt x="242" y="168"/>
                      <a:pt x="248" y="172"/>
                    </a:cubicBezTo>
                    <a:cubicBezTo>
                      <a:pt x="255" y="176"/>
                      <a:pt x="253" y="175"/>
                      <a:pt x="260" y="180"/>
                    </a:cubicBezTo>
                    <a:cubicBezTo>
                      <a:pt x="267" y="185"/>
                      <a:pt x="268" y="183"/>
                      <a:pt x="271" y="189"/>
                    </a:cubicBezTo>
                    <a:cubicBezTo>
                      <a:pt x="273" y="196"/>
                      <a:pt x="274" y="198"/>
                      <a:pt x="272" y="200"/>
                    </a:cubicBezTo>
                    <a:close/>
                  </a:path>
                </a:pathLst>
              </a:custGeom>
              <a:grpFill/>
              <a:ln w="1270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0" tIns="0" rIns="0" bIns="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2" name="Freeform 780">
              <a:extLst>
                <a:ext uri="{FF2B5EF4-FFF2-40B4-BE49-F238E27FC236}">
                  <a16:creationId xmlns:a16="http://schemas.microsoft.com/office/drawing/2014/main" id="{AB828412-7B3B-6D62-2F1D-E8E7E1217D8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15080" y="2155205"/>
              <a:ext cx="260712" cy="192088"/>
            </a:xfrm>
            <a:custGeom>
              <a:avLst/>
              <a:gdLst>
                <a:gd name="T0" fmla="*/ 221 w 225"/>
                <a:gd name="T1" fmla="*/ 123 h 163"/>
                <a:gd name="T2" fmla="*/ 210 w 225"/>
                <a:gd name="T3" fmla="*/ 126 h 163"/>
                <a:gd name="T4" fmla="*/ 192 w 225"/>
                <a:gd name="T5" fmla="*/ 145 h 163"/>
                <a:gd name="T6" fmla="*/ 194 w 225"/>
                <a:gd name="T7" fmla="*/ 156 h 163"/>
                <a:gd name="T8" fmla="*/ 193 w 225"/>
                <a:gd name="T9" fmla="*/ 162 h 163"/>
                <a:gd name="T10" fmla="*/ 191 w 225"/>
                <a:gd name="T11" fmla="*/ 163 h 163"/>
                <a:gd name="T12" fmla="*/ 188 w 225"/>
                <a:gd name="T13" fmla="*/ 161 h 163"/>
                <a:gd name="T14" fmla="*/ 166 w 225"/>
                <a:gd name="T15" fmla="*/ 152 h 163"/>
                <a:gd name="T16" fmla="*/ 157 w 225"/>
                <a:gd name="T17" fmla="*/ 155 h 163"/>
                <a:gd name="T18" fmla="*/ 145 w 225"/>
                <a:gd name="T19" fmla="*/ 153 h 163"/>
                <a:gd name="T20" fmla="*/ 132 w 225"/>
                <a:gd name="T21" fmla="*/ 158 h 163"/>
                <a:gd name="T22" fmla="*/ 123 w 225"/>
                <a:gd name="T23" fmla="*/ 149 h 163"/>
                <a:gd name="T24" fmla="*/ 108 w 225"/>
                <a:gd name="T25" fmla="*/ 151 h 163"/>
                <a:gd name="T26" fmla="*/ 104 w 225"/>
                <a:gd name="T27" fmla="*/ 150 h 163"/>
                <a:gd name="T28" fmla="*/ 105 w 225"/>
                <a:gd name="T29" fmla="*/ 145 h 163"/>
                <a:gd name="T30" fmla="*/ 90 w 225"/>
                <a:gd name="T31" fmla="*/ 136 h 163"/>
                <a:gd name="T32" fmla="*/ 83 w 225"/>
                <a:gd name="T33" fmla="*/ 132 h 163"/>
                <a:gd name="T34" fmla="*/ 71 w 225"/>
                <a:gd name="T35" fmla="*/ 124 h 163"/>
                <a:gd name="T36" fmla="*/ 65 w 225"/>
                <a:gd name="T37" fmla="*/ 130 h 163"/>
                <a:gd name="T38" fmla="*/ 53 w 225"/>
                <a:gd name="T39" fmla="*/ 133 h 163"/>
                <a:gd name="T40" fmla="*/ 53 w 225"/>
                <a:gd name="T41" fmla="*/ 119 h 163"/>
                <a:gd name="T42" fmla="*/ 37 w 225"/>
                <a:gd name="T43" fmla="*/ 119 h 163"/>
                <a:gd name="T44" fmla="*/ 29 w 225"/>
                <a:gd name="T45" fmla="*/ 110 h 163"/>
                <a:gd name="T46" fmla="*/ 22 w 225"/>
                <a:gd name="T47" fmla="*/ 108 h 163"/>
                <a:gd name="T48" fmla="*/ 22 w 225"/>
                <a:gd name="T49" fmla="*/ 100 h 163"/>
                <a:gd name="T50" fmla="*/ 19 w 225"/>
                <a:gd name="T51" fmla="*/ 97 h 163"/>
                <a:gd name="T52" fmla="*/ 15 w 225"/>
                <a:gd name="T53" fmla="*/ 87 h 163"/>
                <a:gd name="T54" fmla="*/ 17 w 225"/>
                <a:gd name="T55" fmla="*/ 79 h 163"/>
                <a:gd name="T56" fmla="*/ 14 w 225"/>
                <a:gd name="T57" fmla="*/ 71 h 163"/>
                <a:gd name="T58" fmla="*/ 13 w 225"/>
                <a:gd name="T59" fmla="*/ 66 h 163"/>
                <a:gd name="T60" fmla="*/ 3 w 225"/>
                <a:gd name="T61" fmla="*/ 58 h 163"/>
                <a:gd name="T62" fmla="*/ 7 w 225"/>
                <a:gd name="T63" fmla="*/ 50 h 163"/>
                <a:gd name="T64" fmla="*/ 7 w 225"/>
                <a:gd name="T65" fmla="*/ 41 h 163"/>
                <a:gd name="T66" fmla="*/ 8 w 225"/>
                <a:gd name="T67" fmla="*/ 37 h 163"/>
                <a:gd name="T68" fmla="*/ 12 w 225"/>
                <a:gd name="T69" fmla="*/ 37 h 163"/>
                <a:gd name="T70" fmla="*/ 23 w 225"/>
                <a:gd name="T71" fmla="*/ 28 h 163"/>
                <a:gd name="T72" fmla="*/ 38 w 225"/>
                <a:gd name="T73" fmla="*/ 23 h 163"/>
                <a:gd name="T74" fmla="*/ 62 w 225"/>
                <a:gd name="T75" fmla="*/ 12 h 163"/>
                <a:gd name="T76" fmla="*/ 74 w 225"/>
                <a:gd name="T77" fmla="*/ 7 h 163"/>
                <a:gd name="T78" fmla="*/ 93 w 225"/>
                <a:gd name="T79" fmla="*/ 8 h 163"/>
                <a:gd name="T80" fmla="*/ 103 w 225"/>
                <a:gd name="T81" fmla="*/ 20 h 163"/>
                <a:gd name="T82" fmla="*/ 120 w 225"/>
                <a:gd name="T83" fmla="*/ 18 h 163"/>
                <a:gd name="T84" fmla="*/ 125 w 225"/>
                <a:gd name="T85" fmla="*/ 18 h 163"/>
                <a:gd name="T86" fmla="*/ 181 w 225"/>
                <a:gd name="T87" fmla="*/ 18 h 163"/>
                <a:gd name="T88" fmla="*/ 183 w 225"/>
                <a:gd name="T89" fmla="*/ 18 h 163"/>
                <a:gd name="T90" fmla="*/ 196 w 225"/>
                <a:gd name="T91" fmla="*/ 28 h 163"/>
                <a:gd name="T92" fmla="*/ 198 w 225"/>
                <a:gd name="T93" fmla="*/ 30 h 163"/>
                <a:gd name="T94" fmla="*/ 199 w 225"/>
                <a:gd name="T95" fmla="*/ 37 h 163"/>
                <a:gd name="T96" fmla="*/ 208 w 225"/>
                <a:gd name="T97" fmla="*/ 47 h 163"/>
                <a:gd name="T98" fmla="*/ 212 w 225"/>
                <a:gd name="T99" fmla="*/ 62 h 163"/>
                <a:gd name="T100" fmla="*/ 197 w 225"/>
                <a:gd name="T101" fmla="*/ 71 h 163"/>
                <a:gd name="T102" fmla="*/ 205 w 225"/>
                <a:gd name="T103" fmla="*/ 81 h 163"/>
                <a:gd name="T104" fmla="*/ 207 w 225"/>
                <a:gd name="T105" fmla="*/ 92 h 163"/>
                <a:gd name="T106" fmla="*/ 207 w 225"/>
                <a:gd name="T107" fmla="*/ 99 h 163"/>
                <a:gd name="T108" fmla="*/ 218 w 225"/>
                <a:gd name="T109" fmla="*/ 113 h 163"/>
                <a:gd name="T110" fmla="*/ 221 w 225"/>
                <a:gd name="T111" fmla="*/ 123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25" h="163">
                  <a:moveTo>
                    <a:pt x="221" y="123"/>
                  </a:moveTo>
                  <a:cubicBezTo>
                    <a:pt x="216" y="126"/>
                    <a:pt x="217" y="122"/>
                    <a:pt x="210" y="126"/>
                  </a:cubicBezTo>
                  <a:cubicBezTo>
                    <a:pt x="203" y="130"/>
                    <a:pt x="192" y="140"/>
                    <a:pt x="192" y="145"/>
                  </a:cubicBezTo>
                  <a:cubicBezTo>
                    <a:pt x="192" y="150"/>
                    <a:pt x="192" y="152"/>
                    <a:pt x="194" y="156"/>
                  </a:cubicBezTo>
                  <a:cubicBezTo>
                    <a:pt x="195" y="160"/>
                    <a:pt x="196" y="162"/>
                    <a:pt x="193" y="162"/>
                  </a:cubicBezTo>
                  <a:cubicBezTo>
                    <a:pt x="192" y="163"/>
                    <a:pt x="192" y="163"/>
                    <a:pt x="191" y="163"/>
                  </a:cubicBezTo>
                  <a:cubicBezTo>
                    <a:pt x="190" y="162"/>
                    <a:pt x="189" y="162"/>
                    <a:pt x="188" y="161"/>
                  </a:cubicBezTo>
                  <a:cubicBezTo>
                    <a:pt x="186" y="160"/>
                    <a:pt x="172" y="155"/>
                    <a:pt x="166" y="152"/>
                  </a:cubicBezTo>
                  <a:cubicBezTo>
                    <a:pt x="159" y="149"/>
                    <a:pt x="162" y="153"/>
                    <a:pt x="157" y="155"/>
                  </a:cubicBezTo>
                  <a:cubicBezTo>
                    <a:pt x="152" y="157"/>
                    <a:pt x="151" y="153"/>
                    <a:pt x="145" y="153"/>
                  </a:cubicBezTo>
                  <a:cubicBezTo>
                    <a:pt x="139" y="152"/>
                    <a:pt x="139" y="157"/>
                    <a:pt x="132" y="158"/>
                  </a:cubicBezTo>
                  <a:cubicBezTo>
                    <a:pt x="125" y="158"/>
                    <a:pt x="126" y="152"/>
                    <a:pt x="123" y="149"/>
                  </a:cubicBezTo>
                  <a:cubicBezTo>
                    <a:pt x="120" y="146"/>
                    <a:pt x="116" y="151"/>
                    <a:pt x="108" y="151"/>
                  </a:cubicBezTo>
                  <a:cubicBezTo>
                    <a:pt x="105" y="151"/>
                    <a:pt x="104" y="151"/>
                    <a:pt x="104" y="150"/>
                  </a:cubicBezTo>
                  <a:cubicBezTo>
                    <a:pt x="104" y="149"/>
                    <a:pt x="107" y="147"/>
                    <a:pt x="105" y="145"/>
                  </a:cubicBezTo>
                  <a:cubicBezTo>
                    <a:pt x="103" y="142"/>
                    <a:pt x="99" y="139"/>
                    <a:pt x="90" y="136"/>
                  </a:cubicBezTo>
                  <a:cubicBezTo>
                    <a:pt x="81" y="134"/>
                    <a:pt x="83" y="135"/>
                    <a:pt x="83" y="132"/>
                  </a:cubicBezTo>
                  <a:cubicBezTo>
                    <a:pt x="83" y="130"/>
                    <a:pt x="76" y="129"/>
                    <a:pt x="71" y="124"/>
                  </a:cubicBezTo>
                  <a:cubicBezTo>
                    <a:pt x="66" y="120"/>
                    <a:pt x="65" y="126"/>
                    <a:pt x="65" y="130"/>
                  </a:cubicBezTo>
                  <a:cubicBezTo>
                    <a:pt x="65" y="134"/>
                    <a:pt x="57" y="135"/>
                    <a:pt x="53" y="133"/>
                  </a:cubicBezTo>
                  <a:cubicBezTo>
                    <a:pt x="49" y="132"/>
                    <a:pt x="52" y="126"/>
                    <a:pt x="53" y="119"/>
                  </a:cubicBezTo>
                  <a:cubicBezTo>
                    <a:pt x="54" y="111"/>
                    <a:pt x="45" y="119"/>
                    <a:pt x="37" y="119"/>
                  </a:cubicBezTo>
                  <a:cubicBezTo>
                    <a:pt x="28" y="119"/>
                    <a:pt x="33" y="115"/>
                    <a:pt x="29" y="110"/>
                  </a:cubicBezTo>
                  <a:cubicBezTo>
                    <a:pt x="25" y="106"/>
                    <a:pt x="23" y="108"/>
                    <a:pt x="22" y="108"/>
                  </a:cubicBezTo>
                  <a:cubicBezTo>
                    <a:pt x="22" y="105"/>
                    <a:pt x="23" y="101"/>
                    <a:pt x="22" y="100"/>
                  </a:cubicBezTo>
                  <a:cubicBezTo>
                    <a:pt x="21" y="99"/>
                    <a:pt x="23" y="98"/>
                    <a:pt x="19" y="97"/>
                  </a:cubicBezTo>
                  <a:cubicBezTo>
                    <a:pt x="16" y="95"/>
                    <a:pt x="15" y="89"/>
                    <a:pt x="15" y="87"/>
                  </a:cubicBezTo>
                  <a:cubicBezTo>
                    <a:pt x="16" y="86"/>
                    <a:pt x="17" y="79"/>
                    <a:pt x="17" y="79"/>
                  </a:cubicBezTo>
                  <a:cubicBezTo>
                    <a:pt x="16" y="78"/>
                    <a:pt x="11" y="73"/>
                    <a:pt x="14" y="71"/>
                  </a:cubicBezTo>
                  <a:cubicBezTo>
                    <a:pt x="17" y="68"/>
                    <a:pt x="15" y="67"/>
                    <a:pt x="13" y="66"/>
                  </a:cubicBezTo>
                  <a:cubicBezTo>
                    <a:pt x="11" y="65"/>
                    <a:pt x="0" y="58"/>
                    <a:pt x="3" y="58"/>
                  </a:cubicBezTo>
                  <a:cubicBezTo>
                    <a:pt x="5" y="57"/>
                    <a:pt x="7" y="55"/>
                    <a:pt x="7" y="50"/>
                  </a:cubicBezTo>
                  <a:cubicBezTo>
                    <a:pt x="7" y="46"/>
                    <a:pt x="8" y="43"/>
                    <a:pt x="7" y="41"/>
                  </a:cubicBezTo>
                  <a:cubicBezTo>
                    <a:pt x="7" y="41"/>
                    <a:pt x="7" y="39"/>
                    <a:pt x="8" y="37"/>
                  </a:cubicBezTo>
                  <a:cubicBezTo>
                    <a:pt x="9" y="38"/>
                    <a:pt x="10" y="39"/>
                    <a:pt x="12" y="37"/>
                  </a:cubicBezTo>
                  <a:cubicBezTo>
                    <a:pt x="17" y="34"/>
                    <a:pt x="18" y="30"/>
                    <a:pt x="23" y="28"/>
                  </a:cubicBezTo>
                  <a:cubicBezTo>
                    <a:pt x="28" y="26"/>
                    <a:pt x="25" y="26"/>
                    <a:pt x="38" y="23"/>
                  </a:cubicBezTo>
                  <a:cubicBezTo>
                    <a:pt x="51" y="20"/>
                    <a:pt x="53" y="14"/>
                    <a:pt x="62" y="12"/>
                  </a:cubicBezTo>
                  <a:cubicBezTo>
                    <a:pt x="74" y="7"/>
                    <a:pt x="74" y="7"/>
                    <a:pt x="74" y="7"/>
                  </a:cubicBezTo>
                  <a:cubicBezTo>
                    <a:pt x="81" y="8"/>
                    <a:pt x="91" y="0"/>
                    <a:pt x="93" y="8"/>
                  </a:cubicBezTo>
                  <a:cubicBezTo>
                    <a:pt x="95" y="17"/>
                    <a:pt x="92" y="18"/>
                    <a:pt x="103" y="20"/>
                  </a:cubicBezTo>
                  <a:cubicBezTo>
                    <a:pt x="112" y="22"/>
                    <a:pt x="117" y="21"/>
                    <a:pt x="120" y="18"/>
                  </a:cubicBezTo>
                  <a:cubicBezTo>
                    <a:pt x="121" y="18"/>
                    <a:pt x="123" y="18"/>
                    <a:pt x="125" y="18"/>
                  </a:cubicBezTo>
                  <a:cubicBezTo>
                    <a:pt x="129" y="18"/>
                    <a:pt x="168" y="18"/>
                    <a:pt x="181" y="18"/>
                  </a:cubicBezTo>
                  <a:cubicBezTo>
                    <a:pt x="183" y="18"/>
                    <a:pt x="183" y="18"/>
                    <a:pt x="183" y="18"/>
                  </a:cubicBezTo>
                  <a:cubicBezTo>
                    <a:pt x="193" y="18"/>
                    <a:pt x="191" y="21"/>
                    <a:pt x="196" y="28"/>
                  </a:cubicBezTo>
                  <a:cubicBezTo>
                    <a:pt x="197" y="29"/>
                    <a:pt x="198" y="30"/>
                    <a:pt x="198" y="30"/>
                  </a:cubicBezTo>
                  <a:cubicBezTo>
                    <a:pt x="197" y="32"/>
                    <a:pt x="196" y="36"/>
                    <a:pt x="199" y="37"/>
                  </a:cubicBezTo>
                  <a:cubicBezTo>
                    <a:pt x="204" y="40"/>
                    <a:pt x="205" y="40"/>
                    <a:pt x="208" y="47"/>
                  </a:cubicBezTo>
                  <a:cubicBezTo>
                    <a:pt x="211" y="54"/>
                    <a:pt x="217" y="58"/>
                    <a:pt x="212" y="62"/>
                  </a:cubicBezTo>
                  <a:cubicBezTo>
                    <a:pt x="207" y="66"/>
                    <a:pt x="195" y="65"/>
                    <a:pt x="197" y="71"/>
                  </a:cubicBezTo>
                  <a:cubicBezTo>
                    <a:pt x="199" y="76"/>
                    <a:pt x="205" y="76"/>
                    <a:pt x="205" y="81"/>
                  </a:cubicBezTo>
                  <a:cubicBezTo>
                    <a:pt x="206" y="85"/>
                    <a:pt x="200" y="90"/>
                    <a:pt x="207" y="92"/>
                  </a:cubicBezTo>
                  <a:cubicBezTo>
                    <a:pt x="205" y="94"/>
                    <a:pt x="204" y="96"/>
                    <a:pt x="207" y="99"/>
                  </a:cubicBezTo>
                  <a:cubicBezTo>
                    <a:pt x="212" y="103"/>
                    <a:pt x="216" y="111"/>
                    <a:pt x="218" y="113"/>
                  </a:cubicBezTo>
                  <a:cubicBezTo>
                    <a:pt x="221" y="115"/>
                    <a:pt x="225" y="120"/>
                    <a:pt x="221" y="12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Freeform 785">
              <a:extLst>
                <a:ext uri="{FF2B5EF4-FFF2-40B4-BE49-F238E27FC236}">
                  <a16:creationId xmlns:a16="http://schemas.microsoft.com/office/drawing/2014/main" id="{FDD70D05-F929-7952-5C94-3AFBB2AE31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704240" y="2347294"/>
              <a:ext cx="195144" cy="87313"/>
            </a:xfrm>
            <a:custGeom>
              <a:avLst/>
              <a:gdLst>
                <a:gd name="T0" fmla="*/ 164 w 169"/>
                <a:gd name="T1" fmla="*/ 35 h 75"/>
                <a:gd name="T2" fmla="*/ 155 w 169"/>
                <a:gd name="T3" fmla="*/ 37 h 75"/>
                <a:gd name="T4" fmla="*/ 156 w 169"/>
                <a:gd name="T5" fmla="*/ 43 h 75"/>
                <a:gd name="T6" fmla="*/ 154 w 169"/>
                <a:gd name="T7" fmla="*/ 54 h 75"/>
                <a:gd name="T8" fmla="*/ 151 w 169"/>
                <a:gd name="T9" fmla="*/ 59 h 75"/>
                <a:gd name="T10" fmla="*/ 146 w 169"/>
                <a:gd name="T11" fmla="*/ 58 h 75"/>
                <a:gd name="T12" fmla="*/ 135 w 169"/>
                <a:gd name="T13" fmla="*/ 66 h 75"/>
                <a:gd name="T14" fmla="*/ 119 w 169"/>
                <a:gd name="T15" fmla="*/ 65 h 75"/>
                <a:gd name="T16" fmla="*/ 110 w 169"/>
                <a:gd name="T17" fmla="*/ 72 h 75"/>
                <a:gd name="T18" fmla="*/ 95 w 169"/>
                <a:gd name="T19" fmla="*/ 69 h 75"/>
                <a:gd name="T20" fmla="*/ 92 w 169"/>
                <a:gd name="T21" fmla="*/ 69 h 75"/>
                <a:gd name="T22" fmla="*/ 92 w 169"/>
                <a:gd name="T23" fmla="*/ 68 h 75"/>
                <a:gd name="T24" fmla="*/ 82 w 169"/>
                <a:gd name="T25" fmla="*/ 66 h 75"/>
                <a:gd name="T26" fmla="*/ 72 w 169"/>
                <a:gd name="T27" fmla="*/ 66 h 75"/>
                <a:gd name="T28" fmla="*/ 60 w 169"/>
                <a:gd name="T29" fmla="*/ 56 h 75"/>
                <a:gd name="T30" fmla="*/ 46 w 169"/>
                <a:gd name="T31" fmla="*/ 56 h 75"/>
                <a:gd name="T32" fmla="*/ 36 w 169"/>
                <a:gd name="T33" fmla="*/ 62 h 75"/>
                <a:gd name="T34" fmla="*/ 27 w 169"/>
                <a:gd name="T35" fmla="*/ 59 h 75"/>
                <a:gd name="T36" fmla="*/ 24 w 169"/>
                <a:gd name="T37" fmla="*/ 60 h 75"/>
                <a:gd name="T38" fmla="*/ 21 w 169"/>
                <a:gd name="T39" fmla="*/ 55 h 75"/>
                <a:gd name="T40" fmla="*/ 14 w 169"/>
                <a:gd name="T41" fmla="*/ 58 h 75"/>
                <a:gd name="T42" fmla="*/ 5 w 169"/>
                <a:gd name="T43" fmla="*/ 53 h 75"/>
                <a:gd name="T44" fmla="*/ 2 w 169"/>
                <a:gd name="T45" fmla="*/ 49 h 75"/>
                <a:gd name="T46" fmla="*/ 3 w 169"/>
                <a:gd name="T47" fmla="*/ 40 h 75"/>
                <a:gd name="T48" fmla="*/ 3 w 169"/>
                <a:gd name="T49" fmla="*/ 40 h 75"/>
                <a:gd name="T50" fmla="*/ 8 w 169"/>
                <a:gd name="T51" fmla="*/ 39 h 75"/>
                <a:gd name="T52" fmla="*/ 14 w 169"/>
                <a:gd name="T53" fmla="*/ 44 h 75"/>
                <a:gd name="T54" fmla="*/ 21 w 169"/>
                <a:gd name="T55" fmla="*/ 45 h 75"/>
                <a:gd name="T56" fmla="*/ 25 w 169"/>
                <a:gd name="T57" fmla="*/ 40 h 75"/>
                <a:gd name="T58" fmla="*/ 32 w 169"/>
                <a:gd name="T59" fmla="*/ 43 h 75"/>
                <a:gd name="T60" fmla="*/ 39 w 169"/>
                <a:gd name="T61" fmla="*/ 45 h 75"/>
                <a:gd name="T62" fmla="*/ 49 w 169"/>
                <a:gd name="T63" fmla="*/ 39 h 75"/>
                <a:gd name="T64" fmla="*/ 61 w 169"/>
                <a:gd name="T65" fmla="*/ 39 h 75"/>
                <a:gd name="T66" fmla="*/ 68 w 169"/>
                <a:gd name="T67" fmla="*/ 36 h 75"/>
                <a:gd name="T68" fmla="*/ 75 w 169"/>
                <a:gd name="T69" fmla="*/ 41 h 75"/>
                <a:gd name="T70" fmla="*/ 78 w 169"/>
                <a:gd name="T71" fmla="*/ 35 h 75"/>
                <a:gd name="T72" fmla="*/ 75 w 169"/>
                <a:gd name="T73" fmla="*/ 30 h 75"/>
                <a:gd name="T74" fmla="*/ 74 w 169"/>
                <a:gd name="T75" fmla="*/ 22 h 75"/>
                <a:gd name="T76" fmla="*/ 82 w 169"/>
                <a:gd name="T77" fmla="*/ 18 h 75"/>
                <a:gd name="T78" fmla="*/ 88 w 169"/>
                <a:gd name="T79" fmla="*/ 13 h 75"/>
                <a:gd name="T80" fmla="*/ 94 w 169"/>
                <a:gd name="T81" fmla="*/ 8 h 75"/>
                <a:gd name="T82" fmla="*/ 99 w 169"/>
                <a:gd name="T83" fmla="*/ 9 h 75"/>
                <a:gd name="T84" fmla="*/ 111 w 169"/>
                <a:gd name="T85" fmla="*/ 12 h 75"/>
                <a:gd name="T86" fmla="*/ 123 w 169"/>
                <a:gd name="T87" fmla="*/ 2 h 75"/>
                <a:gd name="T88" fmla="*/ 134 w 169"/>
                <a:gd name="T89" fmla="*/ 4 h 75"/>
                <a:gd name="T90" fmla="*/ 146 w 169"/>
                <a:gd name="T91" fmla="*/ 7 h 75"/>
                <a:gd name="T92" fmla="*/ 162 w 169"/>
                <a:gd name="T93" fmla="*/ 7 h 75"/>
                <a:gd name="T94" fmla="*/ 163 w 169"/>
                <a:gd name="T95" fmla="*/ 8 h 75"/>
                <a:gd name="T96" fmla="*/ 162 w 169"/>
                <a:gd name="T97" fmla="*/ 16 h 75"/>
                <a:gd name="T98" fmla="*/ 164 w 169"/>
                <a:gd name="T99" fmla="*/ 24 h 75"/>
                <a:gd name="T100" fmla="*/ 167 w 169"/>
                <a:gd name="T101" fmla="*/ 29 h 75"/>
                <a:gd name="T102" fmla="*/ 167 w 169"/>
                <a:gd name="T103" fmla="*/ 31 h 75"/>
                <a:gd name="T104" fmla="*/ 164 w 169"/>
                <a:gd name="T105" fmla="*/ 3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9" h="75">
                  <a:moveTo>
                    <a:pt x="164" y="35"/>
                  </a:moveTo>
                  <a:cubicBezTo>
                    <a:pt x="158" y="35"/>
                    <a:pt x="153" y="34"/>
                    <a:pt x="155" y="37"/>
                  </a:cubicBezTo>
                  <a:cubicBezTo>
                    <a:pt x="156" y="40"/>
                    <a:pt x="162" y="38"/>
                    <a:pt x="156" y="43"/>
                  </a:cubicBezTo>
                  <a:cubicBezTo>
                    <a:pt x="151" y="48"/>
                    <a:pt x="154" y="51"/>
                    <a:pt x="154" y="54"/>
                  </a:cubicBezTo>
                  <a:cubicBezTo>
                    <a:pt x="154" y="56"/>
                    <a:pt x="152" y="57"/>
                    <a:pt x="151" y="59"/>
                  </a:cubicBezTo>
                  <a:cubicBezTo>
                    <a:pt x="150" y="56"/>
                    <a:pt x="149" y="55"/>
                    <a:pt x="146" y="58"/>
                  </a:cubicBezTo>
                  <a:cubicBezTo>
                    <a:pt x="141" y="63"/>
                    <a:pt x="144" y="67"/>
                    <a:pt x="135" y="66"/>
                  </a:cubicBezTo>
                  <a:cubicBezTo>
                    <a:pt x="127" y="65"/>
                    <a:pt x="122" y="61"/>
                    <a:pt x="119" y="65"/>
                  </a:cubicBezTo>
                  <a:cubicBezTo>
                    <a:pt x="115" y="68"/>
                    <a:pt x="118" y="75"/>
                    <a:pt x="110" y="72"/>
                  </a:cubicBezTo>
                  <a:cubicBezTo>
                    <a:pt x="102" y="69"/>
                    <a:pt x="97" y="69"/>
                    <a:pt x="95" y="69"/>
                  </a:cubicBezTo>
                  <a:cubicBezTo>
                    <a:pt x="95" y="69"/>
                    <a:pt x="93" y="69"/>
                    <a:pt x="92" y="69"/>
                  </a:cubicBezTo>
                  <a:cubicBezTo>
                    <a:pt x="92" y="69"/>
                    <a:pt x="92" y="69"/>
                    <a:pt x="92" y="68"/>
                  </a:cubicBezTo>
                  <a:cubicBezTo>
                    <a:pt x="93" y="66"/>
                    <a:pt x="92" y="68"/>
                    <a:pt x="82" y="66"/>
                  </a:cubicBezTo>
                  <a:cubicBezTo>
                    <a:pt x="72" y="63"/>
                    <a:pt x="79" y="66"/>
                    <a:pt x="72" y="66"/>
                  </a:cubicBezTo>
                  <a:cubicBezTo>
                    <a:pt x="66" y="66"/>
                    <a:pt x="63" y="62"/>
                    <a:pt x="60" y="56"/>
                  </a:cubicBezTo>
                  <a:cubicBezTo>
                    <a:pt x="57" y="51"/>
                    <a:pt x="51" y="56"/>
                    <a:pt x="46" y="56"/>
                  </a:cubicBezTo>
                  <a:cubicBezTo>
                    <a:pt x="41" y="55"/>
                    <a:pt x="36" y="61"/>
                    <a:pt x="36" y="62"/>
                  </a:cubicBezTo>
                  <a:cubicBezTo>
                    <a:pt x="35" y="63"/>
                    <a:pt x="31" y="60"/>
                    <a:pt x="27" y="59"/>
                  </a:cubicBezTo>
                  <a:cubicBezTo>
                    <a:pt x="25" y="59"/>
                    <a:pt x="24" y="59"/>
                    <a:pt x="24" y="60"/>
                  </a:cubicBezTo>
                  <a:cubicBezTo>
                    <a:pt x="23" y="58"/>
                    <a:pt x="22" y="56"/>
                    <a:pt x="21" y="55"/>
                  </a:cubicBezTo>
                  <a:cubicBezTo>
                    <a:pt x="20" y="53"/>
                    <a:pt x="18" y="58"/>
                    <a:pt x="14" y="58"/>
                  </a:cubicBezTo>
                  <a:cubicBezTo>
                    <a:pt x="11" y="58"/>
                    <a:pt x="10" y="56"/>
                    <a:pt x="5" y="53"/>
                  </a:cubicBezTo>
                  <a:cubicBezTo>
                    <a:pt x="0" y="50"/>
                    <a:pt x="1" y="51"/>
                    <a:pt x="2" y="49"/>
                  </a:cubicBezTo>
                  <a:cubicBezTo>
                    <a:pt x="2" y="47"/>
                    <a:pt x="3" y="44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4" y="39"/>
                    <a:pt x="6" y="38"/>
                    <a:pt x="8" y="39"/>
                  </a:cubicBezTo>
                  <a:cubicBezTo>
                    <a:pt x="11" y="41"/>
                    <a:pt x="11" y="42"/>
                    <a:pt x="14" y="44"/>
                  </a:cubicBezTo>
                  <a:cubicBezTo>
                    <a:pt x="18" y="46"/>
                    <a:pt x="20" y="48"/>
                    <a:pt x="21" y="45"/>
                  </a:cubicBezTo>
                  <a:cubicBezTo>
                    <a:pt x="21" y="42"/>
                    <a:pt x="22" y="40"/>
                    <a:pt x="25" y="40"/>
                  </a:cubicBezTo>
                  <a:cubicBezTo>
                    <a:pt x="28" y="40"/>
                    <a:pt x="30" y="41"/>
                    <a:pt x="32" y="43"/>
                  </a:cubicBezTo>
                  <a:cubicBezTo>
                    <a:pt x="34" y="45"/>
                    <a:pt x="35" y="47"/>
                    <a:pt x="39" y="45"/>
                  </a:cubicBezTo>
                  <a:cubicBezTo>
                    <a:pt x="43" y="43"/>
                    <a:pt x="45" y="39"/>
                    <a:pt x="49" y="39"/>
                  </a:cubicBezTo>
                  <a:cubicBezTo>
                    <a:pt x="53" y="38"/>
                    <a:pt x="59" y="39"/>
                    <a:pt x="61" y="39"/>
                  </a:cubicBezTo>
                  <a:cubicBezTo>
                    <a:pt x="62" y="38"/>
                    <a:pt x="66" y="35"/>
                    <a:pt x="68" y="36"/>
                  </a:cubicBezTo>
                  <a:cubicBezTo>
                    <a:pt x="69" y="37"/>
                    <a:pt x="71" y="40"/>
                    <a:pt x="75" y="41"/>
                  </a:cubicBezTo>
                  <a:cubicBezTo>
                    <a:pt x="79" y="42"/>
                    <a:pt x="80" y="37"/>
                    <a:pt x="78" y="35"/>
                  </a:cubicBezTo>
                  <a:cubicBezTo>
                    <a:pt x="77" y="34"/>
                    <a:pt x="75" y="35"/>
                    <a:pt x="75" y="30"/>
                  </a:cubicBezTo>
                  <a:cubicBezTo>
                    <a:pt x="75" y="24"/>
                    <a:pt x="70" y="24"/>
                    <a:pt x="74" y="22"/>
                  </a:cubicBezTo>
                  <a:cubicBezTo>
                    <a:pt x="79" y="20"/>
                    <a:pt x="77" y="20"/>
                    <a:pt x="82" y="18"/>
                  </a:cubicBezTo>
                  <a:cubicBezTo>
                    <a:pt x="87" y="16"/>
                    <a:pt x="86" y="13"/>
                    <a:pt x="88" y="13"/>
                  </a:cubicBezTo>
                  <a:cubicBezTo>
                    <a:pt x="91" y="13"/>
                    <a:pt x="94" y="12"/>
                    <a:pt x="94" y="8"/>
                  </a:cubicBezTo>
                  <a:cubicBezTo>
                    <a:pt x="96" y="8"/>
                    <a:pt x="97" y="8"/>
                    <a:pt x="99" y="9"/>
                  </a:cubicBezTo>
                  <a:cubicBezTo>
                    <a:pt x="103" y="12"/>
                    <a:pt x="107" y="13"/>
                    <a:pt x="111" y="12"/>
                  </a:cubicBezTo>
                  <a:cubicBezTo>
                    <a:pt x="116" y="11"/>
                    <a:pt x="122" y="4"/>
                    <a:pt x="123" y="2"/>
                  </a:cubicBezTo>
                  <a:cubicBezTo>
                    <a:pt x="124" y="0"/>
                    <a:pt x="129" y="2"/>
                    <a:pt x="134" y="4"/>
                  </a:cubicBezTo>
                  <a:cubicBezTo>
                    <a:pt x="139" y="6"/>
                    <a:pt x="140" y="7"/>
                    <a:pt x="146" y="7"/>
                  </a:cubicBezTo>
                  <a:cubicBezTo>
                    <a:pt x="152" y="7"/>
                    <a:pt x="159" y="3"/>
                    <a:pt x="162" y="7"/>
                  </a:cubicBezTo>
                  <a:cubicBezTo>
                    <a:pt x="162" y="7"/>
                    <a:pt x="163" y="7"/>
                    <a:pt x="163" y="8"/>
                  </a:cubicBezTo>
                  <a:cubicBezTo>
                    <a:pt x="165" y="11"/>
                    <a:pt x="163" y="12"/>
                    <a:pt x="162" y="16"/>
                  </a:cubicBezTo>
                  <a:cubicBezTo>
                    <a:pt x="161" y="21"/>
                    <a:pt x="162" y="22"/>
                    <a:pt x="164" y="24"/>
                  </a:cubicBezTo>
                  <a:cubicBezTo>
                    <a:pt x="165" y="26"/>
                    <a:pt x="166" y="27"/>
                    <a:pt x="167" y="29"/>
                  </a:cubicBezTo>
                  <a:cubicBezTo>
                    <a:pt x="167" y="30"/>
                    <a:pt x="167" y="30"/>
                    <a:pt x="167" y="31"/>
                  </a:cubicBezTo>
                  <a:cubicBezTo>
                    <a:pt x="166" y="35"/>
                    <a:pt x="169" y="36"/>
                    <a:pt x="164" y="3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Freeform 786">
              <a:extLst>
                <a:ext uri="{FF2B5EF4-FFF2-40B4-BE49-F238E27FC236}">
                  <a16:creationId xmlns:a16="http://schemas.microsoft.com/office/drawing/2014/main" id="{5023C972-7A74-5DF7-67A5-9F4452DB48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3695" y="2385393"/>
              <a:ext cx="118647" cy="66675"/>
            </a:xfrm>
            <a:custGeom>
              <a:avLst/>
              <a:gdLst>
                <a:gd name="T0" fmla="*/ 102 w 102"/>
                <a:gd name="T1" fmla="*/ 27 h 56"/>
                <a:gd name="T2" fmla="*/ 99 w 102"/>
                <a:gd name="T3" fmla="*/ 33 h 56"/>
                <a:gd name="T4" fmla="*/ 92 w 102"/>
                <a:gd name="T5" fmla="*/ 34 h 56"/>
                <a:gd name="T6" fmla="*/ 92 w 102"/>
                <a:gd name="T7" fmla="*/ 44 h 56"/>
                <a:gd name="T8" fmla="*/ 87 w 102"/>
                <a:gd name="T9" fmla="*/ 41 h 56"/>
                <a:gd name="T10" fmla="*/ 76 w 102"/>
                <a:gd name="T11" fmla="*/ 36 h 56"/>
                <a:gd name="T12" fmla="*/ 71 w 102"/>
                <a:gd name="T13" fmla="*/ 45 h 56"/>
                <a:gd name="T14" fmla="*/ 68 w 102"/>
                <a:gd name="T15" fmla="*/ 54 h 56"/>
                <a:gd name="T16" fmla="*/ 61 w 102"/>
                <a:gd name="T17" fmla="*/ 47 h 56"/>
                <a:gd name="T18" fmla="*/ 55 w 102"/>
                <a:gd name="T19" fmla="*/ 39 h 56"/>
                <a:gd name="T20" fmla="*/ 48 w 102"/>
                <a:gd name="T21" fmla="*/ 47 h 56"/>
                <a:gd name="T22" fmla="*/ 34 w 102"/>
                <a:gd name="T23" fmla="*/ 51 h 56"/>
                <a:gd name="T24" fmla="*/ 22 w 102"/>
                <a:gd name="T25" fmla="*/ 53 h 56"/>
                <a:gd name="T26" fmla="*/ 20 w 102"/>
                <a:gd name="T27" fmla="*/ 49 h 56"/>
                <a:gd name="T28" fmla="*/ 17 w 102"/>
                <a:gd name="T29" fmla="*/ 40 h 56"/>
                <a:gd name="T30" fmla="*/ 6 w 102"/>
                <a:gd name="T31" fmla="*/ 42 h 56"/>
                <a:gd name="T32" fmla="*/ 1 w 102"/>
                <a:gd name="T33" fmla="*/ 43 h 56"/>
                <a:gd name="T34" fmla="*/ 8 w 102"/>
                <a:gd name="T35" fmla="*/ 30 h 56"/>
                <a:gd name="T36" fmla="*/ 16 w 102"/>
                <a:gd name="T37" fmla="*/ 22 h 56"/>
                <a:gd name="T38" fmla="*/ 23 w 102"/>
                <a:gd name="T39" fmla="*/ 11 h 56"/>
                <a:gd name="T40" fmla="*/ 30 w 102"/>
                <a:gd name="T41" fmla="*/ 10 h 56"/>
                <a:gd name="T42" fmla="*/ 35 w 102"/>
                <a:gd name="T43" fmla="*/ 6 h 56"/>
                <a:gd name="T44" fmla="*/ 49 w 102"/>
                <a:gd name="T45" fmla="*/ 7 h 56"/>
                <a:gd name="T46" fmla="*/ 56 w 102"/>
                <a:gd name="T47" fmla="*/ 4 h 56"/>
                <a:gd name="T48" fmla="*/ 62 w 102"/>
                <a:gd name="T49" fmla="*/ 2 h 56"/>
                <a:gd name="T50" fmla="*/ 75 w 102"/>
                <a:gd name="T51" fmla="*/ 5 h 56"/>
                <a:gd name="T52" fmla="*/ 81 w 102"/>
                <a:gd name="T53" fmla="*/ 7 h 56"/>
                <a:gd name="T54" fmla="*/ 81 w 102"/>
                <a:gd name="T55" fmla="*/ 7 h 56"/>
                <a:gd name="T56" fmla="*/ 80 w 102"/>
                <a:gd name="T57" fmla="*/ 16 h 56"/>
                <a:gd name="T58" fmla="*/ 83 w 102"/>
                <a:gd name="T59" fmla="*/ 20 h 56"/>
                <a:gd name="T60" fmla="*/ 92 w 102"/>
                <a:gd name="T61" fmla="*/ 25 h 56"/>
                <a:gd name="T62" fmla="*/ 99 w 102"/>
                <a:gd name="T63" fmla="*/ 22 h 56"/>
                <a:gd name="T64" fmla="*/ 102 w 102"/>
                <a:gd name="T65" fmla="*/ 27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2" h="56">
                  <a:moveTo>
                    <a:pt x="102" y="27"/>
                  </a:moveTo>
                  <a:cubicBezTo>
                    <a:pt x="100" y="28"/>
                    <a:pt x="100" y="31"/>
                    <a:pt x="99" y="33"/>
                  </a:cubicBezTo>
                  <a:cubicBezTo>
                    <a:pt x="99" y="36"/>
                    <a:pt x="94" y="34"/>
                    <a:pt x="92" y="34"/>
                  </a:cubicBezTo>
                  <a:cubicBezTo>
                    <a:pt x="90" y="35"/>
                    <a:pt x="93" y="41"/>
                    <a:pt x="92" y="44"/>
                  </a:cubicBezTo>
                  <a:cubicBezTo>
                    <a:pt x="90" y="46"/>
                    <a:pt x="88" y="41"/>
                    <a:pt x="87" y="41"/>
                  </a:cubicBezTo>
                  <a:cubicBezTo>
                    <a:pt x="85" y="41"/>
                    <a:pt x="78" y="40"/>
                    <a:pt x="76" y="36"/>
                  </a:cubicBezTo>
                  <a:cubicBezTo>
                    <a:pt x="75" y="32"/>
                    <a:pt x="75" y="42"/>
                    <a:pt x="71" y="45"/>
                  </a:cubicBezTo>
                  <a:cubicBezTo>
                    <a:pt x="66" y="49"/>
                    <a:pt x="71" y="51"/>
                    <a:pt x="68" y="54"/>
                  </a:cubicBezTo>
                  <a:cubicBezTo>
                    <a:pt x="64" y="56"/>
                    <a:pt x="62" y="48"/>
                    <a:pt x="61" y="47"/>
                  </a:cubicBezTo>
                  <a:cubicBezTo>
                    <a:pt x="60" y="46"/>
                    <a:pt x="56" y="43"/>
                    <a:pt x="55" y="39"/>
                  </a:cubicBezTo>
                  <a:cubicBezTo>
                    <a:pt x="54" y="35"/>
                    <a:pt x="49" y="44"/>
                    <a:pt x="48" y="47"/>
                  </a:cubicBezTo>
                  <a:cubicBezTo>
                    <a:pt x="46" y="50"/>
                    <a:pt x="38" y="51"/>
                    <a:pt x="34" y="51"/>
                  </a:cubicBezTo>
                  <a:cubicBezTo>
                    <a:pt x="31" y="51"/>
                    <a:pt x="27" y="53"/>
                    <a:pt x="22" y="53"/>
                  </a:cubicBezTo>
                  <a:cubicBezTo>
                    <a:pt x="22" y="52"/>
                    <a:pt x="21" y="53"/>
                    <a:pt x="20" y="49"/>
                  </a:cubicBezTo>
                  <a:cubicBezTo>
                    <a:pt x="19" y="44"/>
                    <a:pt x="19" y="41"/>
                    <a:pt x="17" y="40"/>
                  </a:cubicBezTo>
                  <a:cubicBezTo>
                    <a:pt x="16" y="40"/>
                    <a:pt x="7" y="40"/>
                    <a:pt x="6" y="42"/>
                  </a:cubicBezTo>
                  <a:cubicBezTo>
                    <a:pt x="5" y="44"/>
                    <a:pt x="0" y="47"/>
                    <a:pt x="1" y="43"/>
                  </a:cubicBezTo>
                  <a:cubicBezTo>
                    <a:pt x="2" y="38"/>
                    <a:pt x="6" y="30"/>
                    <a:pt x="8" y="30"/>
                  </a:cubicBezTo>
                  <a:cubicBezTo>
                    <a:pt x="9" y="30"/>
                    <a:pt x="12" y="23"/>
                    <a:pt x="16" y="22"/>
                  </a:cubicBezTo>
                  <a:cubicBezTo>
                    <a:pt x="19" y="20"/>
                    <a:pt x="21" y="13"/>
                    <a:pt x="23" y="11"/>
                  </a:cubicBezTo>
                  <a:cubicBezTo>
                    <a:pt x="25" y="9"/>
                    <a:pt x="28" y="10"/>
                    <a:pt x="30" y="10"/>
                  </a:cubicBezTo>
                  <a:cubicBezTo>
                    <a:pt x="32" y="10"/>
                    <a:pt x="34" y="9"/>
                    <a:pt x="35" y="6"/>
                  </a:cubicBezTo>
                  <a:cubicBezTo>
                    <a:pt x="39" y="7"/>
                    <a:pt x="46" y="7"/>
                    <a:pt x="49" y="7"/>
                  </a:cubicBezTo>
                  <a:cubicBezTo>
                    <a:pt x="51" y="6"/>
                    <a:pt x="53" y="7"/>
                    <a:pt x="56" y="4"/>
                  </a:cubicBezTo>
                  <a:cubicBezTo>
                    <a:pt x="59" y="2"/>
                    <a:pt x="59" y="0"/>
                    <a:pt x="62" y="2"/>
                  </a:cubicBezTo>
                  <a:cubicBezTo>
                    <a:pt x="65" y="4"/>
                    <a:pt x="74" y="5"/>
                    <a:pt x="75" y="5"/>
                  </a:cubicBezTo>
                  <a:cubicBezTo>
                    <a:pt x="77" y="5"/>
                    <a:pt x="80" y="4"/>
                    <a:pt x="81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11"/>
                    <a:pt x="80" y="14"/>
                    <a:pt x="80" y="16"/>
                  </a:cubicBezTo>
                  <a:cubicBezTo>
                    <a:pt x="79" y="18"/>
                    <a:pt x="78" y="17"/>
                    <a:pt x="83" y="20"/>
                  </a:cubicBezTo>
                  <a:cubicBezTo>
                    <a:pt x="88" y="23"/>
                    <a:pt x="89" y="25"/>
                    <a:pt x="92" y="25"/>
                  </a:cubicBezTo>
                  <a:cubicBezTo>
                    <a:pt x="96" y="25"/>
                    <a:pt x="98" y="20"/>
                    <a:pt x="99" y="22"/>
                  </a:cubicBezTo>
                  <a:cubicBezTo>
                    <a:pt x="100" y="24"/>
                    <a:pt x="101" y="26"/>
                    <a:pt x="102" y="2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5" name="Gruppieren 24">
              <a:extLst>
                <a:ext uri="{FF2B5EF4-FFF2-40B4-BE49-F238E27FC236}">
                  <a16:creationId xmlns:a16="http://schemas.microsoft.com/office/drawing/2014/main" id="{8E9BD1E3-F1F1-D53D-508B-5B6DDAA9E717}"/>
                </a:ext>
              </a:extLst>
            </p:cNvPr>
            <p:cNvGrpSpPr/>
            <p:nvPr/>
          </p:nvGrpSpPr>
          <p:grpSpPr>
            <a:xfrm>
              <a:off x="5180563" y="1377333"/>
              <a:ext cx="2024804" cy="892175"/>
              <a:chOff x="2674429" y="1440000"/>
              <a:chExt cx="2024804" cy="892175"/>
            </a:xfrm>
            <a:solidFill>
              <a:schemeClr val="bg1">
                <a:lumMod val="50000"/>
              </a:schemeClr>
            </a:solidFill>
          </p:grpSpPr>
          <p:sp>
            <p:nvSpPr>
              <p:cNvPr id="331" name="Freeform 423">
                <a:extLst>
                  <a:ext uri="{FF2B5EF4-FFF2-40B4-BE49-F238E27FC236}">
                    <a16:creationId xmlns:a16="http://schemas.microsoft.com/office/drawing/2014/main" id="{60A15F5E-9526-773E-A966-CA5FCA9385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74429" y="1440000"/>
                <a:ext cx="1161492" cy="635000"/>
              </a:xfrm>
              <a:custGeom>
                <a:avLst/>
                <a:gdLst>
                  <a:gd name="T0" fmla="*/ 274 w 1005"/>
                  <a:gd name="T1" fmla="*/ 519 h 540"/>
                  <a:gd name="T2" fmla="*/ 308 w 1005"/>
                  <a:gd name="T3" fmla="*/ 476 h 540"/>
                  <a:gd name="T4" fmla="*/ 340 w 1005"/>
                  <a:gd name="T5" fmla="*/ 449 h 540"/>
                  <a:gd name="T6" fmla="*/ 364 w 1005"/>
                  <a:gd name="T7" fmla="*/ 412 h 540"/>
                  <a:gd name="T8" fmla="*/ 410 w 1005"/>
                  <a:gd name="T9" fmla="*/ 394 h 540"/>
                  <a:gd name="T10" fmla="*/ 469 w 1005"/>
                  <a:gd name="T11" fmla="*/ 384 h 540"/>
                  <a:gd name="T12" fmla="*/ 554 w 1005"/>
                  <a:gd name="T13" fmla="*/ 340 h 540"/>
                  <a:gd name="T14" fmla="*/ 637 w 1005"/>
                  <a:gd name="T15" fmla="*/ 323 h 540"/>
                  <a:gd name="T16" fmla="*/ 750 w 1005"/>
                  <a:gd name="T17" fmla="*/ 286 h 540"/>
                  <a:gd name="T18" fmla="*/ 662 w 1005"/>
                  <a:gd name="T19" fmla="*/ 279 h 540"/>
                  <a:gd name="T20" fmla="*/ 718 w 1005"/>
                  <a:gd name="T21" fmla="*/ 258 h 540"/>
                  <a:gd name="T22" fmla="*/ 769 w 1005"/>
                  <a:gd name="T23" fmla="*/ 255 h 540"/>
                  <a:gd name="T24" fmla="*/ 720 w 1005"/>
                  <a:gd name="T25" fmla="*/ 208 h 540"/>
                  <a:gd name="T26" fmla="*/ 772 w 1005"/>
                  <a:gd name="T27" fmla="*/ 231 h 540"/>
                  <a:gd name="T28" fmla="*/ 800 w 1005"/>
                  <a:gd name="T29" fmla="*/ 208 h 540"/>
                  <a:gd name="T30" fmla="*/ 842 w 1005"/>
                  <a:gd name="T31" fmla="*/ 187 h 540"/>
                  <a:gd name="T32" fmla="*/ 834 w 1005"/>
                  <a:gd name="T33" fmla="*/ 172 h 540"/>
                  <a:gd name="T34" fmla="*/ 809 w 1005"/>
                  <a:gd name="T35" fmla="*/ 138 h 540"/>
                  <a:gd name="T36" fmla="*/ 860 w 1005"/>
                  <a:gd name="T37" fmla="*/ 140 h 540"/>
                  <a:gd name="T38" fmla="*/ 854 w 1005"/>
                  <a:gd name="T39" fmla="*/ 112 h 540"/>
                  <a:gd name="T40" fmla="*/ 856 w 1005"/>
                  <a:gd name="T41" fmla="*/ 93 h 540"/>
                  <a:gd name="T42" fmla="*/ 897 w 1005"/>
                  <a:gd name="T43" fmla="*/ 65 h 540"/>
                  <a:gd name="T44" fmla="*/ 995 w 1005"/>
                  <a:gd name="T45" fmla="*/ 42 h 540"/>
                  <a:gd name="T46" fmla="*/ 891 w 1005"/>
                  <a:gd name="T47" fmla="*/ 44 h 540"/>
                  <a:gd name="T48" fmla="*/ 846 w 1005"/>
                  <a:gd name="T49" fmla="*/ 36 h 540"/>
                  <a:gd name="T50" fmla="*/ 799 w 1005"/>
                  <a:gd name="T51" fmla="*/ 31 h 540"/>
                  <a:gd name="T52" fmla="*/ 793 w 1005"/>
                  <a:gd name="T53" fmla="*/ 10 h 540"/>
                  <a:gd name="T54" fmla="*/ 633 w 1005"/>
                  <a:gd name="T55" fmla="*/ 8 h 540"/>
                  <a:gd name="T56" fmla="*/ 535 w 1005"/>
                  <a:gd name="T57" fmla="*/ 17 h 540"/>
                  <a:gd name="T58" fmla="*/ 446 w 1005"/>
                  <a:gd name="T59" fmla="*/ 25 h 540"/>
                  <a:gd name="T60" fmla="*/ 377 w 1005"/>
                  <a:gd name="T61" fmla="*/ 36 h 540"/>
                  <a:gd name="T62" fmla="*/ 271 w 1005"/>
                  <a:gd name="T63" fmla="*/ 37 h 540"/>
                  <a:gd name="T64" fmla="*/ 169 w 1005"/>
                  <a:gd name="T65" fmla="*/ 58 h 540"/>
                  <a:gd name="T66" fmla="*/ 100 w 1005"/>
                  <a:gd name="T67" fmla="*/ 91 h 540"/>
                  <a:gd name="T68" fmla="*/ 10 w 1005"/>
                  <a:gd name="T69" fmla="*/ 116 h 540"/>
                  <a:gd name="T70" fmla="*/ 33 w 1005"/>
                  <a:gd name="T71" fmla="*/ 130 h 540"/>
                  <a:gd name="T72" fmla="*/ 23 w 1005"/>
                  <a:gd name="T73" fmla="*/ 146 h 540"/>
                  <a:gd name="T74" fmla="*/ 171 w 1005"/>
                  <a:gd name="T75" fmla="*/ 158 h 540"/>
                  <a:gd name="T76" fmla="*/ 203 w 1005"/>
                  <a:gd name="T77" fmla="*/ 214 h 540"/>
                  <a:gd name="T78" fmla="*/ 213 w 1005"/>
                  <a:gd name="T79" fmla="*/ 251 h 540"/>
                  <a:gd name="T80" fmla="*/ 182 w 1005"/>
                  <a:gd name="T81" fmla="*/ 273 h 540"/>
                  <a:gd name="T82" fmla="*/ 212 w 1005"/>
                  <a:gd name="T83" fmla="*/ 299 h 540"/>
                  <a:gd name="T84" fmla="*/ 214 w 1005"/>
                  <a:gd name="T85" fmla="*/ 309 h 540"/>
                  <a:gd name="T86" fmla="*/ 147 w 1005"/>
                  <a:gd name="T87" fmla="*/ 360 h 540"/>
                  <a:gd name="T88" fmla="*/ 145 w 1005"/>
                  <a:gd name="T89" fmla="*/ 429 h 540"/>
                  <a:gd name="T90" fmla="*/ 165 w 1005"/>
                  <a:gd name="T91" fmla="*/ 485 h 540"/>
                  <a:gd name="T92" fmla="*/ 212 w 1005"/>
                  <a:gd name="T93" fmla="*/ 518 h 540"/>
                  <a:gd name="T94" fmla="*/ 250 w 1005"/>
                  <a:gd name="T95" fmla="*/ 540 h 5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005" h="540">
                    <a:moveTo>
                      <a:pt x="250" y="540"/>
                    </a:moveTo>
                    <a:cubicBezTo>
                      <a:pt x="256" y="536"/>
                      <a:pt x="253" y="540"/>
                      <a:pt x="262" y="535"/>
                    </a:cubicBezTo>
                    <a:cubicBezTo>
                      <a:pt x="271" y="530"/>
                      <a:pt x="271" y="533"/>
                      <a:pt x="271" y="527"/>
                    </a:cubicBezTo>
                    <a:cubicBezTo>
                      <a:pt x="271" y="521"/>
                      <a:pt x="268" y="520"/>
                      <a:pt x="274" y="519"/>
                    </a:cubicBezTo>
                    <a:cubicBezTo>
                      <a:pt x="280" y="518"/>
                      <a:pt x="279" y="518"/>
                      <a:pt x="283" y="513"/>
                    </a:cubicBezTo>
                    <a:cubicBezTo>
                      <a:pt x="287" y="507"/>
                      <a:pt x="289" y="503"/>
                      <a:pt x="295" y="500"/>
                    </a:cubicBezTo>
                    <a:cubicBezTo>
                      <a:pt x="300" y="496"/>
                      <a:pt x="298" y="493"/>
                      <a:pt x="303" y="488"/>
                    </a:cubicBezTo>
                    <a:cubicBezTo>
                      <a:pt x="309" y="483"/>
                      <a:pt x="310" y="479"/>
                      <a:pt x="308" y="476"/>
                    </a:cubicBezTo>
                    <a:cubicBezTo>
                      <a:pt x="306" y="473"/>
                      <a:pt x="299" y="467"/>
                      <a:pt x="304" y="466"/>
                    </a:cubicBezTo>
                    <a:cubicBezTo>
                      <a:pt x="308" y="464"/>
                      <a:pt x="319" y="463"/>
                      <a:pt x="321" y="463"/>
                    </a:cubicBezTo>
                    <a:cubicBezTo>
                      <a:pt x="322" y="463"/>
                      <a:pt x="324" y="466"/>
                      <a:pt x="331" y="460"/>
                    </a:cubicBezTo>
                    <a:cubicBezTo>
                      <a:pt x="338" y="455"/>
                      <a:pt x="334" y="450"/>
                      <a:pt x="340" y="449"/>
                    </a:cubicBezTo>
                    <a:cubicBezTo>
                      <a:pt x="346" y="448"/>
                      <a:pt x="346" y="448"/>
                      <a:pt x="351" y="444"/>
                    </a:cubicBezTo>
                    <a:cubicBezTo>
                      <a:pt x="356" y="439"/>
                      <a:pt x="358" y="432"/>
                      <a:pt x="356" y="429"/>
                    </a:cubicBezTo>
                    <a:cubicBezTo>
                      <a:pt x="354" y="427"/>
                      <a:pt x="362" y="422"/>
                      <a:pt x="364" y="422"/>
                    </a:cubicBezTo>
                    <a:cubicBezTo>
                      <a:pt x="366" y="422"/>
                      <a:pt x="370" y="415"/>
                      <a:pt x="364" y="412"/>
                    </a:cubicBezTo>
                    <a:cubicBezTo>
                      <a:pt x="358" y="410"/>
                      <a:pt x="359" y="405"/>
                      <a:pt x="367" y="405"/>
                    </a:cubicBezTo>
                    <a:cubicBezTo>
                      <a:pt x="374" y="405"/>
                      <a:pt x="378" y="406"/>
                      <a:pt x="383" y="402"/>
                    </a:cubicBezTo>
                    <a:cubicBezTo>
                      <a:pt x="389" y="398"/>
                      <a:pt x="385" y="395"/>
                      <a:pt x="390" y="394"/>
                    </a:cubicBezTo>
                    <a:cubicBezTo>
                      <a:pt x="396" y="393"/>
                      <a:pt x="404" y="394"/>
                      <a:pt x="410" y="394"/>
                    </a:cubicBezTo>
                    <a:cubicBezTo>
                      <a:pt x="416" y="394"/>
                      <a:pt x="437" y="371"/>
                      <a:pt x="434" y="377"/>
                    </a:cubicBezTo>
                    <a:cubicBezTo>
                      <a:pt x="430" y="382"/>
                      <a:pt x="427" y="394"/>
                      <a:pt x="431" y="394"/>
                    </a:cubicBezTo>
                    <a:cubicBezTo>
                      <a:pt x="436" y="393"/>
                      <a:pt x="440" y="383"/>
                      <a:pt x="445" y="386"/>
                    </a:cubicBezTo>
                    <a:cubicBezTo>
                      <a:pt x="450" y="389"/>
                      <a:pt x="463" y="386"/>
                      <a:pt x="469" y="384"/>
                    </a:cubicBezTo>
                    <a:cubicBezTo>
                      <a:pt x="475" y="381"/>
                      <a:pt x="484" y="378"/>
                      <a:pt x="492" y="376"/>
                    </a:cubicBezTo>
                    <a:cubicBezTo>
                      <a:pt x="501" y="373"/>
                      <a:pt x="502" y="367"/>
                      <a:pt x="513" y="360"/>
                    </a:cubicBezTo>
                    <a:cubicBezTo>
                      <a:pt x="525" y="354"/>
                      <a:pt x="521" y="352"/>
                      <a:pt x="531" y="347"/>
                    </a:cubicBezTo>
                    <a:cubicBezTo>
                      <a:pt x="542" y="341"/>
                      <a:pt x="553" y="343"/>
                      <a:pt x="554" y="340"/>
                    </a:cubicBezTo>
                    <a:cubicBezTo>
                      <a:pt x="556" y="337"/>
                      <a:pt x="549" y="321"/>
                      <a:pt x="554" y="323"/>
                    </a:cubicBezTo>
                    <a:cubicBezTo>
                      <a:pt x="560" y="326"/>
                      <a:pt x="567" y="335"/>
                      <a:pt x="576" y="335"/>
                    </a:cubicBezTo>
                    <a:cubicBezTo>
                      <a:pt x="585" y="335"/>
                      <a:pt x="591" y="329"/>
                      <a:pt x="604" y="329"/>
                    </a:cubicBezTo>
                    <a:cubicBezTo>
                      <a:pt x="618" y="328"/>
                      <a:pt x="626" y="325"/>
                      <a:pt x="637" y="323"/>
                    </a:cubicBezTo>
                    <a:cubicBezTo>
                      <a:pt x="648" y="322"/>
                      <a:pt x="660" y="316"/>
                      <a:pt x="675" y="314"/>
                    </a:cubicBezTo>
                    <a:cubicBezTo>
                      <a:pt x="689" y="313"/>
                      <a:pt x="689" y="306"/>
                      <a:pt x="703" y="303"/>
                    </a:cubicBezTo>
                    <a:cubicBezTo>
                      <a:pt x="716" y="301"/>
                      <a:pt x="719" y="298"/>
                      <a:pt x="732" y="295"/>
                    </a:cubicBezTo>
                    <a:cubicBezTo>
                      <a:pt x="745" y="292"/>
                      <a:pt x="759" y="287"/>
                      <a:pt x="750" y="286"/>
                    </a:cubicBezTo>
                    <a:cubicBezTo>
                      <a:pt x="741" y="285"/>
                      <a:pt x="731" y="282"/>
                      <a:pt x="721" y="282"/>
                    </a:cubicBezTo>
                    <a:cubicBezTo>
                      <a:pt x="712" y="282"/>
                      <a:pt x="703" y="279"/>
                      <a:pt x="695" y="279"/>
                    </a:cubicBezTo>
                    <a:cubicBezTo>
                      <a:pt x="687" y="279"/>
                      <a:pt x="675" y="283"/>
                      <a:pt x="668" y="283"/>
                    </a:cubicBezTo>
                    <a:cubicBezTo>
                      <a:pt x="661" y="283"/>
                      <a:pt x="657" y="281"/>
                      <a:pt x="662" y="279"/>
                    </a:cubicBezTo>
                    <a:cubicBezTo>
                      <a:pt x="668" y="278"/>
                      <a:pt x="683" y="274"/>
                      <a:pt x="689" y="273"/>
                    </a:cubicBezTo>
                    <a:cubicBezTo>
                      <a:pt x="696" y="272"/>
                      <a:pt x="707" y="271"/>
                      <a:pt x="701" y="268"/>
                    </a:cubicBezTo>
                    <a:cubicBezTo>
                      <a:pt x="695" y="265"/>
                      <a:pt x="694" y="258"/>
                      <a:pt x="698" y="258"/>
                    </a:cubicBezTo>
                    <a:cubicBezTo>
                      <a:pt x="702" y="258"/>
                      <a:pt x="714" y="252"/>
                      <a:pt x="718" y="258"/>
                    </a:cubicBezTo>
                    <a:cubicBezTo>
                      <a:pt x="722" y="265"/>
                      <a:pt x="726" y="275"/>
                      <a:pt x="730" y="277"/>
                    </a:cubicBezTo>
                    <a:cubicBezTo>
                      <a:pt x="733" y="278"/>
                      <a:pt x="744" y="272"/>
                      <a:pt x="749" y="274"/>
                    </a:cubicBezTo>
                    <a:cubicBezTo>
                      <a:pt x="754" y="275"/>
                      <a:pt x="764" y="279"/>
                      <a:pt x="764" y="274"/>
                    </a:cubicBezTo>
                    <a:cubicBezTo>
                      <a:pt x="764" y="269"/>
                      <a:pt x="773" y="257"/>
                      <a:pt x="769" y="255"/>
                    </a:cubicBezTo>
                    <a:cubicBezTo>
                      <a:pt x="765" y="253"/>
                      <a:pt x="763" y="252"/>
                      <a:pt x="754" y="245"/>
                    </a:cubicBezTo>
                    <a:cubicBezTo>
                      <a:pt x="744" y="238"/>
                      <a:pt x="736" y="235"/>
                      <a:pt x="729" y="232"/>
                    </a:cubicBezTo>
                    <a:cubicBezTo>
                      <a:pt x="722" y="230"/>
                      <a:pt x="727" y="224"/>
                      <a:pt x="723" y="220"/>
                    </a:cubicBezTo>
                    <a:cubicBezTo>
                      <a:pt x="719" y="216"/>
                      <a:pt x="713" y="208"/>
                      <a:pt x="720" y="208"/>
                    </a:cubicBezTo>
                    <a:cubicBezTo>
                      <a:pt x="727" y="208"/>
                      <a:pt x="737" y="203"/>
                      <a:pt x="736" y="210"/>
                    </a:cubicBezTo>
                    <a:cubicBezTo>
                      <a:pt x="736" y="216"/>
                      <a:pt x="727" y="222"/>
                      <a:pt x="733" y="225"/>
                    </a:cubicBezTo>
                    <a:cubicBezTo>
                      <a:pt x="739" y="228"/>
                      <a:pt x="751" y="237"/>
                      <a:pt x="760" y="237"/>
                    </a:cubicBezTo>
                    <a:cubicBezTo>
                      <a:pt x="768" y="237"/>
                      <a:pt x="776" y="235"/>
                      <a:pt x="772" y="231"/>
                    </a:cubicBezTo>
                    <a:cubicBezTo>
                      <a:pt x="769" y="227"/>
                      <a:pt x="780" y="225"/>
                      <a:pt x="775" y="221"/>
                    </a:cubicBezTo>
                    <a:cubicBezTo>
                      <a:pt x="770" y="218"/>
                      <a:pt x="744" y="204"/>
                      <a:pt x="754" y="206"/>
                    </a:cubicBezTo>
                    <a:cubicBezTo>
                      <a:pt x="765" y="209"/>
                      <a:pt x="779" y="211"/>
                      <a:pt x="782" y="211"/>
                    </a:cubicBezTo>
                    <a:cubicBezTo>
                      <a:pt x="785" y="211"/>
                      <a:pt x="792" y="211"/>
                      <a:pt x="800" y="208"/>
                    </a:cubicBezTo>
                    <a:cubicBezTo>
                      <a:pt x="808" y="206"/>
                      <a:pt x="815" y="202"/>
                      <a:pt x="812" y="200"/>
                    </a:cubicBezTo>
                    <a:cubicBezTo>
                      <a:pt x="808" y="198"/>
                      <a:pt x="798" y="195"/>
                      <a:pt x="804" y="193"/>
                    </a:cubicBezTo>
                    <a:cubicBezTo>
                      <a:pt x="811" y="190"/>
                      <a:pt x="813" y="190"/>
                      <a:pt x="821" y="191"/>
                    </a:cubicBezTo>
                    <a:cubicBezTo>
                      <a:pt x="829" y="192"/>
                      <a:pt x="839" y="188"/>
                      <a:pt x="842" y="187"/>
                    </a:cubicBezTo>
                    <a:cubicBezTo>
                      <a:pt x="844" y="187"/>
                      <a:pt x="839" y="183"/>
                      <a:pt x="831" y="182"/>
                    </a:cubicBezTo>
                    <a:cubicBezTo>
                      <a:pt x="822" y="181"/>
                      <a:pt x="818" y="181"/>
                      <a:pt x="817" y="176"/>
                    </a:cubicBezTo>
                    <a:cubicBezTo>
                      <a:pt x="816" y="171"/>
                      <a:pt x="808" y="167"/>
                      <a:pt x="816" y="167"/>
                    </a:cubicBezTo>
                    <a:cubicBezTo>
                      <a:pt x="823" y="167"/>
                      <a:pt x="830" y="173"/>
                      <a:pt x="834" y="172"/>
                    </a:cubicBezTo>
                    <a:cubicBezTo>
                      <a:pt x="839" y="171"/>
                      <a:pt x="841" y="159"/>
                      <a:pt x="836" y="155"/>
                    </a:cubicBezTo>
                    <a:cubicBezTo>
                      <a:pt x="832" y="152"/>
                      <a:pt x="832" y="141"/>
                      <a:pt x="827" y="143"/>
                    </a:cubicBezTo>
                    <a:cubicBezTo>
                      <a:pt x="822" y="146"/>
                      <a:pt x="813" y="146"/>
                      <a:pt x="809" y="146"/>
                    </a:cubicBezTo>
                    <a:cubicBezTo>
                      <a:pt x="805" y="146"/>
                      <a:pt x="798" y="135"/>
                      <a:pt x="809" y="138"/>
                    </a:cubicBezTo>
                    <a:cubicBezTo>
                      <a:pt x="820" y="141"/>
                      <a:pt x="814" y="133"/>
                      <a:pt x="830" y="133"/>
                    </a:cubicBezTo>
                    <a:cubicBezTo>
                      <a:pt x="846" y="133"/>
                      <a:pt x="856" y="133"/>
                      <a:pt x="853" y="139"/>
                    </a:cubicBezTo>
                    <a:cubicBezTo>
                      <a:pt x="850" y="146"/>
                      <a:pt x="848" y="157"/>
                      <a:pt x="853" y="157"/>
                    </a:cubicBezTo>
                    <a:cubicBezTo>
                      <a:pt x="859" y="156"/>
                      <a:pt x="857" y="146"/>
                      <a:pt x="860" y="140"/>
                    </a:cubicBezTo>
                    <a:cubicBezTo>
                      <a:pt x="864" y="135"/>
                      <a:pt x="882" y="133"/>
                      <a:pt x="872" y="128"/>
                    </a:cubicBezTo>
                    <a:cubicBezTo>
                      <a:pt x="863" y="124"/>
                      <a:pt x="857" y="125"/>
                      <a:pt x="848" y="123"/>
                    </a:cubicBezTo>
                    <a:cubicBezTo>
                      <a:pt x="839" y="122"/>
                      <a:pt x="832" y="114"/>
                      <a:pt x="841" y="115"/>
                    </a:cubicBezTo>
                    <a:cubicBezTo>
                      <a:pt x="850" y="115"/>
                      <a:pt x="863" y="114"/>
                      <a:pt x="854" y="112"/>
                    </a:cubicBezTo>
                    <a:cubicBezTo>
                      <a:pt x="846" y="109"/>
                      <a:pt x="830" y="108"/>
                      <a:pt x="826" y="112"/>
                    </a:cubicBezTo>
                    <a:cubicBezTo>
                      <a:pt x="822" y="115"/>
                      <a:pt x="810" y="113"/>
                      <a:pt x="816" y="109"/>
                    </a:cubicBezTo>
                    <a:cubicBezTo>
                      <a:pt x="822" y="106"/>
                      <a:pt x="834" y="98"/>
                      <a:pt x="836" y="95"/>
                    </a:cubicBezTo>
                    <a:cubicBezTo>
                      <a:pt x="838" y="91"/>
                      <a:pt x="851" y="95"/>
                      <a:pt x="856" y="93"/>
                    </a:cubicBezTo>
                    <a:cubicBezTo>
                      <a:pt x="860" y="90"/>
                      <a:pt x="863" y="78"/>
                      <a:pt x="869" y="77"/>
                    </a:cubicBezTo>
                    <a:cubicBezTo>
                      <a:pt x="876" y="76"/>
                      <a:pt x="892" y="73"/>
                      <a:pt x="896" y="73"/>
                    </a:cubicBezTo>
                    <a:cubicBezTo>
                      <a:pt x="900" y="73"/>
                      <a:pt x="910" y="72"/>
                      <a:pt x="903" y="70"/>
                    </a:cubicBezTo>
                    <a:cubicBezTo>
                      <a:pt x="895" y="68"/>
                      <a:pt x="893" y="65"/>
                      <a:pt x="897" y="65"/>
                    </a:cubicBezTo>
                    <a:cubicBezTo>
                      <a:pt x="901" y="65"/>
                      <a:pt x="919" y="65"/>
                      <a:pt x="926" y="62"/>
                    </a:cubicBezTo>
                    <a:cubicBezTo>
                      <a:pt x="932" y="59"/>
                      <a:pt x="939" y="63"/>
                      <a:pt x="952" y="58"/>
                    </a:cubicBezTo>
                    <a:cubicBezTo>
                      <a:pt x="965" y="53"/>
                      <a:pt x="962" y="51"/>
                      <a:pt x="972" y="49"/>
                    </a:cubicBezTo>
                    <a:cubicBezTo>
                      <a:pt x="983" y="47"/>
                      <a:pt x="1005" y="43"/>
                      <a:pt x="995" y="42"/>
                    </a:cubicBezTo>
                    <a:cubicBezTo>
                      <a:pt x="986" y="41"/>
                      <a:pt x="975" y="41"/>
                      <a:pt x="968" y="38"/>
                    </a:cubicBezTo>
                    <a:cubicBezTo>
                      <a:pt x="961" y="36"/>
                      <a:pt x="948" y="36"/>
                      <a:pt x="937" y="37"/>
                    </a:cubicBezTo>
                    <a:cubicBezTo>
                      <a:pt x="927" y="37"/>
                      <a:pt x="915" y="41"/>
                      <a:pt x="910" y="42"/>
                    </a:cubicBezTo>
                    <a:cubicBezTo>
                      <a:pt x="905" y="44"/>
                      <a:pt x="900" y="48"/>
                      <a:pt x="891" y="44"/>
                    </a:cubicBezTo>
                    <a:cubicBezTo>
                      <a:pt x="882" y="41"/>
                      <a:pt x="873" y="39"/>
                      <a:pt x="869" y="41"/>
                    </a:cubicBezTo>
                    <a:cubicBezTo>
                      <a:pt x="865" y="43"/>
                      <a:pt x="855" y="48"/>
                      <a:pt x="840" y="50"/>
                    </a:cubicBezTo>
                    <a:cubicBezTo>
                      <a:pt x="826" y="52"/>
                      <a:pt x="801" y="59"/>
                      <a:pt x="811" y="54"/>
                    </a:cubicBezTo>
                    <a:cubicBezTo>
                      <a:pt x="821" y="49"/>
                      <a:pt x="851" y="40"/>
                      <a:pt x="846" y="36"/>
                    </a:cubicBezTo>
                    <a:cubicBezTo>
                      <a:pt x="846" y="36"/>
                      <a:pt x="825" y="31"/>
                      <a:pt x="812" y="39"/>
                    </a:cubicBezTo>
                    <a:cubicBezTo>
                      <a:pt x="805" y="41"/>
                      <a:pt x="768" y="48"/>
                      <a:pt x="764" y="46"/>
                    </a:cubicBezTo>
                    <a:cubicBezTo>
                      <a:pt x="759" y="44"/>
                      <a:pt x="777" y="39"/>
                      <a:pt x="783" y="38"/>
                    </a:cubicBezTo>
                    <a:cubicBezTo>
                      <a:pt x="789" y="36"/>
                      <a:pt x="790" y="30"/>
                      <a:pt x="799" y="31"/>
                    </a:cubicBezTo>
                    <a:cubicBezTo>
                      <a:pt x="808" y="31"/>
                      <a:pt x="844" y="28"/>
                      <a:pt x="850" y="28"/>
                    </a:cubicBezTo>
                    <a:cubicBezTo>
                      <a:pt x="856" y="28"/>
                      <a:pt x="871" y="23"/>
                      <a:pt x="856" y="21"/>
                    </a:cubicBezTo>
                    <a:cubicBezTo>
                      <a:pt x="840" y="20"/>
                      <a:pt x="826" y="15"/>
                      <a:pt x="815" y="15"/>
                    </a:cubicBezTo>
                    <a:cubicBezTo>
                      <a:pt x="805" y="15"/>
                      <a:pt x="807" y="10"/>
                      <a:pt x="793" y="10"/>
                    </a:cubicBezTo>
                    <a:cubicBezTo>
                      <a:pt x="779" y="10"/>
                      <a:pt x="771" y="9"/>
                      <a:pt x="753" y="10"/>
                    </a:cubicBezTo>
                    <a:cubicBezTo>
                      <a:pt x="736" y="12"/>
                      <a:pt x="727" y="12"/>
                      <a:pt x="706" y="10"/>
                    </a:cubicBezTo>
                    <a:cubicBezTo>
                      <a:pt x="685" y="7"/>
                      <a:pt x="662" y="9"/>
                      <a:pt x="655" y="10"/>
                    </a:cubicBezTo>
                    <a:cubicBezTo>
                      <a:pt x="649" y="10"/>
                      <a:pt x="646" y="0"/>
                      <a:pt x="633" y="8"/>
                    </a:cubicBezTo>
                    <a:cubicBezTo>
                      <a:pt x="620" y="16"/>
                      <a:pt x="601" y="7"/>
                      <a:pt x="600" y="13"/>
                    </a:cubicBezTo>
                    <a:cubicBezTo>
                      <a:pt x="599" y="19"/>
                      <a:pt x="591" y="18"/>
                      <a:pt x="581" y="18"/>
                    </a:cubicBezTo>
                    <a:cubicBezTo>
                      <a:pt x="571" y="19"/>
                      <a:pt x="560" y="12"/>
                      <a:pt x="554" y="14"/>
                    </a:cubicBezTo>
                    <a:cubicBezTo>
                      <a:pt x="548" y="17"/>
                      <a:pt x="547" y="17"/>
                      <a:pt x="535" y="17"/>
                    </a:cubicBezTo>
                    <a:cubicBezTo>
                      <a:pt x="523" y="17"/>
                      <a:pt x="510" y="13"/>
                      <a:pt x="509" y="18"/>
                    </a:cubicBezTo>
                    <a:cubicBezTo>
                      <a:pt x="508" y="24"/>
                      <a:pt x="473" y="20"/>
                      <a:pt x="482" y="26"/>
                    </a:cubicBezTo>
                    <a:cubicBezTo>
                      <a:pt x="492" y="32"/>
                      <a:pt x="510" y="38"/>
                      <a:pt x="498" y="38"/>
                    </a:cubicBezTo>
                    <a:cubicBezTo>
                      <a:pt x="485" y="37"/>
                      <a:pt x="458" y="26"/>
                      <a:pt x="446" y="25"/>
                    </a:cubicBezTo>
                    <a:cubicBezTo>
                      <a:pt x="433" y="24"/>
                      <a:pt x="418" y="29"/>
                      <a:pt x="422" y="32"/>
                    </a:cubicBezTo>
                    <a:cubicBezTo>
                      <a:pt x="426" y="36"/>
                      <a:pt x="427" y="43"/>
                      <a:pt x="420" y="43"/>
                    </a:cubicBezTo>
                    <a:cubicBezTo>
                      <a:pt x="413" y="42"/>
                      <a:pt x="402" y="31"/>
                      <a:pt x="396" y="31"/>
                    </a:cubicBezTo>
                    <a:cubicBezTo>
                      <a:pt x="390" y="30"/>
                      <a:pt x="378" y="27"/>
                      <a:pt x="377" y="36"/>
                    </a:cubicBezTo>
                    <a:cubicBezTo>
                      <a:pt x="377" y="44"/>
                      <a:pt x="359" y="49"/>
                      <a:pt x="364" y="42"/>
                    </a:cubicBezTo>
                    <a:cubicBezTo>
                      <a:pt x="369" y="36"/>
                      <a:pt x="385" y="31"/>
                      <a:pt x="370" y="30"/>
                    </a:cubicBezTo>
                    <a:cubicBezTo>
                      <a:pt x="355" y="30"/>
                      <a:pt x="360" y="31"/>
                      <a:pt x="331" y="32"/>
                    </a:cubicBezTo>
                    <a:cubicBezTo>
                      <a:pt x="302" y="33"/>
                      <a:pt x="280" y="37"/>
                      <a:pt x="271" y="37"/>
                    </a:cubicBezTo>
                    <a:cubicBezTo>
                      <a:pt x="263" y="38"/>
                      <a:pt x="252" y="38"/>
                      <a:pt x="250" y="44"/>
                    </a:cubicBezTo>
                    <a:cubicBezTo>
                      <a:pt x="247" y="50"/>
                      <a:pt x="243" y="54"/>
                      <a:pt x="229" y="53"/>
                    </a:cubicBezTo>
                    <a:cubicBezTo>
                      <a:pt x="215" y="52"/>
                      <a:pt x="210" y="51"/>
                      <a:pt x="196" y="53"/>
                    </a:cubicBezTo>
                    <a:cubicBezTo>
                      <a:pt x="182" y="55"/>
                      <a:pt x="189" y="54"/>
                      <a:pt x="169" y="58"/>
                    </a:cubicBezTo>
                    <a:cubicBezTo>
                      <a:pt x="149" y="61"/>
                      <a:pt x="125" y="65"/>
                      <a:pt x="134" y="68"/>
                    </a:cubicBezTo>
                    <a:cubicBezTo>
                      <a:pt x="143" y="71"/>
                      <a:pt x="162" y="75"/>
                      <a:pt x="158" y="78"/>
                    </a:cubicBezTo>
                    <a:cubicBezTo>
                      <a:pt x="153" y="82"/>
                      <a:pt x="148" y="82"/>
                      <a:pt x="135" y="85"/>
                    </a:cubicBezTo>
                    <a:cubicBezTo>
                      <a:pt x="122" y="88"/>
                      <a:pt x="114" y="89"/>
                      <a:pt x="100" y="91"/>
                    </a:cubicBezTo>
                    <a:cubicBezTo>
                      <a:pt x="87" y="92"/>
                      <a:pt x="87" y="92"/>
                      <a:pt x="74" y="94"/>
                    </a:cubicBezTo>
                    <a:cubicBezTo>
                      <a:pt x="60" y="97"/>
                      <a:pt x="55" y="96"/>
                      <a:pt x="36" y="99"/>
                    </a:cubicBezTo>
                    <a:cubicBezTo>
                      <a:pt x="18" y="101"/>
                      <a:pt x="9" y="97"/>
                      <a:pt x="7" y="101"/>
                    </a:cubicBezTo>
                    <a:cubicBezTo>
                      <a:pt x="6" y="105"/>
                      <a:pt x="0" y="116"/>
                      <a:pt x="10" y="116"/>
                    </a:cubicBezTo>
                    <a:cubicBezTo>
                      <a:pt x="19" y="117"/>
                      <a:pt x="29" y="119"/>
                      <a:pt x="44" y="119"/>
                    </a:cubicBezTo>
                    <a:cubicBezTo>
                      <a:pt x="60" y="119"/>
                      <a:pt x="99" y="115"/>
                      <a:pt x="94" y="118"/>
                    </a:cubicBezTo>
                    <a:cubicBezTo>
                      <a:pt x="88" y="122"/>
                      <a:pt x="86" y="130"/>
                      <a:pt x="70" y="130"/>
                    </a:cubicBezTo>
                    <a:cubicBezTo>
                      <a:pt x="54" y="130"/>
                      <a:pt x="42" y="130"/>
                      <a:pt x="33" y="130"/>
                    </a:cubicBezTo>
                    <a:cubicBezTo>
                      <a:pt x="24" y="131"/>
                      <a:pt x="12" y="129"/>
                      <a:pt x="11" y="132"/>
                    </a:cubicBezTo>
                    <a:cubicBezTo>
                      <a:pt x="9" y="134"/>
                      <a:pt x="10" y="138"/>
                      <a:pt x="20" y="138"/>
                    </a:cubicBezTo>
                    <a:cubicBezTo>
                      <a:pt x="30" y="138"/>
                      <a:pt x="37" y="139"/>
                      <a:pt x="31" y="142"/>
                    </a:cubicBezTo>
                    <a:cubicBezTo>
                      <a:pt x="25" y="145"/>
                      <a:pt x="3" y="140"/>
                      <a:pt x="23" y="146"/>
                    </a:cubicBezTo>
                    <a:cubicBezTo>
                      <a:pt x="43" y="153"/>
                      <a:pt x="50" y="154"/>
                      <a:pt x="61" y="153"/>
                    </a:cubicBezTo>
                    <a:cubicBezTo>
                      <a:pt x="72" y="151"/>
                      <a:pt x="68" y="150"/>
                      <a:pt x="88" y="150"/>
                    </a:cubicBezTo>
                    <a:cubicBezTo>
                      <a:pt x="108" y="150"/>
                      <a:pt x="116" y="147"/>
                      <a:pt x="132" y="151"/>
                    </a:cubicBezTo>
                    <a:cubicBezTo>
                      <a:pt x="147" y="156"/>
                      <a:pt x="162" y="151"/>
                      <a:pt x="171" y="158"/>
                    </a:cubicBezTo>
                    <a:cubicBezTo>
                      <a:pt x="179" y="164"/>
                      <a:pt x="190" y="161"/>
                      <a:pt x="190" y="168"/>
                    </a:cubicBezTo>
                    <a:cubicBezTo>
                      <a:pt x="190" y="176"/>
                      <a:pt x="192" y="175"/>
                      <a:pt x="198" y="184"/>
                    </a:cubicBezTo>
                    <a:cubicBezTo>
                      <a:pt x="203" y="194"/>
                      <a:pt x="186" y="196"/>
                      <a:pt x="188" y="203"/>
                    </a:cubicBezTo>
                    <a:cubicBezTo>
                      <a:pt x="191" y="211"/>
                      <a:pt x="198" y="210"/>
                      <a:pt x="203" y="214"/>
                    </a:cubicBezTo>
                    <a:cubicBezTo>
                      <a:pt x="208" y="219"/>
                      <a:pt x="215" y="218"/>
                      <a:pt x="201" y="224"/>
                    </a:cubicBezTo>
                    <a:cubicBezTo>
                      <a:pt x="187" y="231"/>
                      <a:pt x="163" y="244"/>
                      <a:pt x="171" y="252"/>
                    </a:cubicBezTo>
                    <a:cubicBezTo>
                      <a:pt x="178" y="261"/>
                      <a:pt x="187" y="259"/>
                      <a:pt x="197" y="256"/>
                    </a:cubicBezTo>
                    <a:cubicBezTo>
                      <a:pt x="208" y="253"/>
                      <a:pt x="209" y="241"/>
                      <a:pt x="213" y="251"/>
                    </a:cubicBezTo>
                    <a:cubicBezTo>
                      <a:pt x="217" y="261"/>
                      <a:pt x="231" y="268"/>
                      <a:pt x="235" y="268"/>
                    </a:cubicBezTo>
                    <a:cubicBezTo>
                      <a:pt x="239" y="269"/>
                      <a:pt x="255" y="278"/>
                      <a:pt x="239" y="279"/>
                    </a:cubicBezTo>
                    <a:cubicBezTo>
                      <a:pt x="223" y="280"/>
                      <a:pt x="209" y="269"/>
                      <a:pt x="200" y="269"/>
                    </a:cubicBezTo>
                    <a:cubicBezTo>
                      <a:pt x="191" y="269"/>
                      <a:pt x="179" y="268"/>
                      <a:pt x="182" y="273"/>
                    </a:cubicBezTo>
                    <a:cubicBezTo>
                      <a:pt x="184" y="277"/>
                      <a:pt x="195" y="283"/>
                      <a:pt x="186" y="284"/>
                    </a:cubicBezTo>
                    <a:cubicBezTo>
                      <a:pt x="177" y="286"/>
                      <a:pt x="162" y="288"/>
                      <a:pt x="161" y="292"/>
                    </a:cubicBezTo>
                    <a:cubicBezTo>
                      <a:pt x="159" y="296"/>
                      <a:pt x="168" y="305"/>
                      <a:pt x="181" y="305"/>
                    </a:cubicBezTo>
                    <a:cubicBezTo>
                      <a:pt x="195" y="305"/>
                      <a:pt x="212" y="300"/>
                      <a:pt x="212" y="299"/>
                    </a:cubicBezTo>
                    <a:cubicBezTo>
                      <a:pt x="212" y="297"/>
                      <a:pt x="197" y="284"/>
                      <a:pt x="204" y="283"/>
                    </a:cubicBezTo>
                    <a:cubicBezTo>
                      <a:pt x="210" y="282"/>
                      <a:pt x="223" y="286"/>
                      <a:pt x="226" y="288"/>
                    </a:cubicBezTo>
                    <a:cubicBezTo>
                      <a:pt x="229" y="290"/>
                      <a:pt x="240" y="296"/>
                      <a:pt x="231" y="301"/>
                    </a:cubicBezTo>
                    <a:cubicBezTo>
                      <a:pt x="221" y="306"/>
                      <a:pt x="214" y="303"/>
                      <a:pt x="214" y="309"/>
                    </a:cubicBezTo>
                    <a:cubicBezTo>
                      <a:pt x="214" y="316"/>
                      <a:pt x="229" y="317"/>
                      <a:pt x="209" y="319"/>
                    </a:cubicBezTo>
                    <a:cubicBezTo>
                      <a:pt x="188" y="321"/>
                      <a:pt x="186" y="312"/>
                      <a:pt x="177" y="323"/>
                    </a:cubicBezTo>
                    <a:cubicBezTo>
                      <a:pt x="168" y="333"/>
                      <a:pt x="154" y="337"/>
                      <a:pt x="153" y="346"/>
                    </a:cubicBezTo>
                    <a:cubicBezTo>
                      <a:pt x="152" y="356"/>
                      <a:pt x="143" y="353"/>
                      <a:pt x="147" y="360"/>
                    </a:cubicBezTo>
                    <a:cubicBezTo>
                      <a:pt x="151" y="367"/>
                      <a:pt x="135" y="363"/>
                      <a:pt x="141" y="376"/>
                    </a:cubicBezTo>
                    <a:cubicBezTo>
                      <a:pt x="146" y="390"/>
                      <a:pt x="129" y="394"/>
                      <a:pt x="140" y="401"/>
                    </a:cubicBezTo>
                    <a:cubicBezTo>
                      <a:pt x="151" y="408"/>
                      <a:pt x="132" y="417"/>
                      <a:pt x="146" y="417"/>
                    </a:cubicBezTo>
                    <a:cubicBezTo>
                      <a:pt x="160" y="417"/>
                      <a:pt x="130" y="427"/>
                      <a:pt x="145" y="429"/>
                    </a:cubicBezTo>
                    <a:cubicBezTo>
                      <a:pt x="161" y="432"/>
                      <a:pt x="145" y="449"/>
                      <a:pt x="149" y="450"/>
                    </a:cubicBezTo>
                    <a:cubicBezTo>
                      <a:pt x="152" y="452"/>
                      <a:pt x="146" y="458"/>
                      <a:pt x="154" y="460"/>
                    </a:cubicBezTo>
                    <a:cubicBezTo>
                      <a:pt x="162" y="462"/>
                      <a:pt x="147" y="468"/>
                      <a:pt x="157" y="471"/>
                    </a:cubicBezTo>
                    <a:cubicBezTo>
                      <a:pt x="167" y="473"/>
                      <a:pt x="161" y="483"/>
                      <a:pt x="165" y="485"/>
                    </a:cubicBezTo>
                    <a:cubicBezTo>
                      <a:pt x="168" y="487"/>
                      <a:pt x="168" y="500"/>
                      <a:pt x="175" y="500"/>
                    </a:cubicBezTo>
                    <a:cubicBezTo>
                      <a:pt x="182" y="501"/>
                      <a:pt x="168" y="514"/>
                      <a:pt x="176" y="514"/>
                    </a:cubicBezTo>
                    <a:cubicBezTo>
                      <a:pt x="184" y="514"/>
                      <a:pt x="189" y="518"/>
                      <a:pt x="197" y="514"/>
                    </a:cubicBezTo>
                    <a:cubicBezTo>
                      <a:pt x="206" y="511"/>
                      <a:pt x="210" y="513"/>
                      <a:pt x="212" y="518"/>
                    </a:cubicBezTo>
                    <a:cubicBezTo>
                      <a:pt x="215" y="522"/>
                      <a:pt x="223" y="504"/>
                      <a:pt x="225" y="509"/>
                    </a:cubicBezTo>
                    <a:cubicBezTo>
                      <a:pt x="226" y="513"/>
                      <a:pt x="225" y="521"/>
                      <a:pt x="227" y="527"/>
                    </a:cubicBezTo>
                    <a:cubicBezTo>
                      <a:pt x="228" y="532"/>
                      <a:pt x="236" y="532"/>
                      <a:pt x="238" y="532"/>
                    </a:cubicBezTo>
                    <a:cubicBezTo>
                      <a:pt x="238" y="532"/>
                      <a:pt x="238" y="538"/>
                      <a:pt x="250" y="540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2" name="Freeform 760">
                <a:extLst>
                  <a:ext uri="{FF2B5EF4-FFF2-40B4-BE49-F238E27FC236}">
                    <a16:creationId xmlns:a16="http://schemas.microsoft.com/office/drawing/2014/main" id="{BEDBF16E-7CCD-B928-816A-2A65A08A7D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1879" y="1873387"/>
                <a:ext cx="245100" cy="95250"/>
              </a:xfrm>
              <a:custGeom>
                <a:avLst/>
                <a:gdLst>
                  <a:gd name="T0" fmla="*/ 49 w 213"/>
                  <a:gd name="T1" fmla="*/ 4 h 81"/>
                  <a:gd name="T2" fmla="*/ 66 w 213"/>
                  <a:gd name="T3" fmla="*/ 17 h 81"/>
                  <a:gd name="T4" fmla="*/ 71 w 213"/>
                  <a:gd name="T5" fmla="*/ 30 h 81"/>
                  <a:gd name="T6" fmla="*/ 85 w 213"/>
                  <a:gd name="T7" fmla="*/ 24 h 81"/>
                  <a:gd name="T8" fmla="*/ 94 w 213"/>
                  <a:gd name="T9" fmla="*/ 13 h 81"/>
                  <a:gd name="T10" fmla="*/ 103 w 213"/>
                  <a:gd name="T11" fmla="*/ 18 h 81"/>
                  <a:gd name="T12" fmla="*/ 111 w 213"/>
                  <a:gd name="T13" fmla="*/ 13 h 81"/>
                  <a:gd name="T14" fmla="*/ 121 w 213"/>
                  <a:gd name="T15" fmla="*/ 12 h 81"/>
                  <a:gd name="T16" fmla="*/ 133 w 213"/>
                  <a:gd name="T17" fmla="*/ 12 h 81"/>
                  <a:gd name="T18" fmla="*/ 149 w 213"/>
                  <a:gd name="T19" fmla="*/ 10 h 81"/>
                  <a:gd name="T20" fmla="*/ 161 w 213"/>
                  <a:gd name="T21" fmla="*/ 4 h 81"/>
                  <a:gd name="T22" fmla="*/ 177 w 213"/>
                  <a:gd name="T23" fmla="*/ 9 h 81"/>
                  <a:gd name="T24" fmla="*/ 194 w 213"/>
                  <a:gd name="T25" fmla="*/ 6 h 81"/>
                  <a:gd name="T26" fmla="*/ 194 w 213"/>
                  <a:gd name="T27" fmla="*/ 17 h 81"/>
                  <a:gd name="T28" fmla="*/ 206 w 213"/>
                  <a:gd name="T29" fmla="*/ 26 h 81"/>
                  <a:gd name="T30" fmla="*/ 206 w 213"/>
                  <a:gd name="T31" fmla="*/ 40 h 81"/>
                  <a:gd name="T32" fmla="*/ 191 w 213"/>
                  <a:gd name="T33" fmla="*/ 50 h 81"/>
                  <a:gd name="T34" fmla="*/ 172 w 213"/>
                  <a:gd name="T35" fmla="*/ 57 h 81"/>
                  <a:gd name="T36" fmla="*/ 152 w 213"/>
                  <a:gd name="T37" fmla="*/ 66 h 81"/>
                  <a:gd name="T38" fmla="*/ 124 w 213"/>
                  <a:gd name="T39" fmla="*/ 74 h 81"/>
                  <a:gd name="T40" fmla="*/ 106 w 213"/>
                  <a:gd name="T41" fmla="*/ 78 h 81"/>
                  <a:gd name="T42" fmla="*/ 84 w 213"/>
                  <a:gd name="T43" fmla="*/ 76 h 81"/>
                  <a:gd name="T44" fmla="*/ 66 w 213"/>
                  <a:gd name="T45" fmla="*/ 70 h 81"/>
                  <a:gd name="T46" fmla="*/ 35 w 213"/>
                  <a:gd name="T47" fmla="*/ 69 h 81"/>
                  <a:gd name="T48" fmla="*/ 32 w 213"/>
                  <a:gd name="T49" fmla="*/ 63 h 81"/>
                  <a:gd name="T50" fmla="*/ 48 w 213"/>
                  <a:gd name="T51" fmla="*/ 54 h 81"/>
                  <a:gd name="T52" fmla="*/ 36 w 213"/>
                  <a:gd name="T53" fmla="*/ 44 h 81"/>
                  <a:gd name="T54" fmla="*/ 14 w 213"/>
                  <a:gd name="T55" fmla="*/ 48 h 81"/>
                  <a:gd name="T56" fmla="*/ 29 w 213"/>
                  <a:gd name="T57" fmla="*/ 38 h 81"/>
                  <a:gd name="T58" fmla="*/ 50 w 213"/>
                  <a:gd name="T59" fmla="*/ 41 h 81"/>
                  <a:gd name="T60" fmla="*/ 41 w 213"/>
                  <a:gd name="T61" fmla="*/ 34 h 81"/>
                  <a:gd name="T62" fmla="*/ 48 w 213"/>
                  <a:gd name="T63" fmla="*/ 29 h 81"/>
                  <a:gd name="T64" fmla="*/ 40 w 213"/>
                  <a:gd name="T65" fmla="*/ 25 h 81"/>
                  <a:gd name="T66" fmla="*/ 14 w 213"/>
                  <a:gd name="T67" fmla="*/ 31 h 81"/>
                  <a:gd name="T68" fmla="*/ 15 w 213"/>
                  <a:gd name="T69" fmla="*/ 24 h 81"/>
                  <a:gd name="T70" fmla="*/ 30 w 213"/>
                  <a:gd name="T71" fmla="*/ 21 h 81"/>
                  <a:gd name="T72" fmla="*/ 28 w 213"/>
                  <a:gd name="T73" fmla="*/ 12 h 81"/>
                  <a:gd name="T74" fmla="*/ 38 w 213"/>
                  <a:gd name="T75" fmla="*/ 15 h 81"/>
                  <a:gd name="T76" fmla="*/ 46 w 213"/>
                  <a:gd name="T77" fmla="*/ 15 h 81"/>
                  <a:gd name="T78" fmla="*/ 39 w 213"/>
                  <a:gd name="T79" fmla="*/ 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3" h="81">
                    <a:moveTo>
                      <a:pt x="38" y="4"/>
                    </a:moveTo>
                    <a:cubicBezTo>
                      <a:pt x="45" y="4"/>
                      <a:pt x="47" y="4"/>
                      <a:pt x="49" y="4"/>
                    </a:cubicBezTo>
                    <a:cubicBezTo>
                      <a:pt x="51" y="5"/>
                      <a:pt x="59" y="7"/>
                      <a:pt x="63" y="10"/>
                    </a:cubicBezTo>
                    <a:cubicBezTo>
                      <a:pt x="66" y="14"/>
                      <a:pt x="68" y="12"/>
                      <a:pt x="66" y="17"/>
                    </a:cubicBezTo>
                    <a:cubicBezTo>
                      <a:pt x="64" y="22"/>
                      <a:pt x="61" y="20"/>
                      <a:pt x="64" y="27"/>
                    </a:cubicBezTo>
                    <a:cubicBezTo>
                      <a:pt x="67" y="33"/>
                      <a:pt x="68" y="33"/>
                      <a:pt x="71" y="30"/>
                    </a:cubicBezTo>
                    <a:cubicBezTo>
                      <a:pt x="74" y="27"/>
                      <a:pt x="73" y="19"/>
                      <a:pt x="78" y="23"/>
                    </a:cubicBezTo>
                    <a:cubicBezTo>
                      <a:pt x="83" y="26"/>
                      <a:pt x="82" y="28"/>
                      <a:pt x="85" y="24"/>
                    </a:cubicBezTo>
                    <a:cubicBezTo>
                      <a:pt x="88" y="19"/>
                      <a:pt x="84" y="13"/>
                      <a:pt x="87" y="12"/>
                    </a:cubicBezTo>
                    <a:cubicBezTo>
                      <a:pt x="89" y="12"/>
                      <a:pt x="92" y="9"/>
                      <a:pt x="94" y="13"/>
                    </a:cubicBezTo>
                    <a:cubicBezTo>
                      <a:pt x="96" y="17"/>
                      <a:pt x="97" y="20"/>
                      <a:pt x="100" y="21"/>
                    </a:cubicBezTo>
                    <a:cubicBezTo>
                      <a:pt x="103" y="23"/>
                      <a:pt x="103" y="20"/>
                      <a:pt x="103" y="18"/>
                    </a:cubicBezTo>
                    <a:cubicBezTo>
                      <a:pt x="103" y="18"/>
                      <a:pt x="105" y="10"/>
                      <a:pt x="107" y="11"/>
                    </a:cubicBezTo>
                    <a:cubicBezTo>
                      <a:pt x="108" y="13"/>
                      <a:pt x="110" y="14"/>
                      <a:pt x="111" y="13"/>
                    </a:cubicBezTo>
                    <a:cubicBezTo>
                      <a:pt x="112" y="11"/>
                      <a:pt x="113" y="9"/>
                      <a:pt x="115" y="9"/>
                    </a:cubicBezTo>
                    <a:cubicBezTo>
                      <a:pt x="118" y="9"/>
                      <a:pt x="118" y="6"/>
                      <a:pt x="121" y="12"/>
                    </a:cubicBezTo>
                    <a:cubicBezTo>
                      <a:pt x="125" y="17"/>
                      <a:pt x="127" y="19"/>
                      <a:pt x="127" y="14"/>
                    </a:cubicBezTo>
                    <a:cubicBezTo>
                      <a:pt x="127" y="9"/>
                      <a:pt x="131" y="10"/>
                      <a:pt x="133" y="12"/>
                    </a:cubicBezTo>
                    <a:cubicBezTo>
                      <a:pt x="135" y="14"/>
                      <a:pt x="137" y="17"/>
                      <a:pt x="141" y="14"/>
                    </a:cubicBezTo>
                    <a:cubicBezTo>
                      <a:pt x="145" y="12"/>
                      <a:pt x="145" y="10"/>
                      <a:pt x="149" y="10"/>
                    </a:cubicBezTo>
                    <a:cubicBezTo>
                      <a:pt x="153" y="10"/>
                      <a:pt x="154" y="13"/>
                      <a:pt x="157" y="12"/>
                    </a:cubicBezTo>
                    <a:cubicBezTo>
                      <a:pt x="161" y="10"/>
                      <a:pt x="157" y="8"/>
                      <a:pt x="161" y="4"/>
                    </a:cubicBezTo>
                    <a:cubicBezTo>
                      <a:pt x="164" y="0"/>
                      <a:pt x="161" y="3"/>
                      <a:pt x="169" y="4"/>
                    </a:cubicBezTo>
                    <a:cubicBezTo>
                      <a:pt x="178" y="4"/>
                      <a:pt x="174" y="8"/>
                      <a:pt x="177" y="9"/>
                    </a:cubicBezTo>
                    <a:cubicBezTo>
                      <a:pt x="180" y="9"/>
                      <a:pt x="181" y="8"/>
                      <a:pt x="182" y="8"/>
                    </a:cubicBezTo>
                    <a:cubicBezTo>
                      <a:pt x="183" y="8"/>
                      <a:pt x="196" y="4"/>
                      <a:pt x="194" y="6"/>
                    </a:cubicBezTo>
                    <a:cubicBezTo>
                      <a:pt x="191" y="8"/>
                      <a:pt x="187" y="13"/>
                      <a:pt x="189" y="14"/>
                    </a:cubicBezTo>
                    <a:cubicBezTo>
                      <a:pt x="191" y="14"/>
                      <a:pt x="194" y="15"/>
                      <a:pt x="194" y="17"/>
                    </a:cubicBezTo>
                    <a:cubicBezTo>
                      <a:pt x="194" y="20"/>
                      <a:pt x="200" y="22"/>
                      <a:pt x="200" y="22"/>
                    </a:cubicBezTo>
                    <a:cubicBezTo>
                      <a:pt x="200" y="22"/>
                      <a:pt x="204" y="23"/>
                      <a:pt x="206" y="26"/>
                    </a:cubicBezTo>
                    <a:cubicBezTo>
                      <a:pt x="208" y="29"/>
                      <a:pt x="210" y="26"/>
                      <a:pt x="210" y="31"/>
                    </a:cubicBezTo>
                    <a:cubicBezTo>
                      <a:pt x="210" y="36"/>
                      <a:pt x="213" y="36"/>
                      <a:pt x="206" y="40"/>
                    </a:cubicBezTo>
                    <a:cubicBezTo>
                      <a:pt x="199" y="43"/>
                      <a:pt x="197" y="40"/>
                      <a:pt x="197" y="44"/>
                    </a:cubicBezTo>
                    <a:cubicBezTo>
                      <a:pt x="197" y="47"/>
                      <a:pt x="191" y="47"/>
                      <a:pt x="191" y="50"/>
                    </a:cubicBezTo>
                    <a:cubicBezTo>
                      <a:pt x="190" y="53"/>
                      <a:pt x="189" y="57"/>
                      <a:pt x="183" y="57"/>
                    </a:cubicBezTo>
                    <a:cubicBezTo>
                      <a:pt x="177" y="57"/>
                      <a:pt x="175" y="56"/>
                      <a:pt x="172" y="57"/>
                    </a:cubicBezTo>
                    <a:cubicBezTo>
                      <a:pt x="168" y="59"/>
                      <a:pt x="159" y="57"/>
                      <a:pt x="158" y="60"/>
                    </a:cubicBezTo>
                    <a:cubicBezTo>
                      <a:pt x="158" y="64"/>
                      <a:pt x="155" y="63"/>
                      <a:pt x="152" y="66"/>
                    </a:cubicBezTo>
                    <a:cubicBezTo>
                      <a:pt x="149" y="69"/>
                      <a:pt x="144" y="68"/>
                      <a:pt x="138" y="70"/>
                    </a:cubicBezTo>
                    <a:cubicBezTo>
                      <a:pt x="132" y="72"/>
                      <a:pt x="127" y="72"/>
                      <a:pt x="124" y="74"/>
                    </a:cubicBezTo>
                    <a:cubicBezTo>
                      <a:pt x="121" y="76"/>
                      <a:pt x="116" y="74"/>
                      <a:pt x="115" y="77"/>
                    </a:cubicBezTo>
                    <a:cubicBezTo>
                      <a:pt x="114" y="80"/>
                      <a:pt x="115" y="78"/>
                      <a:pt x="106" y="78"/>
                    </a:cubicBezTo>
                    <a:cubicBezTo>
                      <a:pt x="97" y="79"/>
                      <a:pt x="97" y="81"/>
                      <a:pt x="92" y="79"/>
                    </a:cubicBezTo>
                    <a:cubicBezTo>
                      <a:pt x="86" y="77"/>
                      <a:pt x="92" y="75"/>
                      <a:pt x="84" y="76"/>
                    </a:cubicBezTo>
                    <a:cubicBezTo>
                      <a:pt x="76" y="77"/>
                      <a:pt x="76" y="77"/>
                      <a:pt x="72" y="74"/>
                    </a:cubicBezTo>
                    <a:cubicBezTo>
                      <a:pt x="68" y="70"/>
                      <a:pt x="71" y="70"/>
                      <a:pt x="66" y="70"/>
                    </a:cubicBezTo>
                    <a:cubicBezTo>
                      <a:pt x="60" y="70"/>
                      <a:pt x="61" y="68"/>
                      <a:pt x="52" y="68"/>
                    </a:cubicBezTo>
                    <a:cubicBezTo>
                      <a:pt x="43" y="69"/>
                      <a:pt x="41" y="69"/>
                      <a:pt x="35" y="69"/>
                    </a:cubicBezTo>
                    <a:cubicBezTo>
                      <a:pt x="29" y="68"/>
                      <a:pt x="23" y="67"/>
                      <a:pt x="26" y="65"/>
                    </a:cubicBezTo>
                    <a:cubicBezTo>
                      <a:pt x="29" y="64"/>
                      <a:pt x="27" y="63"/>
                      <a:pt x="32" y="63"/>
                    </a:cubicBezTo>
                    <a:cubicBezTo>
                      <a:pt x="38" y="63"/>
                      <a:pt x="35" y="61"/>
                      <a:pt x="41" y="59"/>
                    </a:cubicBezTo>
                    <a:cubicBezTo>
                      <a:pt x="47" y="56"/>
                      <a:pt x="50" y="57"/>
                      <a:pt x="48" y="54"/>
                    </a:cubicBezTo>
                    <a:cubicBezTo>
                      <a:pt x="46" y="51"/>
                      <a:pt x="50" y="53"/>
                      <a:pt x="45" y="51"/>
                    </a:cubicBezTo>
                    <a:cubicBezTo>
                      <a:pt x="39" y="49"/>
                      <a:pt x="44" y="44"/>
                      <a:pt x="36" y="44"/>
                    </a:cubicBezTo>
                    <a:cubicBezTo>
                      <a:pt x="28" y="44"/>
                      <a:pt x="32" y="44"/>
                      <a:pt x="23" y="45"/>
                    </a:cubicBezTo>
                    <a:cubicBezTo>
                      <a:pt x="15" y="47"/>
                      <a:pt x="17" y="49"/>
                      <a:pt x="14" y="48"/>
                    </a:cubicBezTo>
                    <a:cubicBezTo>
                      <a:pt x="10" y="47"/>
                      <a:pt x="4" y="41"/>
                      <a:pt x="11" y="41"/>
                    </a:cubicBezTo>
                    <a:cubicBezTo>
                      <a:pt x="18" y="41"/>
                      <a:pt x="26" y="38"/>
                      <a:pt x="29" y="38"/>
                    </a:cubicBezTo>
                    <a:cubicBezTo>
                      <a:pt x="32" y="38"/>
                      <a:pt x="37" y="37"/>
                      <a:pt x="39" y="38"/>
                    </a:cubicBezTo>
                    <a:cubicBezTo>
                      <a:pt x="41" y="40"/>
                      <a:pt x="48" y="42"/>
                      <a:pt x="50" y="41"/>
                    </a:cubicBezTo>
                    <a:cubicBezTo>
                      <a:pt x="52" y="40"/>
                      <a:pt x="61" y="39"/>
                      <a:pt x="52" y="37"/>
                    </a:cubicBezTo>
                    <a:cubicBezTo>
                      <a:pt x="42" y="34"/>
                      <a:pt x="41" y="34"/>
                      <a:pt x="41" y="34"/>
                    </a:cubicBezTo>
                    <a:cubicBezTo>
                      <a:pt x="41" y="34"/>
                      <a:pt x="38" y="32"/>
                      <a:pt x="41" y="31"/>
                    </a:cubicBezTo>
                    <a:cubicBezTo>
                      <a:pt x="44" y="31"/>
                      <a:pt x="44" y="30"/>
                      <a:pt x="48" y="29"/>
                    </a:cubicBezTo>
                    <a:cubicBezTo>
                      <a:pt x="51" y="28"/>
                      <a:pt x="56" y="27"/>
                      <a:pt x="52" y="26"/>
                    </a:cubicBezTo>
                    <a:cubicBezTo>
                      <a:pt x="47" y="25"/>
                      <a:pt x="46" y="24"/>
                      <a:pt x="40" y="25"/>
                    </a:cubicBezTo>
                    <a:cubicBezTo>
                      <a:pt x="33" y="26"/>
                      <a:pt x="31" y="26"/>
                      <a:pt x="25" y="28"/>
                    </a:cubicBezTo>
                    <a:cubicBezTo>
                      <a:pt x="19" y="30"/>
                      <a:pt x="20" y="31"/>
                      <a:pt x="14" y="31"/>
                    </a:cubicBezTo>
                    <a:cubicBezTo>
                      <a:pt x="8" y="31"/>
                      <a:pt x="0" y="26"/>
                      <a:pt x="7" y="26"/>
                    </a:cubicBezTo>
                    <a:cubicBezTo>
                      <a:pt x="13" y="25"/>
                      <a:pt x="15" y="27"/>
                      <a:pt x="15" y="24"/>
                    </a:cubicBezTo>
                    <a:cubicBezTo>
                      <a:pt x="15" y="20"/>
                      <a:pt x="23" y="22"/>
                      <a:pt x="25" y="23"/>
                    </a:cubicBezTo>
                    <a:cubicBezTo>
                      <a:pt x="27" y="23"/>
                      <a:pt x="35" y="23"/>
                      <a:pt x="30" y="21"/>
                    </a:cubicBezTo>
                    <a:cubicBezTo>
                      <a:pt x="26" y="19"/>
                      <a:pt x="22" y="18"/>
                      <a:pt x="23" y="16"/>
                    </a:cubicBezTo>
                    <a:cubicBezTo>
                      <a:pt x="25" y="14"/>
                      <a:pt x="26" y="12"/>
                      <a:pt x="28" y="12"/>
                    </a:cubicBezTo>
                    <a:cubicBezTo>
                      <a:pt x="31" y="11"/>
                      <a:pt x="33" y="9"/>
                      <a:pt x="34" y="10"/>
                    </a:cubicBezTo>
                    <a:cubicBezTo>
                      <a:pt x="35" y="11"/>
                      <a:pt x="36" y="12"/>
                      <a:pt x="38" y="15"/>
                    </a:cubicBezTo>
                    <a:cubicBezTo>
                      <a:pt x="40" y="17"/>
                      <a:pt x="43" y="17"/>
                      <a:pt x="45" y="17"/>
                    </a:cubicBezTo>
                    <a:cubicBezTo>
                      <a:pt x="46" y="17"/>
                      <a:pt x="48" y="17"/>
                      <a:pt x="46" y="15"/>
                    </a:cubicBezTo>
                    <a:cubicBezTo>
                      <a:pt x="43" y="13"/>
                      <a:pt x="42" y="12"/>
                      <a:pt x="42" y="10"/>
                    </a:cubicBezTo>
                    <a:cubicBezTo>
                      <a:pt x="41" y="9"/>
                      <a:pt x="41" y="9"/>
                      <a:pt x="39" y="7"/>
                    </a:cubicBezTo>
                    <a:cubicBezTo>
                      <a:pt x="36" y="6"/>
                      <a:pt x="37" y="5"/>
                      <a:pt x="38" y="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3" name="Freeform 774">
                <a:extLst>
                  <a:ext uri="{FF2B5EF4-FFF2-40B4-BE49-F238E27FC236}">
                    <a16:creationId xmlns:a16="http://schemas.microsoft.com/office/drawing/2014/main" id="{7D48B7B2-7898-5F51-3116-4D8FF9A201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540" y="2213112"/>
                <a:ext cx="121769" cy="119063"/>
              </a:xfrm>
              <a:custGeom>
                <a:avLst/>
                <a:gdLst>
                  <a:gd name="T0" fmla="*/ 101 w 105"/>
                  <a:gd name="T1" fmla="*/ 58 h 102"/>
                  <a:gd name="T2" fmla="*/ 98 w 105"/>
                  <a:gd name="T3" fmla="*/ 75 h 102"/>
                  <a:gd name="T4" fmla="*/ 88 w 105"/>
                  <a:gd name="T5" fmla="*/ 82 h 102"/>
                  <a:gd name="T6" fmla="*/ 75 w 105"/>
                  <a:gd name="T7" fmla="*/ 84 h 102"/>
                  <a:gd name="T8" fmla="*/ 63 w 105"/>
                  <a:gd name="T9" fmla="*/ 91 h 102"/>
                  <a:gd name="T10" fmla="*/ 51 w 105"/>
                  <a:gd name="T11" fmla="*/ 91 h 102"/>
                  <a:gd name="T12" fmla="*/ 38 w 105"/>
                  <a:gd name="T13" fmla="*/ 96 h 102"/>
                  <a:gd name="T14" fmla="*/ 29 w 105"/>
                  <a:gd name="T15" fmla="*/ 101 h 102"/>
                  <a:gd name="T16" fmla="*/ 17 w 105"/>
                  <a:gd name="T17" fmla="*/ 97 h 102"/>
                  <a:gd name="T18" fmla="*/ 8 w 105"/>
                  <a:gd name="T19" fmla="*/ 96 h 102"/>
                  <a:gd name="T20" fmla="*/ 11 w 105"/>
                  <a:gd name="T21" fmla="*/ 90 h 102"/>
                  <a:gd name="T22" fmla="*/ 6 w 105"/>
                  <a:gd name="T23" fmla="*/ 84 h 102"/>
                  <a:gd name="T24" fmla="*/ 19 w 105"/>
                  <a:gd name="T25" fmla="*/ 80 h 102"/>
                  <a:gd name="T26" fmla="*/ 21 w 105"/>
                  <a:gd name="T27" fmla="*/ 73 h 102"/>
                  <a:gd name="T28" fmla="*/ 27 w 105"/>
                  <a:gd name="T29" fmla="*/ 68 h 102"/>
                  <a:gd name="T30" fmla="*/ 33 w 105"/>
                  <a:gd name="T31" fmla="*/ 61 h 102"/>
                  <a:gd name="T32" fmla="*/ 33 w 105"/>
                  <a:gd name="T33" fmla="*/ 55 h 102"/>
                  <a:gd name="T34" fmla="*/ 17 w 105"/>
                  <a:gd name="T35" fmla="*/ 50 h 102"/>
                  <a:gd name="T36" fmla="*/ 24 w 105"/>
                  <a:gd name="T37" fmla="*/ 43 h 102"/>
                  <a:gd name="T38" fmla="*/ 23 w 105"/>
                  <a:gd name="T39" fmla="*/ 37 h 102"/>
                  <a:gd name="T40" fmla="*/ 22 w 105"/>
                  <a:gd name="T41" fmla="*/ 28 h 102"/>
                  <a:gd name="T42" fmla="*/ 29 w 105"/>
                  <a:gd name="T43" fmla="*/ 27 h 102"/>
                  <a:gd name="T44" fmla="*/ 44 w 105"/>
                  <a:gd name="T45" fmla="*/ 28 h 102"/>
                  <a:gd name="T46" fmla="*/ 54 w 105"/>
                  <a:gd name="T47" fmla="*/ 23 h 102"/>
                  <a:gd name="T48" fmla="*/ 61 w 105"/>
                  <a:gd name="T49" fmla="*/ 18 h 102"/>
                  <a:gd name="T50" fmla="*/ 52 w 105"/>
                  <a:gd name="T51" fmla="*/ 18 h 102"/>
                  <a:gd name="T52" fmla="*/ 55 w 105"/>
                  <a:gd name="T53" fmla="*/ 13 h 102"/>
                  <a:gd name="T54" fmla="*/ 57 w 105"/>
                  <a:gd name="T55" fmla="*/ 9 h 102"/>
                  <a:gd name="T56" fmla="*/ 62 w 105"/>
                  <a:gd name="T57" fmla="*/ 3 h 102"/>
                  <a:gd name="T58" fmla="*/ 71 w 105"/>
                  <a:gd name="T59" fmla="*/ 1 h 102"/>
                  <a:gd name="T60" fmla="*/ 76 w 105"/>
                  <a:gd name="T61" fmla="*/ 0 h 102"/>
                  <a:gd name="T62" fmla="*/ 77 w 105"/>
                  <a:gd name="T63" fmla="*/ 3 h 102"/>
                  <a:gd name="T64" fmla="*/ 80 w 105"/>
                  <a:gd name="T65" fmla="*/ 9 h 102"/>
                  <a:gd name="T66" fmla="*/ 74 w 105"/>
                  <a:gd name="T67" fmla="*/ 14 h 102"/>
                  <a:gd name="T68" fmla="*/ 68 w 105"/>
                  <a:gd name="T69" fmla="*/ 19 h 102"/>
                  <a:gd name="T70" fmla="*/ 64 w 105"/>
                  <a:gd name="T71" fmla="*/ 24 h 102"/>
                  <a:gd name="T72" fmla="*/ 67 w 105"/>
                  <a:gd name="T73" fmla="*/ 27 h 102"/>
                  <a:gd name="T74" fmla="*/ 77 w 105"/>
                  <a:gd name="T75" fmla="*/ 31 h 102"/>
                  <a:gd name="T76" fmla="*/ 82 w 105"/>
                  <a:gd name="T77" fmla="*/ 28 h 102"/>
                  <a:gd name="T78" fmla="*/ 85 w 105"/>
                  <a:gd name="T79" fmla="*/ 23 h 102"/>
                  <a:gd name="T80" fmla="*/ 92 w 105"/>
                  <a:gd name="T81" fmla="*/ 29 h 102"/>
                  <a:gd name="T82" fmla="*/ 97 w 105"/>
                  <a:gd name="T83" fmla="*/ 33 h 102"/>
                  <a:gd name="T84" fmla="*/ 101 w 105"/>
                  <a:gd name="T85" fmla="*/ 41 h 102"/>
                  <a:gd name="T86" fmla="*/ 101 w 105"/>
                  <a:gd name="T87" fmla="*/ 58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05" h="102">
                    <a:moveTo>
                      <a:pt x="101" y="58"/>
                    </a:moveTo>
                    <a:cubicBezTo>
                      <a:pt x="101" y="67"/>
                      <a:pt x="102" y="66"/>
                      <a:pt x="98" y="75"/>
                    </a:cubicBezTo>
                    <a:cubicBezTo>
                      <a:pt x="93" y="84"/>
                      <a:pt x="96" y="82"/>
                      <a:pt x="88" y="82"/>
                    </a:cubicBezTo>
                    <a:cubicBezTo>
                      <a:pt x="80" y="81"/>
                      <a:pt x="81" y="84"/>
                      <a:pt x="75" y="84"/>
                    </a:cubicBezTo>
                    <a:cubicBezTo>
                      <a:pt x="68" y="85"/>
                      <a:pt x="70" y="89"/>
                      <a:pt x="63" y="91"/>
                    </a:cubicBezTo>
                    <a:cubicBezTo>
                      <a:pt x="57" y="94"/>
                      <a:pt x="55" y="93"/>
                      <a:pt x="51" y="91"/>
                    </a:cubicBezTo>
                    <a:cubicBezTo>
                      <a:pt x="47" y="89"/>
                      <a:pt x="46" y="95"/>
                      <a:pt x="38" y="96"/>
                    </a:cubicBezTo>
                    <a:cubicBezTo>
                      <a:pt x="31" y="96"/>
                      <a:pt x="34" y="101"/>
                      <a:pt x="29" y="101"/>
                    </a:cubicBezTo>
                    <a:cubicBezTo>
                      <a:pt x="24" y="102"/>
                      <a:pt x="22" y="101"/>
                      <a:pt x="17" y="97"/>
                    </a:cubicBezTo>
                    <a:cubicBezTo>
                      <a:pt x="13" y="92"/>
                      <a:pt x="11" y="98"/>
                      <a:pt x="8" y="96"/>
                    </a:cubicBezTo>
                    <a:cubicBezTo>
                      <a:pt x="5" y="94"/>
                      <a:pt x="9" y="91"/>
                      <a:pt x="11" y="90"/>
                    </a:cubicBezTo>
                    <a:cubicBezTo>
                      <a:pt x="13" y="89"/>
                      <a:pt x="12" y="84"/>
                      <a:pt x="6" y="84"/>
                    </a:cubicBezTo>
                    <a:cubicBezTo>
                      <a:pt x="0" y="83"/>
                      <a:pt x="11" y="81"/>
                      <a:pt x="19" y="80"/>
                    </a:cubicBezTo>
                    <a:cubicBezTo>
                      <a:pt x="28" y="79"/>
                      <a:pt x="21" y="78"/>
                      <a:pt x="21" y="73"/>
                    </a:cubicBezTo>
                    <a:cubicBezTo>
                      <a:pt x="21" y="68"/>
                      <a:pt x="23" y="72"/>
                      <a:pt x="27" y="68"/>
                    </a:cubicBezTo>
                    <a:cubicBezTo>
                      <a:pt x="31" y="63"/>
                      <a:pt x="31" y="63"/>
                      <a:pt x="33" y="61"/>
                    </a:cubicBezTo>
                    <a:cubicBezTo>
                      <a:pt x="36" y="59"/>
                      <a:pt x="35" y="56"/>
                      <a:pt x="33" y="55"/>
                    </a:cubicBezTo>
                    <a:cubicBezTo>
                      <a:pt x="31" y="54"/>
                      <a:pt x="21" y="52"/>
                      <a:pt x="17" y="50"/>
                    </a:cubicBezTo>
                    <a:cubicBezTo>
                      <a:pt x="14" y="48"/>
                      <a:pt x="20" y="44"/>
                      <a:pt x="24" y="43"/>
                    </a:cubicBezTo>
                    <a:cubicBezTo>
                      <a:pt x="27" y="42"/>
                      <a:pt x="28" y="40"/>
                      <a:pt x="23" y="37"/>
                    </a:cubicBezTo>
                    <a:cubicBezTo>
                      <a:pt x="18" y="35"/>
                      <a:pt x="24" y="33"/>
                      <a:pt x="22" y="28"/>
                    </a:cubicBezTo>
                    <a:cubicBezTo>
                      <a:pt x="20" y="23"/>
                      <a:pt x="24" y="28"/>
                      <a:pt x="29" y="27"/>
                    </a:cubicBezTo>
                    <a:cubicBezTo>
                      <a:pt x="35" y="26"/>
                      <a:pt x="31" y="27"/>
                      <a:pt x="44" y="28"/>
                    </a:cubicBezTo>
                    <a:cubicBezTo>
                      <a:pt x="56" y="29"/>
                      <a:pt x="52" y="27"/>
                      <a:pt x="54" y="23"/>
                    </a:cubicBezTo>
                    <a:cubicBezTo>
                      <a:pt x="55" y="19"/>
                      <a:pt x="58" y="22"/>
                      <a:pt x="61" y="18"/>
                    </a:cubicBezTo>
                    <a:cubicBezTo>
                      <a:pt x="63" y="14"/>
                      <a:pt x="54" y="19"/>
                      <a:pt x="52" y="18"/>
                    </a:cubicBezTo>
                    <a:cubicBezTo>
                      <a:pt x="51" y="17"/>
                      <a:pt x="50" y="15"/>
                      <a:pt x="55" y="13"/>
                    </a:cubicBezTo>
                    <a:cubicBezTo>
                      <a:pt x="60" y="10"/>
                      <a:pt x="58" y="11"/>
                      <a:pt x="57" y="9"/>
                    </a:cubicBezTo>
                    <a:cubicBezTo>
                      <a:pt x="56" y="6"/>
                      <a:pt x="60" y="6"/>
                      <a:pt x="62" y="3"/>
                    </a:cubicBezTo>
                    <a:cubicBezTo>
                      <a:pt x="62" y="0"/>
                      <a:pt x="67" y="3"/>
                      <a:pt x="71" y="1"/>
                    </a:cubicBezTo>
                    <a:cubicBezTo>
                      <a:pt x="75" y="0"/>
                      <a:pt x="74" y="1"/>
                      <a:pt x="76" y="0"/>
                    </a:cubicBezTo>
                    <a:cubicBezTo>
                      <a:pt x="76" y="1"/>
                      <a:pt x="76" y="2"/>
                      <a:pt x="77" y="3"/>
                    </a:cubicBezTo>
                    <a:cubicBezTo>
                      <a:pt x="79" y="6"/>
                      <a:pt x="82" y="6"/>
                      <a:pt x="80" y="9"/>
                    </a:cubicBezTo>
                    <a:cubicBezTo>
                      <a:pt x="77" y="12"/>
                      <a:pt x="78" y="11"/>
                      <a:pt x="74" y="14"/>
                    </a:cubicBezTo>
                    <a:cubicBezTo>
                      <a:pt x="70" y="17"/>
                      <a:pt x="71" y="17"/>
                      <a:pt x="68" y="19"/>
                    </a:cubicBezTo>
                    <a:cubicBezTo>
                      <a:pt x="66" y="20"/>
                      <a:pt x="63" y="22"/>
                      <a:pt x="64" y="24"/>
                    </a:cubicBezTo>
                    <a:cubicBezTo>
                      <a:pt x="64" y="25"/>
                      <a:pt x="62" y="23"/>
                      <a:pt x="67" y="27"/>
                    </a:cubicBezTo>
                    <a:cubicBezTo>
                      <a:pt x="72" y="30"/>
                      <a:pt x="75" y="32"/>
                      <a:pt x="77" y="31"/>
                    </a:cubicBezTo>
                    <a:cubicBezTo>
                      <a:pt x="79" y="30"/>
                      <a:pt x="82" y="31"/>
                      <a:pt x="82" y="28"/>
                    </a:cubicBezTo>
                    <a:cubicBezTo>
                      <a:pt x="82" y="25"/>
                      <a:pt x="82" y="19"/>
                      <a:pt x="85" y="23"/>
                    </a:cubicBezTo>
                    <a:cubicBezTo>
                      <a:pt x="89" y="27"/>
                      <a:pt x="89" y="26"/>
                      <a:pt x="92" y="29"/>
                    </a:cubicBezTo>
                    <a:cubicBezTo>
                      <a:pt x="93" y="30"/>
                      <a:pt x="95" y="32"/>
                      <a:pt x="97" y="33"/>
                    </a:cubicBezTo>
                    <a:cubicBezTo>
                      <a:pt x="93" y="33"/>
                      <a:pt x="98" y="36"/>
                      <a:pt x="101" y="41"/>
                    </a:cubicBezTo>
                    <a:cubicBezTo>
                      <a:pt x="105" y="47"/>
                      <a:pt x="101" y="49"/>
                      <a:pt x="101" y="5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34" name="Freeform 801">
                <a:extLst>
                  <a:ext uri="{FF2B5EF4-FFF2-40B4-BE49-F238E27FC236}">
                    <a16:creationId xmlns:a16="http://schemas.microsoft.com/office/drawing/2014/main" id="{37CC549A-EB2F-C840-7FA5-A60A51F693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0083" y="1773375"/>
                <a:ext cx="259150" cy="303213"/>
              </a:xfrm>
              <a:custGeom>
                <a:avLst/>
                <a:gdLst>
                  <a:gd name="T0" fmla="*/ 198 w 224"/>
                  <a:gd name="T1" fmla="*/ 202 h 258"/>
                  <a:gd name="T2" fmla="*/ 139 w 224"/>
                  <a:gd name="T3" fmla="*/ 238 h 258"/>
                  <a:gd name="T4" fmla="*/ 114 w 224"/>
                  <a:gd name="T5" fmla="*/ 243 h 258"/>
                  <a:gd name="T6" fmla="*/ 88 w 224"/>
                  <a:gd name="T7" fmla="*/ 251 h 258"/>
                  <a:gd name="T8" fmla="*/ 69 w 224"/>
                  <a:gd name="T9" fmla="*/ 252 h 258"/>
                  <a:gd name="T10" fmla="*/ 54 w 224"/>
                  <a:gd name="T11" fmla="*/ 253 h 258"/>
                  <a:gd name="T12" fmla="*/ 38 w 224"/>
                  <a:gd name="T13" fmla="*/ 241 h 258"/>
                  <a:gd name="T14" fmla="*/ 27 w 224"/>
                  <a:gd name="T15" fmla="*/ 227 h 258"/>
                  <a:gd name="T16" fmla="*/ 31 w 224"/>
                  <a:gd name="T17" fmla="*/ 213 h 258"/>
                  <a:gd name="T18" fmla="*/ 23 w 224"/>
                  <a:gd name="T19" fmla="*/ 192 h 258"/>
                  <a:gd name="T20" fmla="*/ 17 w 224"/>
                  <a:gd name="T21" fmla="*/ 181 h 258"/>
                  <a:gd name="T22" fmla="*/ 34 w 224"/>
                  <a:gd name="T23" fmla="*/ 169 h 258"/>
                  <a:gd name="T24" fmla="*/ 49 w 224"/>
                  <a:gd name="T25" fmla="*/ 156 h 258"/>
                  <a:gd name="T26" fmla="*/ 61 w 224"/>
                  <a:gd name="T27" fmla="*/ 148 h 258"/>
                  <a:gd name="T28" fmla="*/ 73 w 224"/>
                  <a:gd name="T29" fmla="*/ 139 h 258"/>
                  <a:gd name="T30" fmla="*/ 95 w 224"/>
                  <a:gd name="T31" fmla="*/ 126 h 258"/>
                  <a:gd name="T32" fmla="*/ 86 w 224"/>
                  <a:gd name="T33" fmla="*/ 111 h 258"/>
                  <a:gd name="T34" fmla="*/ 71 w 224"/>
                  <a:gd name="T35" fmla="*/ 106 h 258"/>
                  <a:gd name="T36" fmla="*/ 58 w 224"/>
                  <a:gd name="T37" fmla="*/ 96 h 258"/>
                  <a:gd name="T38" fmla="*/ 53 w 224"/>
                  <a:gd name="T39" fmla="*/ 75 h 258"/>
                  <a:gd name="T40" fmla="*/ 50 w 224"/>
                  <a:gd name="T41" fmla="*/ 65 h 258"/>
                  <a:gd name="T42" fmla="*/ 41 w 224"/>
                  <a:gd name="T43" fmla="*/ 46 h 258"/>
                  <a:gd name="T44" fmla="*/ 5 w 224"/>
                  <a:gd name="T45" fmla="*/ 33 h 258"/>
                  <a:gd name="T46" fmla="*/ 2 w 224"/>
                  <a:gd name="T47" fmla="*/ 26 h 258"/>
                  <a:gd name="T48" fmla="*/ 25 w 224"/>
                  <a:gd name="T49" fmla="*/ 33 h 258"/>
                  <a:gd name="T50" fmla="*/ 60 w 224"/>
                  <a:gd name="T51" fmla="*/ 34 h 258"/>
                  <a:gd name="T52" fmla="*/ 89 w 224"/>
                  <a:gd name="T53" fmla="*/ 27 h 258"/>
                  <a:gd name="T54" fmla="*/ 108 w 224"/>
                  <a:gd name="T55" fmla="*/ 6 h 258"/>
                  <a:gd name="T56" fmla="*/ 150 w 224"/>
                  <a:gd name="T57" fmla="*/ 16 h 258"/>
                  <a:gd name="T58" fmla="*/ 143 w 224"/>
                  <a:gd name="T59" fmla="*/ 31 h 258"/>
                  <a:gd name="T60" fmla="*/ 143 w 224"/>
                  <a:gd name="T61" fmla="*/ 36 h 258"/>
                  <a:gd name="T62" fmla="*/ 152 w 224"/>
                  <a:gd name="T63" fmla="*/ 50 h 258"/>
                  <a:gd name="T64" fmla="*/ 170 w 224"/>
                  <a:gd name="T65" fmla="*/ 62 h 258"/>
                  <a:gd name="T66" fmla="*/ 159 w 224"/>
                  <a:gd name="T67" fmla="*/ 83 h 258"/>
                  <a:gd name="T68" fmla="*/ 180 w 224"/>
                  <a:gd name="T69" fmla="*/ 108 h 258"/>
                  <a:gd name="T70" fmla="*/ 174 w 224"/>
                  <a:gd name="T71" fmla="*/ 120 h 258"/>
                  <a:gd name="T72" fmla="*/ 180 w 224"/>
                  <a:gd name="T73" fmla="*/ 131 h 258"/>
                  <a:gd name="T74" fmla="*/ 185 w 224"/>
                  <a:gd name="T75" fmla="*/ 140 h 258"/>
                  <a:gd name="T76" fmla="*/ 189 w 224"/>
                  <a:gd name="T77" fmla="*/ 159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4" h="258">
                    <a:moveTo>
                      <a:pt x="219" y="180"/>
                    </a:moveTo>
                    <a:cubicBezTo>
                      <a:pt x="214" y="187"/>
                      <a:pt x="209" y="193"/>
                      <a:pt x="198" y="202"/>
                    </a:cubicBezTo>
                    <a:cubicBezTo>
                      <a:pt x="188" y="211"/>
                      <a:pt x="161" y="233"/>
                      <a:pt x="155" y="238"/>
                    </a:cubicBezTo>
                    <a:cubicBezTo>
                      <a:pt x="147" y="237"/>
                      <a:pt x="146" y="236"/>
                      <a:pt x="139" y="238"/>
                    </a:cubicBezTo>
                    <a:cubicBezTo>
                      <a:pt x="131" y="240"/>
                      <a:pt x="127" y="240"/>
                      <a:pt x="124" y="242"/>
                    </a:cubicBezTo>
                    <a:cubicBezTo>
                      <a:pt x="120" y="243"/>
                      <a:pt x="120" y="241"/>
                      <a:pt x="114" y="243"/>
                    </a:cubicBezTo>
                    <a:cubicBezTo>
                      <a:pt x="107" y="246"/>
                      <a:pt x="108" y="244"/>
                      <a:pt x="100" y="247"/>
                    </a:cubicBezTo>
                    <a:cubicBezTo>
                      <a:pt x="91" y="250"/>
                      <a:pt x="92" y="250"/>
                      <a:pt x="88" y="251"/>
                    </a:cubicBezTo>
                    <a:cubicBezTo>
                      <a:pt x="83" y="252"/>
                      <a:pt x="81" y="251"/>
                      <a:pt x="78" y="252"/>
                    </a:cubicBezTo>
                    <a:cubicBezTo>
                      <a:pt x="74" y="252"/>
                      <a:pt x="72" y="252"/>
                      <a:pt x="69" y="252"/>
                    </a:cubicBezTo>
                    <a:cubicBezTo>
                      <a:pt x="66" y="253"/>
                      <a:pt x="61" y="254"/>
                      <a:pt x="61" y="254"/>
                    </a:cubicBezTo>
                    <a:cubicBezTo>
                      <a:pt x="61" y="254"/>
                      <a:pt x="54" y="258"/>
                      <a:pt x="54" y="253"/>
                    </a:cubicBezTo>
                    <a:cubicBezTo>
                      <a:pt x="54" y="247"/>
                      <a:pt x="60" y="245"/>
                      <a:pt x="51" y="245"/>
                    </a:cubicBezTo>
                    <a:cubicBezTo>
                      <a:pt x="42" y="244"/>
                      <a:pt x="43" y="242"/>
                      <a:pt x="38" y="241"/>
                    </a:cubicBezTo>
                    <a:cubicBezTo>
                      <a:pt x="34" y="239"/>
                      <a:pt x="33" y="236"/>
                      <a:pt x="30" y="234"/>
                    </a:cubicBezTo>
                    <a:cubicBezTo>
                      <a:pt x="27" y="232"/>
                      <a:pt x="23" y="231"/>
                      <a:pt x="27" y="227"/>
                    </a:cubicBezTo>
                    <a:cubicBezTo>
                      <a:pt x="30" y="223"/>
                      <a:pt x="31" y="224"/>
                      <a:pt x="31" y="221"/>
                    </a:cubicBezTo>
                    <a:cubicBezTo>
                      <a:pt x="31" y="217"/>
                      <a:pt x="34" y="218"/>
                      <a:pt x="31" y="213"/>
                    </a:cubicBezTo>
                    <a:cubicBezTo>
                      <a:pt x="27" y="207"/>
                      <a:pt x="26" y="207"/>
                      <a:pt x="25" y="202"/>
                    </a:cubicBezTo>
                    <a:cubicBezTo>
                      <a:pt x="24" y="198"/>
                      <a:pt x="23" y="196"/>
                      <a:pt x="23" y="192"/>
                    </a:cubicBezTo>
                    <a:cubicBezTo>
                      <a:pt x="23" y="189"/>
                      <a:pt x="27" y="192"/>
                      <a:pt x="22" y="188"/>
                    </a:cubicBezTo>
                    <a:cubicBezTo>
                      <a:pt x="16" y="183"/>
                      <a:pt x="13" y="186"/>
                      <a:pt x="17" y="181"/>
                    </a:cubicBezTo>
                    <a:cubicBezTo>
                      <a:pt x="21" y="176"/>
                      <a:pt x="21" y="176"/>
                      <a:pt x="25" y="172"/>
                    </a:cubicBezTo>
                    <a:cubicBezTo>
                      <a:pt x="29" y="167"/>
                      <a:pt x="27" y="170"/>
                      <a:pt x="34" y="169"/>
                    </a:cubicBezTo>
                    <a:cubicBezTo>
                      <a:pt x="40" y="168"/>
                      <a:pt x="36" y="167"/>
                      <a:pt x="42" y="163"/>
                    </a:cubicBezTo>
                    <a:cubicBezTo>
                      <a:pt x="48" y="160"/>
                      <a:pt x="48" y="157"/>
                      <a:pt x="49" y="156"/>
                    </a:cubicBezTo>
                    <a:cubicBezTo>
                      <a:pt x="51" y="155"/>
                      <a:pt x="46" y="155"/>
                      <a:pt x="53" y="153"/>
                    </a:cubicBezTo>
                    <a:cubicBezTo>
                      <a:pt x="60" y="150"/>
                      <a:pt x="59" y="149"/>
                      <a:pt x="61" y="148"/>
                    </a:cubicBezTo>
                    <a:cubicBezTo>
                      <a:pt x="64" y="146"/>
                      <a:pt x="63" y="145"/>
                      <a:pt x="68" y="143"/>
                    </a:cubicBezTo>
                    <a:cubicBezTo>
                      <a:pt x="72" y="140"/>
                      <a:pt x="70" y="142"/>
                      <a:pt x="73" y="139"/>
                    </a:cubicBezTo>
                    <a:cubicBezTo>
                      <a:pt x="77" y="136"/>
                      <a:pt x="77" y="130"/>
                      <a:pt x="82" y="130"/>
                    </a:cubicBezTo>
                    <a:cubicBezTo>
                      <a:pt x="87" y="130"/>
                      <a:pt x="95" y="130"/>
                      <a:pt x="95" y="126"/>
                    </a:cubicBezTo>
                    <a:cubicBezTo>
                      <a:pt x="95" y="122"/>
                      <a:pt x="92" y="122"/>
                      <a:pt x="91" y="117"/>
                    </a:cubicBezTo>
                    <a:cubicBezTo>
                      <a:pt x="90" y="111"/>
                      <a:pt x="89" y="111"/>
                      <a:pt x="86" y="111"/>
                    </a:cubicBezTo>
                    <a:cubicBezTo>
                      <a:pt x="83" y="111"/>
                      <a:pt x="80" y="108"/>
                      <a:pt x="78" y="108"/>
                    </a:cubicBezTo>
                    <a:cubicBezTo>
                      <a:pt x="76" y="108"/>
                      <a:pt x="72" y="106"/>
                      <a:pt x="71" y="106"/>
                    </a:cubicBezTo>
                    <a:cubicBezTo>
                      <a:pt x="70" y="106"/>
                      <a:pt x="70" y="106"/>
                      <a:pt x="69" y="106"/>
                    </a:cubicBezTo>
                    <a:cubicBezTo>
                      <a:pt x="68" y="103"/>
                      <a:pt x="60" y="97"/>
                      <a:pt x="58" y="96"/>
                    </a:cubicBezTo>
                    <a:cubicBezTo>
                      <a:pt x="56" y="94"/>
                      <a:pt x="59" y="89"/>
                      <a:pt x="62" y="85"/>
                    </a:cubicBezTo>
                    <a:cubicBezTo>
                      <a:pt x="65" y="80"/>
                      <a:pt x="58" y="80"/>
                      <a:pt x="53" y="75"/>
                    </a:cubicBezTo>
                    <a:cubicBezTo>
                      <a:pt x="49" y="71"/>
                      <a:pt x="54" y="72"/>
                      <a:pt x="58" y="69"/>
                    </a:cubicBezTo>
                    <a:cubicBezTo>
                      <a:pt x="61" y="66"/>
                      <a:pt x="54" y="67"/>
                      <a:pt x="50" y="65"/>
                    </a:cubicBezTo>
                    <a:cubicBezTo>
                      <a:pt x="46" y="63"/>
                      <a:pt x="51" y="57"/>
                      <a:pt x="53" y="54"/>
                    </a:cubicBezTo>
                    <a:cubicBezTo>
                      <a:pt x="55" y="52"/>
                      <a:pt x="48" y="50"/>
                      <a:pt x="41" y="46"/>
                    </a:cubicBezTo>
                    <a:cubicBezTo>
                      <a:pt x="34" y="41"/>
                      <a:pt x="32" y="43"/>
                      <a:pt x="26" y="41"/>
                    </a:cubicBezTo>
                    <a:cubicBezTo>
                      <a:pt x="20" y="40"/>
                      <a:pt x="11" y="37"/>
                      <a:pt x="5" y="33"/>
                    </a:cubicBezTo>
                    <a:cubicBezTo>
                      <a:pt x="1" y="31"/>
                      <a:pt x="0" y="29"/>
                      <a:pt x="0" y="27"/>
                    </a:cubicBezTo>
                    <a:cubicBezTo>
                      <a:pt x="0" y="27"/>
                      <a:pt x="1" y="27"/>
                      <a:pt x="2" y="26"/>
                    </a:cubicBezTo>
                    <a:cubicBezTo>
                      <a:pt x="8" y="25"/>
                      <a:pt x="11" y="20"/>
                      <a:pt x="15" y="23"/>
                    </a:cubicBezTo>
                    <a:cubicBezTo>
                      <a:pt x="18" y="26"/>
                      <a:pt x="18" y="31"/>
                      <a:pt x="25" y="33"/>
                    </a:cubicBezTo>
                    <a:cubicBezTo>
                      <a:pt x="31" y="35"/>
                      <a:pt x="46" y="37"/>
                      <a:pt x="49" y="37"/>
                    </a:cubicBezTo>
                    <a:cubicBezTo>
                      <a:pt x="52" y="36"/>
                      <a:pt x="54" y="32"/>
                      <a:pt x="60" y="34"/>
                    </a:cubicBezTo>
                    <a:cubicBezTo>
                      <a:pt x="66" y="36"/>
                      <a:pt x="70" y="39"/>
                      <a:pt x="75" y="37"/>
                    </a:cubicBezTo>
                    <a:cubicBezTo>
                      <a:pt x="80" y="35"/>
                      <a:pt x="90" y="35"/>
                      <a:pt x="89" y="27"/>
                    </a:cubicBezTo>
                    <a:cubicBezTo>
                      <a:pt x="89" y="18"/>
                      <a:pt x="87" y="16"/>
                      <a:pt x="91" y="13"/>
                    </a:cubicBezTo>
                    <a:cubicBezTo>
                      <a:pt x="96" y="9"/>
                      <a:pt x="100" y="6"/>
                      <a:pt x="108" y="6"/>
                    </a:cubicBezTo>
                    <a:cubicBezTo>
                      <a:pt x="116" y="6"/>
                      <a:pt x="118" y="0"/>
                      <a:pt x="125" y="4"/>
                    </a:cubicBezTo>
                    <a:cubicBezTo>
                      <a:pt x="133" y="8"/>
                      <a:pt x="154" y="9"/>
                      <a:pt x="150" y="16"/>
                    </a:cubicBezTo>
                    <a:cubicBezTo>
                      <a:pt x="145" y="23"/>
                      <a:pt x="142" y="21"/>
                      <a:pt x="141" y="27"/>
                    </a:cubicBezTo>
                    <a:cubicBezTo>
                      <a:pt x="140" y="32"/>
                      <a:pt x="138" y="33"/>
                      <a:pt x="143" y="31"/>
                    </a:cubicBezTo>
                    <a:cubicBezTo>
                      <a:pt x="143" y="31"/>
                      <a:pt x="143" y="31"/>
                      <a:pt x="143" y="31"/>
                    </a:cubicBezTo>
                    <a:cubicBezTo>
                      <a:pt x="143" y="33"/>
                      <a:pt x="143" y="34"/>
                      <a:pt x="143" y="36"/>
                    </a:cubicBezTo>
                    <a:cubicBezTo>
                      <a:pt x="142" y="39"/>
                      <a:pt x="137" y="40"/>
                      <a:pt x="141" y="43"/>
                    </a:cubicBezTo>
                    <a:cubicBezTo>
                      <a:pt x="144" y="46"/>
                      <a:pt x="148" y="48"/>
                      <a:pt x="152" y="50"/>
                    </a:cubicBezTo>
                    <a:cubicBezTo>
                      <a:pt x="157" y="51"/>
                      <a:pt x="162" y="54"/>
                      <a:pt x="165" y="56"/>
                    </a:cubicBezTo>
                    <a:cubicBezTo>
                      <a:pt x="168" y="58"/>
                      <a:pt x="172" y="56"/>
                      <a:pt x="170" y="62"/>
                    </a:cubicBezTo>
                    <a:cubicBezTo>
                      <a:pt x="168" y="68"/>
                      <a:pt x="164" y="68"/>
                      <a:pt x="161" y="71"/>
                    </a:cubicBezTo>
                    <a:cubicBezTo>
                      <a:pt x="158" y="74"/>
                      <a:pt x="155" y="78"/>
                      <a:pt x="159" y="83"/>
                    </a:cubicBezTo>
                    <a:cubicBezTo>
                      <a:pt x="162" y="88"/>
                      <a:pt x="162" y="88"/>
                      <a:pt x="170" y="93"/>
                    </a:cubicBezTo>
                    <a:cubicBezTo>
                      <a:pt x="177" y="99"/>
                      <a:pt x="184" y="105"/>
                      <a:pt x="180" y="108"/>
                    </a:cubicBezTo>
                    <a:cubicBezTo>
                      <a:pt x="177" y="110"/>
                      <a:pt x="174" y="112"/>
                      <a:pt x="175" y="114"/>
                    </a:cubicBezTo>
                    <a:cubicBezTo>
                      <a:pt x="175" y="117"/>
                      <a:pt x="170" y="118"/>
                      <a:pt x="174" y="120"/>
                    </a:cubicBezTo>
                    <a:cubicBezTo>
                      <a:pt x="179" y="122"/>
                      <a:pt x="176" y="122"/>
                      <a:pt x="176" y="126"/>
                    </a:cubicBezTo>
                    <a:cubicBezTo>
                      <a:pt x="176" y="131"/>
                      <a:pt x="178" y="131"/>
                      <a:pt x="180" y="131"/>
                    </a:cubicBezTo>
                    <a:cubicBezTo>
                      <a:pt x="183" y="131"/>
                      <a:pt x="186" y="130"/>
                      <a:pt x="185" y="134"/>
                    </a:cubicBezTo>
                    <a:cubicBezTo>
                      <a:pt x="184" y="138"/>
                      <a:pt x="181" y="138"/>
                      <a:pt x="185" y="140"/>
                    </a:cubicBezTo>
                    <a:cubicBezTo>
                      <a:pt x="188" y="141"/>
                      <a:pt x="200" y="141"/>
                      <a:pt x="195" y="147"/>
                    </a:cubicBezTo>
                    <a:cubicBezTo>
                      <a:pt x="191" y="154"/>
                      <a:pt x="177" y="154"/>
                      <a:pt x="189" y="159"/>
                    </a:cubicBezTo>
                    <a:cubicBezTo>
                      <a:pt x="202" y="163"/>
                      <a:pt x="224" y="173"/>
                      <a:pt x="219" y="180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335" name="Gruppieren 334">
                <a:extLst>
                  <a:ext uri="{FF2B5EF4-FFF2-40B4-BE49-F238E27FC236}">
                    <a16:creationId xmlns:a16="http://schemas.microsoft.com/office/drawing/2014/main" id="{A368F53B-AFD7-54B1-BDAC-D90912DB555B}"/>
                  </a:ext>
                </a:extLst>
              </p:cNvPr>
              <p:cNvGrpSpPr/>
              <p:nvPr/>
            </p:nvGrpSpPr>
            <p:grpSpPr>
              <a:xfrm>
                <a:off x="4234012" y="1805125"/>
                <a:ext cx="287251" cy="411163"/>
                <a:chOff x="4225925" y="1800226"/>
                <a:chExt cx="292100" cy="411163"/>
              </a:xfrm>
              <a:grpFill/>
            </p:grpSpPr>
            <p:sp>
              <p:nvSpPr>
                <p:cNvPr id="351" name="Freeform 802">
                  <a:extLst>
                    <a:ext uri="{FF2B5EF4-FFF2-40B4-BE49-F238E27FC236}">
                      <a16:creationId xmlns:a16="http://schemas.microsoft.com/office/drawing/2014/main" id="{9ADC3DA8-1C7F-345F-1711-9FC8C5482B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5925" y="1800226"/>
                  <a:ext cx="292100" cy="411163"/>
                </a:xfrm>
                <a:custGeom>
                  <a:avLst/>
                  <a:gdLst>
                    <a:gd name="T0" fmla="*/ 244 w 248"/>
                    <a:gd name="T1" fmla="*/ 79 h 351"/>
                    <a:gd name="T2" fmla="*/ 229 w 248"/>
                    <a:gd name="T3" fmla="*/ 82 h 351"/>
                    <a:gd name="T4" fmla="*/ 215 w 248"/>
                    <a:gd name="T5" fmla="*/ 80 h 351"/>
                    <a:gd name="T6" fmla="*/ 204 w 248"/>
                    <a:gd name="T7" fmla="*/ 90 h 351"/>
                    <a:gd name="T8" fmla="*/ 194 w 248"/>
                    <a:gd name="T9" fmla="*/ 106 h 351"/>
                    <a:gd name="T10" fmla="*/ 190 w 248"/>
                    <a:gd name="T11" fmla="*/ 122 h 351"/>
                    <a:gd name="T12" fmla="*/ 171 w 248"/>
                    <a:gd name="T13" fmla="*/ 133 h 351"/>
                    <a:gd name="T14" fmla="*/ 156 w 248"/>
                    <a:gd name="T15" fmla="*/ 142 h 351"/>
                    <a:gd name="T16" fmla="*/ 141 w 248"/>
                    <a:gd name="T17" fmla="*/ 154 h 351"/>
                    <a:gd name="T18" fmla="*/ 125 w 248"/>
                    <a:gd name="T19" fmla="*/ 166 h 351"/>
                    <a:gd name="T20" fmla="*/ 128 w 248"/>
                    <a:gd name="T21" fmla="*/ 182 h 351"/>
                    <a:gd name="T22" fmla="*/ 126 w 248"/>
                    <a:gd name="T23" fmla="*/ 207 h 351"/>
                    <a:gd name="T24" fmla="*/ 145 w 248"/>
                    <a:gd name="T25" fmla="*/ 213 h 351"/>
                    <a:gd name="T26" fmla="*/ 159 w 248"/>
                    <a:gd name="T27" fmla="*/ 223 h 351"/>
                    <a:gd name="T28" fmla="*/ 153 w 248"/>
                    <a:gd name="T29" fmla="*/ 238 h 351"/>
                    <a:gd name="T30" fmla="*/ 145 w 248"/>
                    <a:gd name="T31" fmla="*/ 251 h 351"/>
                    <a:gd name="T32" fmla="*/ 125 w 248"/>
                    <a:gd name="T33" fmla="*/ 255 h 351"/>
                    <a:gd name="T34" fmla="*/ 118 w 248"/>
                    <a:gd name="T35" fmla="*/ 269 h 351"/>
                    <a:gd name="T36" fmla="*/ 115 w 248"/>
                    <a:gd name="T37" fmla="*/ 287 h 351"/>
                    <a:gd name="T38" fmla="*/ 112 w 248"/>
                    <a:gd name="T39" fmla="*/ 308 h 351"/>
                    <a:gd name="T40" fmla="*/ 103 w 248"/>
                    <a:gd name="T41" fmla="*/ 325 h 351"/>
                    <a:gd name="T42" fmla="*/ 82 w 248"/>
                    <a:gd name="T43" fmla="*/ 327 h 351"/>
                    <a:gd name="T44" fmla="*/ 68 w 248"/>
                    <a:gd name="T45" fmla="*/ 337 h 351"/>
                    <a:gd name="T46" fmla="*/ 64 w 248"/>
                    <a:gd name="T47" fmla="*/ 343 h 351"/>
                    <a:gd name="T48" fmla="*/ 48 w 248"/>
                    <a:gd name="T49" fmla="*/ 345 h 351"/>
                    <a:gd name="T50" fmla="*/ 42 w 248"/>
                    <a:gd name="T51" fmla="*/ 333 h 351"/>
                    <a:gd name="T52" fmla="*/ 35 w 248"/>
                    <a:gd name="T53" fmla="*/ 318 h 351"/>
                    <a:gd name="T54" fmla="*/ 31 w 248"/>
                    <a:gd name="T55" fmla="*/ 305 h 351"/>
                    <a:gd name="T56" fmla="*/ 16 w 248"/>
                    <a:gd name="T57" fmla="*/ 281 h 351"/>
                    <a:gd name="T58" fmla="*/ 9 w 248"/>
                    <a:gd name="T59" fmla="*/ 269 h 351"/>
                    <a:gd name="T60" fmla="*/ 1 w 248"/>
                    <a:gd name="T61" fmla="*/ 250 h 351"/>
                    <a:gd name="T62" fmla="*/ 8 w 248"/>
                    <a:gd name="T63" fmla="*/ 249 h 351"/>
                    <a:gd name="T64" fmla="*/ 16 w 248"/>
                    <a:gd name="T65" fmla="*/ 248 h 351"/>
                    <a:gd name="T66" fmla="*/ 18 w 248"/>
                    <a:gd name="T67" fmla="*/ 232 h 351"/>
                    <a:gd name="T68" fmla="*/ 29 w 248"/>
                    <a:gd name="T69" fmla="*/ 223 h 351"/>
                    <a:gd name="T70" fmla="*/ 29 w 248"/>
                    <a:gd name="T71" fmla="*/ 208 h 351"/>
                    <a:gd name="T72" fmla="*/ 34 w 248"/>
                    <a:gd name="T73" fmla="*/ 196 h 351"/>
                    <a:gd name="T74" fmla="*/ 28 w 248"/>
                    <a:gd name="T75" fmla="*/ 184 h 351"/>
                    <a:gd name="T76" fmla="*/ 24 w 248"/>
                    <a:gd name="T77" fmla="*/ 162 h 351"/>
                    <a:gd name="T78" fmla="*/ 22 w 248"/>
                    <a:gd name="T79" fmla="*/ 142 h 351"/>
                    <a:gd name="T80" fmla="*/ 35 w 248"/>
                    <a:gd name="T81" fmla="*/ 122 h 351"/>
                    <a:gd name="T82" fmla="*/ 59 w 248"/>
                    <a:gd name="T83" fmla="*/ 112 h 351"/>
                    <a:gd name="T84" fmla="*/ 66 w 248"/>
                    <a:gd name="T85" fmla="*/ 88 h 351"/>
                    <a:gd name="T86" fmla="*/ 83 w 248"/>
                    <a:gd name="T87" fmla="*/ 65 h 351"/>
                    <a:gd name="T88" fmla="*/ 100 w 248"/>
                    <a:gd name="T89" fmla="*/ 45 h 351"/>
                    <a:gd name="T90" fmla="*/ 111 w 248"/>
                    <a:gd name="T91" fmla="*/ 24 h 351"/>
                    <a:gd name="T92" fmla="*/ 131 w 248"/>
                    <a:gd name="T93" fmla="*/ 13 h 351"/>
                    <a:gd name="T94" fmla="*/ 155 w 248"/>
                    <a:gd name="T95" fmla="*/ 16 h 351"/>
                    <a:gd name="T96" fmla="*/ 167 w 248"/>
                    <a:gd name="T97" fmla="*/ 7 h 351"/>
                    <a:gd name="T98" fmla="*/ 179 w 248"/>
                    <a:gd name="T99" fmla="*/ 0 h 351"/>
                    <a:gd name="T100" fmla="*/ 205 w 248"/>
                    <a:gd name="T101" fmla="*/ 14 h 351"/>
                    <a:gd name="T102" fmla="*/ 232 w 248"/>
                    <a:gd name="T103" fmla="*/ 27 h 351"/>
                    <a:gd name="T104" fmla="*/ 237 w 248"/>
                    <a:gd name="T105" fmla="*/ 42 h 351"/>
                    <a:gd name="T106" fmla="*/ 241 w 248"/>
                    <a:gd name="T107" fmla="*/ 58 h 351"/>
                    <a:gd name="T108" fmla="*/ 248 w 248"/>
                    <a:gd name="T109" fmla="*/ 79 h 3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48" h="351">
                      <a:moveTo>
                        <a:pt x="248" y="79"/>
                      </a:moveTo>
                      <a:cubicBezTo>
                        <a:pt x="246" y="79"/>
                        <a:pt x="244" y="79"/>
                        <a:pt x="244" y="79"/>
                      </a:cubicBezTo>
                      <a:cubicBezTo>
                        <a:pt x="243" y="80"/>
                        <a:pt x="236" y="81"/>
                        <a:pt x="236" y="81"/>
                      </a:cubicBezTo>
                      <a:cubicBezTo>
                        <a:pt x="229" y="82"/>
                        <a:pt x="229" y="82"/>
                        <a:pt x="229" y="82"/>
                      </a:cubicBezTo>
                      <a:cubicBezTo>
                        <a:pt x="221" y="79"/>
                        <a:pt x="221" y="79"/>
                        <a:pt x="221" y="79"/>
                      </a:cubicBezTo>
                      <a:cubicBezTo>
                        <a:pt x="221" y="79"/>
                        <a:pt x="216" y="80"/>
                        <a:pt x="215" y="80"/>
                      </a:cubicBezTo>
                      <a:cubicBezTo>
                        <a:pt x="215" y="81"/>
                        <a:pt x="210" y="81"/>
                        <a:pt x="211" y="84"/>
                      </a:cubicBezTo>
                      <a:cubicBezTo>
                        <a:pt x="212" y="86"/>
                        <a:pt x="207" y="89"/>
                        <a:pt x="204" y="90"/>
                      </a:cubicBezTo>
                      <a:cubicBezTo>
                        <a:pt x="201" y="92"/>
                        <a:pt x="197" y="97"/>
                        <a:pt x="197" y="97"/>
                      </a:cubicBezTo>
                      <a:cubicBezTo>
                        <a:pt x="197" y="97"/>
                        <a:pt x="191" y="104"/>
                        <a:pt x="194" y="106"/>
                      </a:cubicBezTo>
                      <a:cubicBezTo>
                        <a:pt x="196" y="107"/>
                        <a:pt x="202" y="109"/>
                        <a:pt x="201" y="112"/>
                      </a:cubicBezTo>
                      <a:cubicBezTo>
                        <a:pt x="200" y="115"/>
                        <a:pt x="190" y="119"/>
                        <a:pt x="190" y="122"/>
                      </a:cubicBezTo>
                      <a:cubicBezTo>
                        <a:pt x="190" y="124"/>
                        <a:pt x="185" y="128"/>
                        <a:pt x="183" y="130"/>
                      </a:cubicBezTo>
                      <a:cubicBezTo>
                        <a:pt x="180" y="132"/>
                        <a:pt x="174" y="130"/>
                        <a:pt x="171" y="133"/>
                      </a:cubicBezTo>
                      <a:cubicBezTo>
                        <a:pt x="168" y="135"/>
                        <a:pt x="161" y="136"/>
                        <a:pt x="160" y="137"/>
                      </a:cubicBezTo>
                      <a:cubicBezTo>
                        <a:pt x="158" y="139"/>
                        <a:pt x="156" y="141"/>
                        <a:pt x="156" y="142"/>
                      </a:cubicBezTo>
                      <a:cubicBezTo>
                        <a:pt x="156" y="144"/>
                        <a:pt x="148" y="142"/>
                        <a:pt x="146" y="146"/>
                      </a:cubicBezTo>
                      <a:cubicBezTo>
                        <a:pt x="144" y="149"/>
                        <a:pt x="144" y="150"/>
                        <a:pt x="141" y="154"/>
                      </a:cubicBezTo>
                      <a:cubicBezTo>
                        <a:pt x="138" y="158"/>
                        <a:pt x="134" y="157"/>
                        <a:pt x="134" y="159"/>
                      </a:cubicBezTo>
                      <a:cubicBezTo>
                        <a:pt x="134" y="162"/>
                        <a:pt x="123" y="165"/>
                        <a:pt x="125" y="166"/>
                      </a:cubicBezTo>
                      <a:cubicBezTo>
                        <a:pt x="127" y="167"/>
                        <a:pt x="133" y="167"/>
                        <a:pt x="128" y="172"/>
                      </a:cubicBezTo>
                      <a:cubicBezTo>
                        <a:pt x="124" y="178"/>
                        <a:pt x="136" y="178"/>
                        <a:pt x="128" y="182"/>
                      </a:cubicBezTo>
                      <a:cubicBezTo>
                        <a:pt x="121" y="187"/>
                        <a:pt x="122" y="188"/>
                        <a:pt x="122" y="195"/>
                      </a:cubicBezTo>
                      <a:cubicBezTo>
                        <a:pt x="122" y="202"/>
                        <a:pt x="116" y="206"/>
                        <a:pt x="126" y="207"/>
                      </a:cubicBezTo>
                      <a:cubicBezTo>
                        <a:pt x="136" y="208"/>
                        <a:pt x="137" y="205"/>
                        <a:pt x="139" y="209"/>
                      </a:cubicBezTo>
                      <a:cubicBezTo>
                        <a:pt x="140" y="213"/>
                        <a:pt x="142" y="209"/>
                        <a:pt x="145" y="213"/>
                      </a:cubicBezTo>
                      <a:cubicBezTo>
                        <a:pt x="147" y="216"/>
                        <a:pt x="148" y="213"/>
                        <a:pt x="151" y="218"/>
                      </a:cubicBezTo>
                      <a:cubicBezTo>
                        <a:pt x="155" y="222"/>
                        <a:pt x="157" y="220"/>
                        <a:pt x="159" y="223"/>
                      </a:cubicBezTo>
                      <a:cubicBezTo>
                        <a:pt x="161" y="227"/>
                        <a:pt x="164" y="228"/>
                        <a:pt x="162" y="232"/>
                      </a:cubicBezTo>
                      <a:cubicBezTo>
                        <a:pt x="159" y="237"/>
                        <a:pt x="153" y="234"/>
                        <a:pt x="153" y="238"/>
                      </a:cubicBezTo>
                      <a:cubicBezTo>
                        <a:pt x="153" y="242"/>
                        <a:pt x="145" y="245"/>
                        <a:pt x="146" y="247"/>
                      </a:cubicBezTo>
                      <a:cubicBezTo>
                        <a:pt x="147" y="248"/>
                        <a:pt x="152" y="250"/>
                        <a:pt x="145" y="251"/>
                      </a:cubicBezTo>
                      <a:cubicBezTo>
                        <a:pt x="138" y="253"/>
                        <a:pt x="138" y="250"/>
                        <a:pt x="134" y="253"/>
                      </a:cubicBezTo>
                      <a:cubicBezTo>
                        <a:pt x="130" y="255"/>
                        <a:pt x="128" y="252"/>
                        <a:pt x="125" y="255"/>
                      </a:cubicBezTo>
                      <a:cubicBezTo>
                        <a:pt x="122" y="259"/>
                        <a:pt x="119" y="262"/>
                        <a:pt x="118" y="264"/>
                      </a:cubicBezTo>
                      <a:cubicBezTo>
                        <a:pt x="118" y="265"/>
                        <a:pt x="117" y="267"/>
                        <a:pt x="118" y="269"/>
                      </a:cubicBezTo>
                      <a:cubicBezTo>
                        <a:pt x="120" y="272"/>
                        <a:pt x="121" y="271"/>
                        <a:pt x="118" y="276"/>
                      </a:cubicBezTo>
                      <a:cubicBezTo>
                        <a:pt x="115" y="282"/>
                        <a:pt x="113" y="285"/>
                        <a:pt x="115" y="287"/>
                      </a:cubicBezTo>
                      <a:cubicBezTo>
                        <a:pt x="116" y="288"/>
                        <a:pt x="116" y="288"/>
                        <a:pt x="115" y="294"/>
                      </a:cubicBezTo>
                      <a:cubicBezTo>
                        <a:pt x="114" y="300"/>
                        <a:pt x="113" y="303"/>
                        <a:pt x="112" y="308"/>
                      </a:cubicBezTo>
                      <a:cubicBezTo>
                        <a:pt x="111" y="312"/>
                        <a:pt x="111" y="312"/>
                        <a:pt x="109" y="317"/>
                      </a:cubicBezTo>
                      <a:cubicBezTo>
                        <a:pt x="106" y="322"/>
                        <a:pt x="107" y="325"/>
                        <a:pt x="103" y="325"/>
                      </a:cubicBezTo>
                      <a:cubicBezTo>
                        <a:pt x="99" y="326"/>
                        <a:pt x="92" y="326"/>
                        <a:pt x="88" y="326"/>
                      </a:cubicBezTo>
                      <a:cubicBezTo>
                        <a:pt x="84" y="327"/>
                        <a:pt x="82" y="325"/>
                        <a:pt x="82" y="327"/>
                      </a:cubicBezTo>
                      <a:cubicBezTo>
                        <a:pt x="81" y="328"/>
                        <a:pt x="73" y="326"/>
                        <a:pt x="72" y="328"/>
                      </a:cubicBezTo>
                      <a:cubicBezTo>
                        <a:pt x="70" y="330"/>
                        <a:pt x="67" y="335"/>
                        <a:pt x="68" y="337"/>
                      </a:cubicBezTo>
                      <a:cubicBezTo>
                        <a:pt x="68" y="338"/>
                        <a:pt x="70" y="340"/>
                        <a:pt x="69" y="342"/>
                      </a:cubicBezTo>
                      <a:cubicBezTo>
                        <a:pt x="67" y="343"/>
                        <a:pt x="66" y="344"/>
                        <a:pt x="64" y="343"/>
                      </a:cubicBezTo>
                      <a:cubicBezTo>
                        <a:pt x="61" y="343"/>
                        <a:pt x="61" y="341"/>
                        <a:pt x="56" y="343"/>
                      </a:cubicBezTo>
                      <a:cubicBezTo>
                        <a:pt x="51" y="345"/>
                        <a:pt x="52" y="344"/>
                        <a:pt x="48" y="345"/>
                      </a:cubicBezTo>
                      <a:cubicBezTo>
                        <a:pt x="44" y="345"/>
                        <a:pt x="33" y="351"/>
                        <a:pt x="39" y="343"/>
                      </a:cubicBezTo>
                      <a:cubicBezTo>
                        <a:pt x="46" y="336"/>
                        <a:pt x="44" y="336"/>
                        <a:pt x="42" y="333"/>
                      </a:cubicBezTo>
                      <a:cubicBezTo>
                        <a:pt x="39" y="331"/>
                        <a:pt x="36" y="333"/>
                        <a:pt x="35" y="328"/>
                      </a:cubicBezTo>
                      <a:cubicBezTo>
                        <a:pt x="35" y="323"/>
                        <a:pt x="31" y="322"/>
                        <a:pt x="35" y="318"/>
                      </a:cubicBezTo>
                      <a:cubicBezTo>
                        <a:pt x="40" y="315"/>
                        <a:pt x="46" y="315"/>
                        <a:pt x="39" y="312"/>
                      </a:cubicBezTo>
                      <a:cubicBezTo>
                        <a:pt x="33" y="309"/>
                        <a:pt x="34" y="314"/>
                        <a:pt x="31" y="305"/>
                      </a:cubicBezTo>
                      <a:cubicBezTo>
                        <a:pt x="27" y="296"/>
                        <a:pt x="22" y="294"/>
                        <a:pt x="21" y="291"/>
                      </a:cubicBezTo>
                      <a:cubicBezTo>
                        <a:pt x="19" y="288"/>
                        <a:pt x="15" y="285"/>
                        <a:pt x="16" y="281"/>
                      </a:cubicBezTo>
                      <a:cubicBezTo>
                        <a:pt x="17" y="277"/>
                        <a:pt x="20" y="277"/>
                        <a:pt x="16" y="275"/>
                      </a:cubicBezTo>
                      <a:cubicBezTo>
                        <a:pt x="12" y="273"/>
                        <a:pt x="13" y="274"/>
                        <a:pt x="9" y="269"/>
                      </a:cubicBezTo>
                      <a:cubicBezTo>
                        <a:pt x="5" y="264"/>
                        <a:pt x="4" y="268"/>
                        <a:pt x="4" y="261"/>
                      </a:cubicBezTo>
                      <a:cubicBezTo>
                        <a:pt x="5" y="254"/>
                        <a:pt x="0" y="251"/>
                        <a:pt x="1" y="250"/>
                      </a:cubicBezTo>
                      <a:cubicBezTo>
                        <a:pt x="2" y="249"/>
                        <a:pt x="8" y="251"/>
                        <a:pt x="5" y="248"/>
                      </a:cubicBezTo>
                      <a:cubicBezTo>
                        <a:pt x="6" y="247"/>
                        <a:pt x="7" y="247"/>
                        <a:pt x="8" y="249"/>
                      </a:cubicBezTo>
                      <a:cubicBezTo>
                        <a:pt x="10" y="251"/>
                        <a:pt x="11" y="252"/>
                        <a:pt x="13" y="253"/>
                      </a:cubicBezTo>
                      <a:cubicBezTo>
                        <a:pt x="14" y="253"/>
                        <a:pt x="15" y="251"/>
                        <a:pt x="16" y="248"/>
                      </a:cubicBezTo>
                      <a:cubicBezTo>
                        <a:pt x="17" y="245"/>
                        <a:pt x="18" y="242"/>
                        <a:pt x="17" y="239"/>
                      </a:cubicBezTo>
                      <a:cubicBezTo>
                        <a:pt x="16" y="236"/>
                        <a:pt x="16" y="236"/>
                        <a:pt x="18" y="232"/>
                      </a:cubicBezTo>
                      <a:cubicBezTo>
                        <a:pt x="19" y="228"/>
                        <a:pt x="17" y="228"/>
                        <a:pt x="22" y="227"/>
                      </a:cubicBezTo>
                      <a:cubicBezTo>
                        <a:pt x="26" y="225"/>
                        <a:pt x="26" y="228"/>
                        <a:pt x="29" y="223"/>
                      </a:cubicBezTo>
                      <a:cubicBezTo>
                        <a:pt x="31" y="219"/>
                        <a:pt x="32" y="215"/>
                        <a:pt x="32" y="213"/>
                      </a:cubicBezTo>
                      <a:cubicBezTo>
                        <a:pt x="32" y="211"/>
                        <a:pt x="31" y="212"/>
                        <a:pt x="29" y="208"/>
                      </a:cubicBezTo>
                      <a:cubicBezTo>
                        <a:pt x="27" y="204"/>
                        <a:pt x="24" y="201"/>
                        <a:pt x="27" y="199"/>
                      </a:cubicBezTo>
                      <a:cubicBezTo>
                        <a:pt x="30" y="197"/>
                        <a:pt x="31" y="199"/>
                        <a:pt x="34" y="196"/>
                      </a:cubicBezTo>
                      <a:cubicBezTo>
                        <a:pt x="38" y="193"/>
                        <a:pt x="41" y="191"/>
                        <a:pt x="37" y="188"/>
                      </a:cubicBezTo>
                      <a:cubicBezTo>
                        <a:pt x="33" y="186"/>
                        <a:pt x="32" y="186"/>
                        <a:pt x="28" y="184"/>
                      </a:cubicBezTo>
                      <a:cubicBezTo>
                        <a:pt x="25" y="182"/>
                        <a:pt x="24" y="176"/>
                        <a:pt x="24" y="173"/>
                      </a:cubicBezTo>
                      <a:cubicBezTo>
                        <a:pt x="24" y="171"/>
                        <a:pt x="25" y="167"/>
                        <a:pt x="24" y="162"/>
                      </a:cubicBezTo>
                      <a:cubicBezTo>
                        <a:pt x="22" y="157"/>
                        <a:pt x="17" y="156"/>
                        <a:pt x="20" y="152"/>
                      </a:cubicBezTo>
                      <a:cubicBezTo>
                        <a:pt x="23" y="149"/>
                        <a:pt x="24" y="146"/>
                        <a:pt x="22" y="142"/>
                      </a:cubicBezTo>
                      <a:cubicBezTo>
                        <a:pt x="20" y="138"/>
                        <a:pt x="21" y="134"/>
                        <a:pt x="23" y="131"/>
                      </a:cubicBezTo>
                      <a:cubicBezTo>
                        <a:pt x="26" y="127"/>
                        <a:pt x="31" y="123"/>
                        <a:pt x="35" y="122"/>
                      </a:cubicBezTo>
                      <a:cubicBezTo>
                        <a:pt x="39" y="122"/>
                        <a:pt x="58" y="122"/>
                        <a:pt x="59" y="119"/>
                      </a:cubicBezTo>
                      <a:cubicBezTo>
                        <a:pt x="60" y="117"/>
                        <a:pt x="62" y="115"/>
                        <a:pt x="59" y="112"/>
                      </a:cubicBezTo>
                      <a:cubicBezTo>
                        <a:pt x="55" y="109"/>
                        <a:pt x="47" y="111"/>
                        <a:pt x="52" y="106"/>
                      </a:cubicBezTo>
                      <a:cubicBezTo>
                        <a:pt x="56" y="102"/>
                        <a:pt x="66" y="92"/>
                        <a:pt x="66" y="88"/>
                      </a:cubicBezTo>
                      <a:cubicBezTo>
                        <a:pt x="66" y="84"/>
                        <a:pt x="66" y="71"/>
                        <a:pt x="68" y="71"/>
                      </a:cubicBezTo>
                      <a:cubicBezTo>
                        <a:pt x="70" y="71"/>
                        <a:pt x="82" y="68"/>
                        <a:pt x="83" y="65"/>
                      </a:cubicBezTo>
                      <a:cubicBezTo>
                        <a:pt x="84" y="63"/>
                        <a:pt x="85" y="60"/>
                        <a:pt x="90" y="56"/>
                      </a:cubicBezTo>
                      <a:cubicBezTo>
                        <a:pt x="95" y="53"/>
                        <a:pt x="102" y="50"/>
                        <a:pt x="100" y="45"/>
                      </a:cubicBezTo>
                      <a:cubicBezTo>
                        <a:pt x="98" y="41"/>
                        <a:pt x="97" y="37"/>
                        <a:pt x="100" y="34"/>
                      </a:cubicBezTo>
                      <a:cubicBezTo>
                        <a:pt x="103" y="32"/>
                        <a:pt x="108" y="24"/>
                        <a:pt x="111" y="24"/>
                      </a:cubicBezTo>
                      <a:cubicBezTo>
                        <a:pt x="114" y="24"/>
                        <a:pt x="130" y="25"/>
                        <a:pt x="131" y="23"/>
                      </a:cubicBezTo>
                      <a:cubicBezTo>
                        <a:pt x="131" y="21"/>
                        <a:pt x="124" y="13"/>
                        <a:pt x="131" y="13"/>
                      </a:cubicBezTo>
                      <a:cubicBezTo>
                        <a:pt x="137" y="13"/>
                        <a:pt x="138" y="12"/>
                        <a:pt x="144" y="13"/>
                      </a:cubicBezTo>
                      <a:cubicBezTo>
                        <a:pt x="150" y="14"/>
                        <a:pt x="151" y="16"/>
                        <a:pt x="155" y="16"/>
                      </a:cubicBezTo>
                      <a:cubicBezTo>
                        <a:pt x="159" y="16"/>
                        <a:pt x="163" y="16"/>
                        <a:pt x="165" y="14"/>
                      </a:cubicBezTo>
                      <a:cubicBezTo>
                        <a:pt x="168" y="12"/>
                        <a:pt x="165" y="9"/>
                        <a:pt x="167" y="7"/>
                      </a:cubicBezTo>
                      <a:cubicBezTo>
                        <a:pt x="169" y="5"/>
                        <a:pt x="167" y="3"/>
                        <a:pt x="169" y="2"/>
                      </a:cubicBezTo>
                      <a:cubicBezTo>
                        <a:pt x="171" y="1"/>
                        <a:pt x="174" y="1"/>
                        <a:pt x="179" y="0"/>
                      </a:cubicBezTo>
                      <a:cubicBezTo>
                        <a:pt x="179" y="2"/>
                        <a:pt x="180" y="4"/>
                        <a:pt x="184" y="6"/>
                      </a:cubicBezTo>
                      <a:cubicBezTo>
                        <a:pt x="190" y="10"/>
                        <a:pt x="199" y="13"/>
                        <a:pt x="205" y="14"/>
                      </a:cubicBezTo>
                      <a:cubicBezTo>
                        <a:pt x="211" y="16"/>
                        <a:pt x="213" y="14"/>
                        <a:pt x="220" y="19"/>
                      </a:cubicBezTo>
                      <a:cubicBezTo>
                        <a:pt x="227" y="23"/>
                        <a:pt x="234" y="25"/>
                        <a:pt x="232" y="27"/>
                      </a:cubicBezTo>
                      <a:cubicBezTo>
                        <a:pt x="230" y="30"/>
                        <a:pt x="225" y="36"/>
                        <a:pt x="229" y="38"/>
                      </a:cubicBezTo>
                      <a:cubicBezTo>
                        <a:pt x="233" y="40"/>
                        <a:pt x="240" y="39"/>
                        <a:pt x="237" y="42"/>
                      </a:cubicBezTo>
                      <a:cubicBezTo>
                        <a:pt x="233" y="45"/>
                        <a:pt x="228" y="44"/>
                        <a:pt x="232" y="48"/>
                      </a:cubicBezTo>
                      <a:cubicBezTo>
                        <a:pt x="237" y="53"/>
                        <a:pt x="244" y="53"/>
                        <a:pt x="241" y="58"/>
                      </a:cubicBezTo>
                      <a:cubicBezTo>
                        <a:pt x="238" y="62"/>
                        <a:pt x="235" y="67"/>
                        <a:pt x="237" y="69"/>
                      </a:cubicBezTo>
                      <a:cubicBezTo>
                        <a:pt x="239" y="70"/>
                        <a:pt x="247" y="76"/>
                        <a:pt x="248" y="79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52" name="Freeform 803">
                  <a:extLst>
                    <a:ext uri="{FF2B5EF4-FFF2-40B4-BE49-F238E27FC236}">
                      <a16:creationId xmlns:a16="http://schemas.microsoft.com/office/drawing/2014/main" id="{2BA038B8-2C31-BBBA-D9EB-7770D5D517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57688" y="2144713"/>
                  <a:ext cx="14288" cy="34925"/>
                </a:xfrm>
                <a:custGeom>
                  <a:avLst/>
                  <a:gdLst>
                    <a:gd name="T0" fmla="*/ 12 w 13"/>
                    <a:gd name="T1" fmla="*/ 5 h 31"/>
                    <a:gd name="T2" fmla="*/ 9 w 13"/>
                    <a:gd name="T3" fmla="*/ 19 h 31"/>
                    <a:gd name="T4" fmla="*/ 6 w 13"/>
                    <a:gd name="T5" fmla="*/ 28 h 31"/>
                    <a:gd name="T6" fmla="*/ 0 w 13"/>
                    <a:gd name="T7" fmla="*/ 28 h 31"/>
                    <a:gd name="T8" fmla="*/ 3 w 13"/>
                    <a:gd name="T9" fmla="*/ 19 h 31"/>
                    <a:gd name="T10" fmla="*/ 6 w 13"/>
                    <a:gd name="T11" fmla="*/ 12 h 31"/>
                    <a:gd name="T12" fmla="*/ 9 w 13"/>
                    <a:gd name="T13" fmla="*/ 3 h 31"/>
                    <a:gd name="T14" fmla="*/ 12 w 13"/>
                    <a:gd name="T15" fmla="*/ 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" h="31">
                      <a:moveTo>
                        <a:pt x="12" y="5"/>
                      </a:moveTo>
                      <a:cubicBezTo>
                        <a:pt x="11" y="8"/>
                        <a:pt x="11" y="14"/>
                        <a:pt x="9" y="19"/>
                      </a:cubicBezTo>
                      <a:cubicBezTo>
                        <a:pt x="7" y="24"/>
                        <a:pt x="11" y="26"/>
                        <a:pt x="6" y="28"/>
                      </a:cubicBezTo>
                      <a:cubicBezTo>
                        <a:pt x="2" y="30"/>
                        <a:pt x="0" y="31"/>
                        <a:pt x="0" y="28"/>
                      </a:cubicBezTo>
                      <a:cubicBezTo>
                        <a:pt x="0" y="25"/>
                        <a:pt x="2" y="23"/>
                        <a:pt x="3" y="19"/>
                      </a:cubicBezTo>
                      <a:cubicBezTo>
                        <a:pt x="4" y="15"/>
                        <a:pt x="5" y="15"/>
                        <a:pt x="6" y="12"/>
                      </a:cubicBezTo>
                      <a:cubicBezTo>
                        <a:pt x="7" y="8"/>
                        <a:pt x="7" y="6"/>
                        <a:pt x="9" y="3"/>
                      </a:cubicBezTo>
                      <a:cubicBezTo>
                        <a:pt x="10" y="0"/>
                        <a:pt x="13" y="0"/>
                        <a:pt x="12" y="5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53" name="Freeform 804">
                  <a:extLst>
                    <a:ext uri="{FF2B5EF4-FFF2-40B4-BE49-F238E27FC236}">
                      <a16:creationId xmlns:a16="http://schemas.microsoft.com/office/drawing/2014/main" id="{96C5B58F-E004-A84A-1A3F-68D3DD8D51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5788" y="2125663"/>
                  <a:ext cx="26988" cy="31750"/>
                </a:xfrm>
                <a:custGeom>
                  <a:avLst/>
                  <a:gdLst>
                    <a:gd name="T0" fmla="*/ 1 w 23"/>
                    <a:gd name="T1" fmla="*/ 13 h 27"/>
                    <a:gd name="T2" fmla="*/ 2 w 23"/>
                    <a:gd name="T3" fmla="*/ 20 h 27"/>
                    <a:gd name="T4" fmla="*/ 3 w 23"/>
                    <a:gd name="T5" fmla="*/ 26 h 27"/>
                    <a:gd name="T6" fmla="*/ 8 w 23"/>
                    <a:gd name="T7" fmla="*/ 24 h 27"/>
                    <a:gd name="T8" fmla="*/ 13 w 23"/>
                    <a:gd name="T9" fmla="*/ 18 h 27"/>
                    <a:gd name="T10" fmla="*/ 17 w 23"/>
                    <a:gd name="T11" fmla="*/ 11 h 27"/>
                    <a:gd name="T12" fmla="*/ 18 w 23"/>
                    <a:gd name="T13" fmla="*/ 5 h 27"/>
                    <a:gd name="T14" fmla="*/ 20 w 23"/>
                    <a:gd name="T15" fmla="*/ 0 h 27"/>
                    <a:gd name="T16" fmla="*/ 11 w 23"/>
                    <a:gd name="T17" fmla="*/ 2 h 27"/>
                    <a:gd name="T18" fmla="*/ 3 w 23"/>
                    <a:gd name="T19" fmla="*/ 6 h 27"/>
                    <a:gd name="T20" fmla="*/ 1 w 23"/>
                    <a:gd name="T21" fmla="*/ 10 h 27"/>
                    <a:gd name="T22" fmla="*/ 1 w 23"/>
                    <a:gd name="T23" fmla="*/ 13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3" h="27">
                      <a:moveTo>
                        <a:pt x="1" y="13"/>
                      </a:moveTo>
                      <a:cubicBezTo>
                        <a:pt x="1" y="17"/>
                        <a:pt x="0" y="18"/>
                        <a:pt x="2" y="20"/>
                      </a:cubicBezTo>
                      <a:cubicBezTo>
                        <a:pt x="3" y="23"/>
                        <a:pt x="2" y="25"/>
                        <a:pt x="3" y="26"/>
                      </a:cubicBezTo>
                      <a:cubicBezTo>
                        <a:pt x="5" y="27"/>
                        <a:pt x="7" y="25"/>
                        <a:pt x="8" y="24"/>
                      </a:cubicBezTo>
                      <a:cubicBezTo>
                        <a:pt x="10" y="22"/>
                        <a:pt x="12" y="19"/>
                        <a:pt x="13" y="18"/>
                      </a:cubicBezTo>
                      <a:cubicBezTo>
                        <a:pt x="13" y="17"/>
                        <a:pt x="20" y="13"/>
                        <a:pt x="17" y="11"/>
                      </a:cubicBezTo>
                      <a:cubicBezTo>
                        <a:pt x="15" y="9"/>
                        <a:pt x="16" y="6"/>
                        <a:pt x="18" y="5"/>
                      </a:cubicBezTo>
                      <a:cubicBezTo>
                        <a:pt x="20" y="3"/>
                        <a:pt x="23" y="0"/>
                        <a:pt x="20" y="0"/>
                      </a:cubicBezTo>
                      <a:cubicBezTo>
                        <a:pt x="17" y="0"/>
                        <a:pt x="13" y="1"/>
                        <a:pt x="11" y="2"/>
                      </a:cubicBezTo>
                      <a:cubicBezTo>
                        <a:pt x="8" y="4"/>
                        <a:pt x="3" y="3"/>
                        <a:pt x="3" y="6"/>
                      </a:cubicBezTo>
                      <a:cubicBezTo>
                        <a:pt x="2" y="8"/>
                        <a:pt x="1" y="10"/>
                        <a:pt x="1" y="10"/>
                      </a:cubicBezTo>
                      <a:cubicBezTo>
                        <a:pt x="1" y="10"/>
                        <a:pt x="0" y="11"/>
                        <a:pt x="1" y="13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6" name="Gruppieren 335">
                <a:extLst>
                  <a:ext uri="{FF2B5EF4-FFF2-40B4-BE49-F238E27FC236}">
                    <a16:creationId xmlns:a16="http://schemas.microsoft.com/office/drawing/2014/main" id="{418AF8F1-00B4-7C99-2880-CBE2B3F9AF13}"/>
                  </a:ext>
                </a:extLst>
              </p:cNvPr>
              <p:cNvGrpSpPr/>
              <p:nvPr/>
            </p:nvGrpSpPr>
            <p:grpSpPr>
              <a:xfrm>
                <a:off x="4093509" y="1506675"/>
                <a:ext cx="560451" cy="620712"/>
                <a:chOff x="4083050" y="1501776"/>
                <a:chExt cx="569913" cy="620712"/>
              </a:xfrm>
              <a:grpFill/>
            </p:grpSpPr>
            <p:sp>
              <p:nvSpPr>
                <p:cNvPr id="347" name="Freeform 805">
                  <a:extLst>
                    <a:ext uri="{FF2B5EF4-FFF2-40B4-BE49-F238E27FC236}">
                      <a16:creationId xmlns:a16="http://schemas.microsoft.com/office/drawing/2014/main" id="{C34E26B5-0982-BBCD-0BCE-7034B17753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83050" y="1738313"/>
                  <a:ext cx="569913" cy="384175"/>
                </a:xfrm>
                <a:custGeom>
                  <a:avLst/>
                  <a:gdLst>
                    <a:gd name="T0" fmla="*/ 444 w 484"/>
                    <a:gd name="T1" fmla="*/ 24 h 327"/>
                    <a:gd name="T2" fmla="*/ 479 w 484"/>
                    <a:gd name="T3" fmla="*/ 36 h 327"/>
                    <a:gd name="T4" fmla="*/ 454 w 484"/>
                    <a:gd name="T5" fmla="*/ 47 h 327"/>
                    <a:gd name="T6" fmla="*/ 450 w 484"/>
                    <a:gd name="T7" fmla="*/ 41 h 327"/>
                    <a:gd name="T8" fmla="*/ 389 w 484"/>
                    <a:gd name="T9" fmla="*/ 52 h 327"/>
                    <a:gd name="T10" fmla="*/ 325 w 484"/>
                    <a:gd name="T11" fmla="*/ 58 h 327"/>
                    <a:gd name="T12" fmla="*/ 290 w 484"/>
                    <a:gd name="T13" fmla="*/ 54 h 327"/>
                    <a:gd name="T14" fmla="*/ 265 w 484"/>
                    <a:gd name="T15" fmla="*/ 65 h 327"/>
                    <a:gd name="T16" fmla="*/ 221 w 484"/>
                    <a:gd name="T17" fmla="*/ 86 h 327"/>
                    <a:gd name="T18" fmla="*/ 189 w 484"/>
                    <a:gd name="T19" fmla="*/ 123 h 327"/>
                    <a:gd name="T20" fmla="*/ 180 w 484"/>
                    <a:gd name="T21" fmla="*/ 171 h 327"/>
                    <a:gd name="T22" fmla="*/ 141 w 484"/>
                    <a:gd name="T23" fmla="*/ 204 h 327"/>
                    <a:gd name="T24" fmla="*/ 158 w 484"/>
                    <a:gd name="T25" fmla="*/ 240 h 327"/>
                    <a:gd name="T26" fmla="*/ 153 w 484"/>
                    <a:gd name="T27" fmla="*/ 265 h 327"/>
                    <a:gd name="T28" fmla="*/ 138 w 484"/>
                    <a:gd name="T29" fmla="*/ 291 h 327"/>
                    <a:gd name="T30" fmla="*/ 126 w 484"/>
                    <a:gd name="T31" fmla="*/ 300 h 327"/>
                    <a:gd name="T32" fmla="*/ 112 w 484"/>
                    <a:gd name="T33" fmla="*/ 283 h 327"/>
                    <a:gd name="T34" fmla="*/ 78 w 484"/>
                    <a:gd name="T35" fmla="*/ 313 h 327"/>
                    <a:gd name="T36" fmla="*/ 44 w 484"/>
                    <a:gd name="T37" fmla="*/ 326 h 327"/>
                    <a:gd name="T38" fmla="*/ 12 w 484"/>
                    <a:gd name="T39" fmla="*/ 306 h 327"/>
                    <a:gd name="T40" fmla="*/ 11 w 484"/>
                    <a:gd name="T41" fmla="*/ 292 h 327"/>
                    <a:gd name="T42" fmla="*/ 12 w 484"/>
                    <a:gd name="T43" fmla="*/ 273 h 327"/>
                    <a:gd name="T44" fmla="*/ 1 w 484"/>
                    <a:gd name="T45" fmla="*/ 249 h 327"/>
                    <a:gd name="T46" fmla="*/ 23 w 484"/>
                    <a:gd name="T47" fmla="*/ 218 h 327"/>
                    <a:gd name="T48" fmla="*/ 56 w 484"/>
                    <a:gd name="T49" fmla="*/ 209 h 327"/>
                    <a:gd name="T50" fmla="*/ 73 w 484"/>
                    <a:gd name="T51" fmla="*/ 188 h 327"/>
                    <a:gd name="T52" fmla="*/ 120 w 484"/>
                    <a:gd name="T53" fmla="*/ 187 h 327"/>
                    <a:gd name="T54" fmla="*/ 98 w 484"/>
                    <a:gd name="T55" fmla="*/ 178 h 327"/>
                    <a:gd name="T56" fmla="*/ 118 w 484"/>
                    <a:gd name="T57" fmla="*/ 163 h 327"/>
                    <a:gd name="T58" fmla="*/ 147 w 484"/>
                    <a:gd name="T59" fmla="*/ 147 h 327"/>
                    <a:gd name="T60" fmla="*/ 156 w 484"/>
                    <a:gd name="T61" fmla="*/ 126 h 327"/>
                    <a:gd name="T62" fmla="*/ 170 w 484"/>
                    <a:gd name="T63" fmla="*/ 107 h 327"/>
                    <a:gd name="T64" fmla="*/ 201 w 484"/>
                    <a:gd name="T65" fmla="*/ 82 h 327"/>
                    <a:gd name="T66" fmla="*/ 192 w 484"/>
                    <a:gd name="T67" fmla="*/ 69 h 327"/>
                    <a:gd name="T68" fmla="*/ 162 w 484"/>
                    <a:gd name="T69" fmla="*/ 73 h 327"/>
                    <a:gd name="T70" fmla="*/ 198 w 484"/>
                    <a:gd name="T71" fmla="*/ 54 h 327"/>
                    <a:gd name="T72" fmla="*/ 224 w 484"/>
                    <a:gd name="T73" fmla="*/ 60 h 327"/>
                    <a:gd name="T74" fmla="*/ 229 w 484"/>
                    <a:gd name="T75" fmla="*/ 43 h 327"/>
                    <a:gd name="T76" fmla="*/ 269 w 484"/>
                    <a:gd name="T77" fmla="*/ 30 h 327"/>
                    <a:gd name="T78" fmla="*/ 287 w 484"/>
                    <a:gd name="T79" fmla="*/ 29 h 327"/>
                    <a:gd name="T80" fmla="*/ 307 w 484"/>
                    <a:gd name="T81" fmla="*/ 34 h 327"/>
                    <a:gd name="T82" fmla="*/ 328 w 484"/>
                    <a:gd name="T83" fmla="*/ 14 h 327"/>
                    <a:gd name="T84" fmla="*/ 337 w 484"/>
                    <a:gd name="T85" fmla="*/ 30 h 327"/>
                    <a:gd name="T86" fmla="*/ 358 w 484"/>
                    <a:gd name="T87" fmla="*/ 14 h 327"/>
                    <a:gd name="T88" fmla="*/ 387 w 484"/>
                    <a:gd name="T89" fmla="*/ 7 h 327"/>
                    <a:gd name="T90" fmla="*/ 376 w 484"/>
                    <a:gd name="T91" fmla="*/ 27 h 327"/>
                    <a:gd name="T92" fmla="*/ 398 w 484"/>
                    <a:gd name="T93" fmla="*/ 16 h 327"/>
                    <a:gd name="T94" fmla="*/ 426 w 484"/>
                    <a:gd name="T95" fmla="*/ 2 h 327"/>
                    <a:gd name="T96" fmla="*/ 432 w 484"/>
                    <a:gd name="T97" fmla="*/ 18 h 327"/>
                    <a:gd name="T98" fmla="*/ 462 w 484"/>
                    <a:gd name="T99" fmla="*/ 15 h 3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484" h="327">
                      <a:moveTo>
                        <a:pt x="480" y="22"/>
                      </a:moveTo>
                      <a:cubicBezTo>
                        <a:pt x="476" y="24"/>
                        <a:pt x="473" y="23"/>
                        <a:pt x="467" y="25"/>
                      </a:cubicBezTo>
                      <a:cubicBezTo>
                        <a:pt x="461" y="26"/>
                        <a:pt x="455" y="26"/>
                        <a:pt x="453" y="25"/>
                      </a:cubicBezTo>
                      <a:cubicBezTo>
                        <a:pt x="451" y="25"/>
                        <a:pt x="445" y="22"/>
                        <a:pt x="444" y="24"/>
                      </a:cubicBezTo>
                      <a:cubicBezTo>
                        <a:pt x="442" y="25"/>
                        <a:pt x="435" y="24"/>
                        <a:pt x="441" y="26"/>
                      </a:cubicBezTo>
                      <a:cubicBezTo>
                        <a:pt x="447" y="29"/>
                        <a:pt x="444" y="27"/>
                        <a:pt x="454" y="30"/>
                      </a:cubicBezTo>
                      <a:cubicBezTo>
                        <a:pt x="464" y="32"/>
                        <a:pt x="468" y="34"/>
                        <a:pt x="472" y="35"/>
                      </a:cubicBezTo>
                      <a:cubicBezTo>
                        <a:pt x="476" y="36"/>
                        <a:pt x="475" y="37"/>
                        <a:pt x="479" y="36"/>
                      </a:cubicBezTo>
                      <a:cubicBezTo>
                        <a:pt x="479" y="38"/>
                        <a:pt x="479" y="40"/>
                        <a:pt x="478" y="40"/>
                      </a:cubicBezTo>
                      <a:cubicBezTo>
                        <a:pt x="477" y="41"/>
                        <a:pt x="473" y="40"/>
                        <a:pt x="471" y="39"/>
                      </a:cubicBezTo>
                      <a:cubicBezTo>
                        <a:pt x="469" y="38"/>
                        <a:pt x="467" y="39"/>
                        <a:pt x="467" y="41"/>
                      </a:cubicBezTo>
                      <a:cubicBezTo>
                        <a:pt x="466" y="43"/>
                        <a:pt x="459" y="46"/>
                        <a:pt x="454" y="47"/>
                      </a:cubicBezTo>
                      <a:cubicBezTo>
                        <a:pt x="450" y="48"/>
                        <a:pt x="447" y="54"/>
                        <a:pt x="443" y="56"/>
                      </a:cubicBezTo>
                      <a:cubicBezTo>
                        <a:pt x="443" y="56"/>
                        <a:pt x="443" y="56"/>
                        <a:pt x="443" y="56"/>
                      </a:cubicBezTo>
                      <a:cubicBezTo>
                        <a:pt x="438" y="58"/>
                        <a:pt x="440" y="57"/>
                        <a:pt x="441" y="52"/>
                      </a:cubicBezTo>
                      <a:cubicBezTo>
                        <a:pt x="442" y="46"/>
                        <a:pt x="445" y="48"/>
                        <a:pt x="450" y="41"/>
                      </a:cubicBezTo>
                      <a:cubicBezTo>
                        <a:pt x="454" y="34"/>
                        <a:pt x="433" y="33"/>
                        <a:pt x="425" y="29"/>
                      </a:cubicBezTo>
                      <a:cubicBezTo>
                        <a:pt x="418" y="25"/>
                        <a:pt x="416" y="31"/>
                        <a:pt x="408" y="31"/>
                      </a:cubicBezTo>
                      <a:cubicBezTo>
                        <a:pt x="400" y="31"/>
                        <a:pt x="396" y="34"/>
                        <a:pt x="391" y="38"/>
                      </a:cubicBezTo>
                      <a:cubicBezTo>
                        <a:pt x="387" y="41"/>
                        <a:pt x="389" y="43"/>
                        <a:pt x="389" y="52"/>
                      </a:cubicBezTo>
                      <a:cubicBezTo>
                        <a:pt x="390" y="60"/>
                        <a:pt x="380" y="60"/>
                        <a:pt x="375" y="62"/>
                      </a:cubicBezTo>
                      <a:cubicBezTo>
                        <a:pt x="370" y="64"/>
                        <a:pt x="366" y="61"/>
                        <a:pt x="360" y="59"/>
                      </a:cubicBezTo>
                      <a:cubicBezTo>
                        <a:pt x="354" y="57"/>
                        <a:pt x="352" y="61"/>
                        <a:pt x="349" y="62"/>
                      </a:cubicBezTo>
                      <a:cubicBezTo>
                        <a:pt x="346" y="62"/>
                        <a:pt x="331" y="60"/>
                        <a:pt x="325" y="58"/>
                      </a:cubicBezTo>
                      <a:cubicBezTo>
                        <a:pt x="318" y="56"/>
                        <a:pt x="318" y="51"/>
                        <a:pt x="315" y="48"/>
                      </a:cubicBezTo>
                      <a:cubicBezTo>
                        <a:pt x="311" y="45"/>
                        <a:pt x="308" y="50"/>
                        <a:pt x="302" y="51"/>
                      </a:cubicBezTo>
                      <a:cubicBezTo>
                        <a:pt x="301" y="52"/>
                        <a:pt x="300" y="52"/>
                        <a:pt x="300" y="52"/>
                      </a:cubicBezTo>
                      <a:cubicBezTo>
                        <a:pt x="295" y="53"/>
                        <a:pt x="292" y="53"/>
                        <a:pt x="290" y="54"/>
                      </a:cubicBezTo>
                      <a:cubicBezTo>
                        <a:pt x="288" y="55"/>
                        <a:pt x="290" y="57"/>
                        <a:pt x="288" y="59"/>
                      </a:cubicBezTo>
                      <a:cubicBezTo>
                        <a:pt x="286" y="61"/>
                        <a:pt x="289" y="64"/>
                        <a:pt x="286" y="66"/>
                      </a:cubicBezTo>
                      <a:cubicBezTo>
                        <a:pt x="284" y="68"/>
                        <a:pt x="280" y="68"/>
                        <a:pt x="276" y="68"/>
                      </a:cubicBezTo>
                      <a:cubicBezTo>
                        <a:pt x="272" y="68"/>
                        <a:pt x="271" y="66"/>
                        <a:pt x="265" y="65"/>
                      </a:cubicBezTo>
                      <a:cubicBezTo>
                        <a:pt x="259" y="64"/>
                        <a:pt x="258" y="65"/>
                        <a:pt x="252" y="65"/>
                      </a:cubicBezTo>
                      <a:cubicBezTo>
                        <a:pt x="245" y="65"/>
                        <a:pt x="252" y="73"/>
                        <a:pt x="252" y="75"/>
                      </a:cubicBezTo>
                      <a:cubicBezTo>
                        <a:pt x="251" y="77"/>
                        <a:pt x="235" y="76"/>
                        <a:pt x="232" y="76"/>
                      </a:cubicBezTo>
                      <a:cubicBezTo>
                        <a:pt x="229" y="76"/>
                        <a:pt x="224" y="84"/>
                        <a:pt x="221" y="86"/>
                      </a:cubicBezTo>
                      <a:cubicBezTo>
                        <a:pt x="218" y="89"/>
                        <a:pt x="219" y="93"/>
                        <a:pt x="221" y="97"/>
                      </a:cubicBezTo>
                      <a:cubicBezTo>
                        <a:pt x="223" y="102"/>
                        <a:pt x="216" y="105"/>
                        <a:pt x="211" y="108"/>
                      </a:cubicBezTo>
                      <a:cubicBezTo>
                        <a:pt x="206" y="112"/>
                        <a:pt x="205" y="115"/>
                        <a:pt x="204" y="117"/>
                      </a:cubicBezTo>
                      <a:cubicBezTo>
                        <a:pt x="203" y="120"/>
                        <a:pt x="191" y="123"/>
                        <a:pt x="189" y="123"/>
                      </a:cubicBezTo>
                      <a:cubicBezTo>
                        <a:pt x="187" y="123"/>
                        <a:pt x="187" y="136"/>
                        <a:pt x="187" y="140"/>
                      </a:cubicBezTo>
                      <a:cubicBezTo>
                        <a:pt x="187" y="144"/>
                        <a:pt x="177" y="154"/>
                        <a:pt x="173" y="158"/>
                      </a:cubicBezTo>
                      <a:cubicBezTo>
                        <a:pt x="168" y="163"/>
                        <a:pt x="176" y="161"/>
                        <a:pt x="180" y="164"/>
                      </a:cubicBezTo>
                      <a:cubicBezTo>
                        <a:pt x="183" y="167"/>
                        <a:pt x="181" y="169"/>
                        <a:pt x="180" y="171"/>
                      </a:cubicBezTo>
                      <a:cubicBezTo>
                        <a:pt x="179" y="174"/>
                        <a:pt x="160" y="174"/>
                        <a:pt x="156" y="174"/>
                      </a:cubicBezTo>
                      <a:cubicBezTo>
                        <a:pt x="152" y="175"/>
                        <a:pt x="147" y="179"/>
                        <a:pt x="144" y="183"/>
                      </a:cubicBezTo>
                      <a:cubicBezTo>
                        <a:pt x="142" y="186"/>
                        <a:pt x="141" y="190"/>
                        <a:pt x="143" y="194"/>
                      </a:cubicBezTo>
                      <a:cubicBezTo>
                        <a:pt x="145" y="198"/>
                        <a:pt x="144" y="201"/>
                        <a:pt x="141" y="204"/>
                      </a:cubicBezTo>
                      <a:cubicBezTo>
                        <a:pt x="138" y="208"/>
                        <a:pt x="143" y="209"/>
                        <a:pt x="145" y="214"/>
                      </a:cubicBezTo>
                      <a:cubicBezTo>
                        <a:pt x="146" y="219"/>
                        <a:pt x="145" y="223"/>
                        <a:pt x="145" y="225"/>
                      </a:cubicBezTo>
                      <a:cubicBezTo>
                        <a:pt x="145" y="228"/>
                        <a:pt x="146" y="234"/>
                        <a:pt x="149" y="236"/>
                      </a:cubicBezTo>
                      <a:cubicBezTo>
                        <a:pt x="153" y="238"/>
                        <a:pt x="154" y="238"/>
                        <a:pt x="158" y="240"/>
                      </a:cubicBezTo>
                      <a:cubicBezTo>
                        <a:pt x="162" y="243"/>
                        <a:pt x="159" y="245"/>
                        <a:pt x="155" y="248"/>
                      </a:cubicBezTo>
                      <a:cubicBezTo>
                        <a:pt x="152" y="251"/>
                        <a:pt x="151" y="249"/>
                        <a:pt x="148" y="251"/>
                      </a:cubicBezTo>
                      <a:cubicBezTo>
                        <a:pt x="145" y="253"/>
                        <a:pt x="148" y="256"/>
                        <a:pt x="150" y="260"/>
                      </a:cubicBezTo>
                      <a:cubicBezTo>
                        <a:pt x="152" y="264"/>
                        <a:pt x="153" y="263"/>
                        <a:pt x="153" y="265"/>
                      </a:cubicBezTo>
                      <a:cubicBezTo>
                        <a:pt x="153" y="267"/>
                        <a:pt x="152" y="271"/>
                        <a:pt x="150" y="275"/>
                      </a:cubicBezTo>
                      <a:cubicBezTo>
                        <a:pt x="147" y="280"/>
                        <a:pt x="147" y="277"/>
                        <a:pt x="143" y="279"/>
                      </a:cubicBezTo>
                      <a:cubicBezTo>
                        <a:pt x="138" y="280"/>
                        <a:pt x="140" y="280"/>
                        <a:pt x="139" y="284"/>
                      </a:cubicBezTo>
                      <a:cubicBezTo>
                        <a:pt x="137" y="288"/>
                        <a:pt x="137" y="288"/>
                        <a:pt x="138" y="291"/>
                      </a:cubicBezTo>
                      <a:cubicBezTo>
                        <a:pt x="139" y="294"/>
                        <a:pt x="138" y="297"/>
                        <a:pt x="137" y="300"/>
                      </a:cubicBezTo>
                      <a:cubicBezTo>
                        <a:pt x="136" y="303"/>
                        <a:pt x="135" y="305"/>
                        <a:pt x="134" y="305"/>
                      </a:cubicBezTo>
                      <a:cubicBezTo>
                        <a:pt x="132" y="304"/>
                        <a:pt x="131" y="303"/>
                        <a:pt x="129" y="301"/>
                      </a:cubicBezTo>
                      <a:cubicBezTo>
                        <a:pt x="128" y="299"/>
                        <a:pt x="127" y="299"/>
                        <a:pt x="126" y="300"/>
                      </a:cubicBezTo>
                      <a:cubicBezTo>
                        <a:pt x="126" y="300"/>
                        <a:pt x="126" y="300"/>
                        <a:pt x="126" y="300"/>
                      </a:cubicBezTo>
                      <a:cubicBezTo>
                        <a:pt x="125" y="299"/>
                        <a:pt x="125" y="299"/>
                        <a:pt x="124" y="298"/>
                      </a:cubicBezTo>
                      <a:cubicBezTo>
                        <a:pt x="117" y="292"/>
                        <a:pt x="114" y="293"/>
                        <a:pt x="114" y="288"/>
                      </a:cubicBezTo>
                      <a:cubicBezTo>
                        <a:pt x="114" y="283"/>
                        <a:pt x="115" y="279"/>
                        <a:pt x="112" y="283"/>
                      </a:cubicBezTo>
                      <a:cubicBezTo>
                        <a:pt x="108" y="288"/>
                        <a:pt x="105" y="292"/>
                        <a:pt x="105" y="295"/>
                      </a:cubicBezTo>
                      <a:cubicBezTo>
                        <a:pt x="106" y="298"/>
                        <a:pt x="110" y="299"/>
                        <a:pt x="103" y="301"/>
                      </a:cubicBezTo>
                      <a:cubicBezTo>
                        <a:pt x="95" y="302"/>
                        <a:pt x="93" y="299"/>
                        <a:pt x="90" y="303"/>
                      </a:cubicBezTo>
                      <a:cubicBezTo>
                        <a:pt x="87" y="307"/>
                        <a:pt x="83" y="309"/>
                        <a:pt x="78" y="313"/>
                      </a:cubicBezTo>
                      <a:cubicBezTo>
                        <a:pt x="72" y="317"/>
                        <a:pt x="69" y="320"/>
                        <a:pt x="68" y="322"/>
                      </a:cubicBezTo>
                      <a:cubicBezTo>
                        <a:pt x="67" y="324"/>
                        <a:pt x="70" y="325"/>
                        <a:pt x="65" y="325"/>
                      </a:cubicBezTo>
                      <a:cubicBezTo>
                        <a:pt x="59" y="325"/>
                        <a:pt x="60" y="326"/>
                        <a:pt x="55" y="326"/>
                      </a:cubicBezTo>
                      <a:cubicBezTo>
                        <a:pt x="50" y="326"/>
                        <a:pt x="50" y="326"/>
                        <a:pt x="44" y="326"/>
                      </a:cubicBezTo>
                      <a:cubicBezTo>
                        <a:pt x="38" y="327"/>
                        <a:pt x="38" y="327"/>
                        <a:pt x="34" y="327"/>
                      </a:cubicBezTo>
                      <a:cubicBezTo>
                        <a:pt x="29" y="327"/>
                        <a:pt x="28" y="327"/>
                        <a:pt x="25" y="326"/>
                      </a:cubicBezTo>
                      <a:cubicBezTo>
                        <a:pt x="23" y="324"/>
                        <a:pt x="20" y="319"/>
                        <a:pt x="17" y="316"/>
                      </a:cubicBezTo>
                      <a:cubicBezTo>
                        <a:pt x="14" y="314"/>
                        <a:pt x="10" y="308"/>
                        <a:pt x="12" y="306"/>
                      </a:cubicBezTo>
                      <a:cubicBezTo>
                        <a:pt x="14" y="304"/>
                        <a:pt x="13" y="304"/>
                        <a:pt x="19" y="303"/>
                      </a:cubicBezTo>
                      <a:cubicBezTo>
                        <a:pt x="25" y="302"/>
                        <a:pt x="24" y="296"/>
                        <a:pt x="21" y="296"/>
                      </a:cubicBezTo>
                      <a:cubicBezTo>
                        <a:pt x="19" y="295"/>
                        <a:pt x="22" y="292"/>
                        <a:pt x="18" y="292"/>
                      </a:cubicBezTo>
                      <a:cubicBezTo>
                        <a:pt x="13" y="292"/>
                        <a:pt x="12" y="292"/>
                        <a:pt x="11" y="292"/>
                      </a:cubicBezTo>
                      <a:cubicBezTo>
                        <a:pt x="10" y="291"/>
                        <a:pt x="21" y="287"/>
                        <a:pt x="17" y="285"/>
                      </a:cubicBezTo>
                      <a:cubicBezTo>
                        <a:pt x="13" y="283"/>
                        <a:pt x="18" y="278"/>
                        <a:pt x="15" y="278"/>
                      </a:cubicBezTo>
                      <a:cubicBezTo>
                        <a:pt x="12" y="279"/>
                        <a:pt x="13" y="276"/>
                        <a:pt x="11" y="276"/>
                      </a:cubicBezTo>
                      <a:cubicBezTo>
                        <a:pt x="9" y="276"/>
                        <a:pt x="14" y="273"/>
                        <a:pt x="12" y="273"/>
                      </a:cubicBezTo>
                      <a:cubicBezTo>
                        <a:pt x="11" y="273"/>
                        <a:pt x="12" y="272"/>
                        <a:pt x="9" y="270"/>
                      </a:cubicBezTo>
                      <a:cubicBezTo>
                        <a:pt x="6" y="269"/>
                        <a:pt x="6" y="265"/>
                        <a:pt x="4" y="264"/>
                      </a:cubicBezTo>
                      <a:cubicBezTo>
                        <a:pt x="3" y="263"/>
                        <a:pt x="10" y="259"/>
                        <a:pt x="6" y="256"/>
                      </a:cubicBezTo>
                      <a:cubicBezTo>
                        <a:pt x="1" y="253"/>
                        <a:pt x="1" y="251"/>
                        <a:pt x="1" y="249"/>
                      </a:cubicBezTo>
                      <a:cubicBezTo>
                        <a:pt x="2" y="246"/>
                        <a:pt x="15" y="241"/>
                        <a:pt x="8" y="239"/>
                      </a:cubicBezTo>
                      <a:cubicBezTo>
                        <a:pt x="0" y="237"/>
                        <a:pt x="0" y="225"/>
                        <a:pt x="7" y="225"/>
                      </a:cubicBezTo>
                      <a:cubicBezTo>
                        <a:pt x="15" y="226"/>
                        <a:pt x="10" y="217"/>
                        <a:pt x="15" y="218"/>
                      </a:cubicBezTo>
                      <a:cubicBezTo>
                        <a:pt x="20" y="218"/>
                        <a:pt x="16" y="217"/>
                        <a:pt x="23" y="218"/>
                      </a:cubicBezTo>
                      <a:cubicBezTo>
                        <a:pt x="31" y="219"/>
                        <a:pt x="28" y="215"/>
                        <a:pt x="33" y="215"/>
                      </a:cubicBezTo>
                      <a:cubicBezTo>
                        <a:pt x="38" y="216"/>
                        <a:pt x="33" y="211"/>
                        <a:pt x="39" y="211"/>
                      </a:cubicBezTo>
                      <a:cubicBezTo>
                        <a:pt x="46" y="212"/>
                        <a:pt x="41" y="211"/>
                        <a:pt x="48" y="211"/>
                      </a:cubicBezTo>
                      <a:cubicBezTo>
                        <a:pt x="55" y="212"/>
                        <a:pt x="54" y="211"/>
                        <a:pt x="56" y="209"/>
                      </a:cubicBezTo>
                      <a:cubicBezTo>
                        <a:pt x="57" y="207"/>
                        <a:pt x="42" y="202"/>
                        <a:pt x="54" y="203"/>
                      </a:cubicBezTo>
                      <a:cubicBezTo>
                        <a:pt x="66" y="204"/>
                        <a:pt x="59" y="202"/>
                        <a:pt x="65" y="200"/>
                      </a:cubicBezTo>
                      <a:cubicBezTo>
                        <a:pt x="70" y="198"/>
                        <a:pt x="64" y="194"/>
                        <a:pt x="70" y="195"/>
                      </a:cubicBezTo>
                      <a:cubicBezTo>
                        <a:pt x="76" y="195"/>
                        <a:pt x="66" y="186"/>
                        <a:pt x="73" y="188"/>
                      </a:cubicBezTo>
                      <a:cubicBezTo>
                        <a:pt x="80" y="189"/>
                        <a:pt x="74" y="180"/>
                        <a:pt x="82" y="183"/>
                      </a:cubicBezTo>
                      <a:cubicBezTo>
                        <a:pt x="91" y="186"/>
                        <a:pt x="91" y="181"/>
                        <a:pt x="98" y="185"/>
                      </a:cubicBezTo>
                      <a:cubicBezTo>
                        <a:pt x="105" y="189"/>
                        <a:pt x="101" y="190"/>
                        <a:pt x="110" y="189"/>
                      </a:cubicBezTo>
                      <a:cubicBezTo>
                        <a:pt x="119" y="189"/>
                        <a:pt x="120" y="191"/>
                        <a:pt x="120" y="187"/>
                      </a:cubicBezTo>
                      <a:cubicBezTo>
                        <a:pt x="120" y="182"/>
                        <a:pt x="121" y="180"/>
                        <a:pt x="115" y="182"/>
                      </a:cubicBezTo>
                      <a:cubicBezTo>
                        <a:pt x="110" y="183"/>
                        <a:pt x="114" y="183"/>
                        <a:pt x="108" y="183"/>
                      </a:cubicBezTo>
                      <a:cubicBezTo>
                        <a:pt x="101" y="182"/>
                        <a:pt x="100" y="183"/>
                        <a:pt x="98" y="181"/>
                      </a:cubicBezTo>
                      <a:cubicBezTo>
                        <a:pt x="96" y="180"/>
                        <a:pt x="95" y="179"/>
                        <a:pt x="98" y="178"/>
                      </a:cubicBezTo>
                      <a:cubicBezTo>
                        <a:pt x="101" y="177"/>
                        <a:pt x="100" y="175"/>
                        <a:pt x="103" y="174"/>
                      </a:cubicBezTo>
                      <a:cubicBezTo>
                        <a:pt x="107" y="173"/>
                        <a:pt x="107" y="171"/>
                        <a:pt x="109" y="170"/>
                      </a:cubicBezTo>
                      <a:cubicBezTo>
                        <a:pt x="111" y="170"/>
                        <a:pt x="108" y="168"/>
                        <a:pt x="112" y="167"/>
                      </a:cubicBezTo>
                      <a:cubicBezTo>
                        <a:pt x="116" y="166"/>
                        <a:pt x="114" y="166"/>
                        <a:pt x="118" y="163"/>
                      </a:cubicBezTo>
                      <a:cubicBezTo>
                        <a:pt x="122" y="160"/>
                        <a:pt x="119" y="158"/>
                        <a:pt x="123" y="158"/>
                      </a:cubicBezTo>
                      <a:cubicBezTo>
                        <a:pt x="128" y="158"/>
                        <a:pt x="129" y="154"/>
                        <a:pt x="131" y="154"/>
                      </a:cubicBezTo>
                      <a:cubicBezTo>
                        <a:pt x="134" y="154"/>
                        <a:pt x="129" y="150"/>
                        <a:pt x="137" y="150"/>
                      </a:cubicBezTo>
                      <a:cubicBezTo>
                        <a:pt x="146" y="150"/>
                        <a:pt x="146" y="147"/>
                        <a:pt x="147" y="147"/>
                      </a:cubicBezTo>
                      <a:cubicBezTo>
                        <a:pt x="146" y="146"/>
                        <a:pt x="141" y="144"/>
                        <a:pt x="146" y="142"/>
                      </a:cubicBezTo>
                      <a:cubicBezTo>
                        <a:pt x="151" y="140"/>
                        <a:pt x="146" y="137"/>
                        <a:pt x="151" y="136"/>
                      </a:cubicBezTo>
                      <a:cubicBezTo>
                        <a:pt x="156" y="135"/>
                        <a:pt x="145" y="132"/>
                        <a:pt x="150" y="131"/>
                      </a:cubicBezTo>
                      <a:cubicBezTo>
                        <a:pt x="156" y="130"/>
                        <a:pt x="153" y="127"/>
                        <a:pt x="156" y="126"/>
                      </a:cubicBezTo>
                      <a:cubicBezTo>
                        <a:pt x="160" y="125"/>
                        <a:pt x="150" y="122"/>
                        <a:pt x="157" y="122"/>
                      </a:cubicBezTo>
                      <a:cubicBezTo>
                        <a:pt x="165" y="122"/>
                        <a:pt x="159" y="115"/>
                        <a:pt x="163" y="115"/>
                      </a:cubicBezTo>
                      <a:cubicBezTo>
                        <a:pt x="167" y="115"/>
                        <a:pt x="161" y="112"/>
                        <a:pt x="166" y="112"/>
                      </a:cubicBezTo>
                      <a:cubicBezTo>
                        <a:pt x="171" y="111"/>
                        <a:pt x="164" y="108"/>
                        <a:pt x="170" y="107"/>
                      </a:cubicBezTo>
                      <a:cubicBezTo>
                        <a:pt x="177" y="105"/>
                        <a:pt x="174" y="102"/>
                        <a:pt x="180" y="102"/>
                      </a:cubicBezTo>
                      <a:cubicBezTo>
                        <a:pt x="187" y="102"/>
                        <a:pt x="174" y="96"/>
                        <a:pt x="186" y="93"/>
                      </a:cubicBezTo>
                      <a:cubicBezTo>
                        <a:pt x="198" y="91"/>
                        <a:pt x="189" y="88"/>
                        <a:pt x="194" y="87"/>
                      </a:cubicBezTo>
                      <a:cubicBezTo>
                        <a:pt x="199" y="87"/>
                        <a:pt x="197" y="84"/>
                        <a:pt x="201" y="82"/>
                      </a:cubicBezTo>
                      <a:cubicBezTo>
                        <a:pt x="205" y="80"/>
                        <a:pt x="198" y="80"/>
                        <a:pt x="205" y="77"/>
                      </a:cubicBezTo>
                      <a:cubicBezTo>
                        <a:pt x="212" y="74"/>
                        <a:pt x="207" y="74"/>
                        <a:pt x="210" y="72"/>
                      </a:cubicBezTo>
                      <a:cubicBezTo>
                        <a:pt x="213" y="70"/>
                        <a:pt x="206" y="69"/>
                        <a:pt x="202" y="69"/>
                      </a:cubicBezTo>
                      <a:cubicBezTo>
                        <a:pt x="198" y="70"/>
                        <a:pt x="195" y="66"/>
                        <a:pt x="192" y="69"/>
                      </a:cubicBezTo>
                      <a:cubicBezTo>
                        <a:pt x="190" y="73"/>
                        <a:pt x="185" y="71"/>
                        <a:pt x="179" y="73"/>
                      </a:cubicBezTo>
                      <a:cubicBezTo>
                        <a:pt x="174" y="75"/>
                        <a:pt x="176" y="72"/>
                        <a:pt x="169" y="76"/>
                      </a:cubicBezTo>
                      <a:cubicBezTo>
                        <a:pt x="161" y="80"/>
                        <a:pt x="149" y="79"/>
                        <a:pt x="154" y="76"/>
                      </a:cubicBezTo>
                      <a:cubicBezTo>
                        <a:pt x="158" y="73"/>
                        <a:pt x="155" y="74"/>
                        <a:pt x="162" y="73"/>
                      </a:cubicBezTo>
                      <a:cubicBezTo>
                        <a:pt x="169" y="72"/>
                        <a:pt x="172" y="71"/>
                        <a:pt x="176" y="70"/>
                      </a:cubicBezTo>
                      <a:cubicBezTo>
                        <a:pt x="179" y="68"/>
                        <a:pt x="179" y="68"/>
                        <a:pt x="183" y="65"/>
                      </a:cubicBezTo>
                      <a:cubicBezTo>
                        <a:pt x="188" y="63"/>
                        <a:pt x="181" y="60"/>
                        <a:pt x="189" y="59"/>
                      </a:cubicBezTo>
                      <a:cubicBezTo>
                        <a:pt x="197" y="57"/>
                        <a:pt x="189" y="53"/>
                        <a:pt x="198" y="54"/>
                      </a:cubicBezTo>
                      <a:cubicBezTo>
                        <a:pt x="207" y="54"/>
                        <a:pt x="209" y="49"/>
                        <a:pt x="209" y="51"/>
                      </a:cubicBezTo>
                      <a:cubicBezTo>
                        <a:pt x="210" y="54"/>
                        <a:pt x="209" y="55"/>
                        <a:pt x="213" y="57"/>
                      </a:cubicBezTo>
                      <a:cubicBezTo>
                        <a:pt x="218" y="58"/>
                        <a:pt x="219" y="59"/>
                        <a:pt x="222" y="59"/>
                      </a:cubicBezTo>
                      <a:cubicBezTo>
                        <a:pt x="225" y="59"/>
                        <a:pt x="220" y="63"/>
                        <a:pt x="224" y="60"/>
                      </a:cubicBezTo>
                      <a:cubicBezTo>
                        <a:pt x="228" y="58"/>
                        <a:pt x="236" y="58"/>
                        <a:pt x="237" y="58"/>
                      </a:cubicBezTo>
                      <a:cubicBezTo>
                        <a:pt x="239" y="58"/>
                        <a:pt x="244" y="49"/>
                        <a:pt x="239" y="51"/>
                      </a:cubicBezTo>
                      <a:cubicBezTo>
                        <a:pt x="233" y="52"/>
                        <a:pt x="226" y="54"/>
                        <a:pt x="227" y="50"/>
                      </a:cubicBezTo>
                      <a:cubicBezTo>
                        <a:pt x="228" y="47"/>
                        <a:pt x="217" y="43"/>
                        <a:pt x="229" y="43"/>
                      </a:cubicBezTo>
                      <a:cubicBezTo>
                        <a:pt x="240" y="42"/>
                        <a:pt x="232" y="38"/>
                        <a:pt x="244" y="39"/>
                      </a:cubicBezTo>
                      <a:cubicBezTo>
                        <a:pt x="255" y="39"/>
                        <a:pt x="257" y="39"/>
                        <a:pt x="258" y="39"/>
                      </a:cubicBezTo>
                      <a:cubicBezTo>
                        <a:pt x="259" y="38"/>
                        <a:pt x="259" y="32"/>
                        <a:pt x="260" y="32"/>
                      </a:cubicBezTo>
                      <a:cubicBezTo>
                        <a:pt x="262" y="33"/>
                        <a:pt x="262" y="30"/>
                        <a:pt x="269" y="30"/>
                      </a:cubicBezTo>
                      <a:cubicBezTo>
                        <a:pt x="276" y="30"/>
                        <a:pt x="276" y="25"/>
                        <a:pt x="276" y="28"/>
                      </a:cubicBezTo>
                      <a:cubicBezTo>
                        <a:pt x="276" y="30"/>
                        <a:pt x="280" y="25"/>
                        <a:pt x="280" y="28"/>
                      </a:cubicBezTo>
                      <a:cubicBezTo>
                        <a:pt x="280" y="32"/>
                        <a:pt x="270" y="49"/>
                        <a:pt x="278" y="41"/>
                      </a:cubicBezTo>
                      <a:cubicBezTo>
                        <a:pt x="286" y="33"/>
                        <a:pt x="284" y="26"/>
                        <a:pt x="287" y="29"/>
                      </a:cubicBezTo>
                      <a:cubicBezTo>
                        <a:pt x="290" y="31"/>
                        <a:pt x="293" y="24"/>
                        <a:pt x="295" y="26"/>
                      </a:cubicBezTo>
                      <a:cubicBezTo>
                        <a:pt x="297" y="28"/>
                        <a:pt x="303" y="29"/>
                        <a:pt x="300" y="31"/>
                      </a:cubicBezTo>
                      <a:cubicBezTo>
                        <a:pt x="296" y="34"/>
                        <a:pt x="287" y="38"/>
                        <a:pt x="291" y="38"/>
                      </a:cubicBezTo>
                      <a:cubicBezTo>
                        <a:pt x="294" y="38"/>
                        <a:pt x="305" y="35"/>
                        <a:pt x="307" y="34"/>
                      </a:cubicBezTo>
                      <a:cubicBezTo>
                        <a:pt x="309" y="33"/>
                        <a:pt x="307" y="26"/>
                        <a:pt x="310" y="26"/>
                      </a:cubicBezTo>
                      <a:cubicBezTo>
                        <a:pt x="313" y="25"/>
                        <a:pt x="307" y="20"/>
                        <a:pt x="315" y="21"/>
                      </a:cubicBezTo>
                      <a:cubicBezTo>
                        <a:pt x="323" y="22"/>
                        <a:pt x="323" y="22"/>
                        <a:pt x="325" y="22"/>
                      </a:cubicBezTo>
                      <a:cubicBezTo>
                        <a:pt x="327" y="22"/>
                        <a:pt x="324" y="13"/>
                        <a:pt x="328" y="14"/>
                      </a:cubicBezTo>
                      <a:cubicBezTo>
                        <a:pt x="333" y="15"/>
                        <a:pt x="333" y="9"/>
                        <a:pt x="336" y="11"/>
                      </a:cubicBezTo>
                      <a:cubicBezTo>
                        <a:pt x="339" y="13"/>
                        <a:pt x="345" y="12"/>
                        <a:pt x="342" y="15"/>
                      </a:cubicBezTo>
                      <a:cubicBezTo>
                        <a:pt x="338" y="19"/>
                        <a:pt x="332" y="22"/>
                        <a:pt x="334" y="25"/>
                      </a:cubicBezTo>
                      <a:cubicBezTo>
                        <a:pt x="335" y="27"/>
                        <a:pt x="334" y="33"/>
                        <a:pt x="337" y="30"/>
                      </a:cubicBezTo>
                      <a:cubicBezTo>
                        <a:pt x="340" y="27"/>
                        <a:pt x="340" y="29"/>
                        <a:pt x="341" y="24"/>
                      </a:cubicBezTo>
                      <a:cubicBezTo>
                        <a:pt x="342" y="18"/>
                        <a:pt x="344" y="25"/>
                        <a:pt x="346" y="20"/>
                      </a:cubicBezTo>
                      <a:cubicBezTo>
                        <a:pt x="347" y="16"/>
                        <a:pt x="347" y="11"/>
                        <a:pt x="349" y="12"/>
                      </a:cubicBezTo>
                      <a:cubicBezTo>
                        <a:pt x="351" y="13"/>
                        <a:pt x="354" y="16"/>
                        <a:pt x="358" y="14"/>
                      </a:cubicBezTo>
                      <a:cubicBezTo>
                        <a:pt x="363" y="12"/>
                        <a:pt x="361" y="9"/>
                        <a:pt x="364" y="9"/>
                      </a:cubicBezTo>
                      <a:cubicBezTo>
                        <a:pt x="367" y="9"/>
                        <a:pt x="373" y="7"/>
                        <a:pt x="374" y="9"/>
                      </a:cubicBezTo>
                      <a:cubicBezTo>
                        <a:pt x="376" y="10"/>
                        <a:pt x="377" y="3"/>
                        <a:pt x="381" y="4"/>
                      </a:cubicBezTo>
                      <a:cubicBezTo>
                        <a:pt x="384" y="5"/>
                        <a:pt x="389" y="4"/>
                        <a:pt x="387" y="7"/>
                      </a:cubicBezTo>
                      <a:cubicBezTo>
                        <a:pt x="384" y="10"/>
                        <a:pt x="381" y="11"/>
                        <a:pt x="378" y="14"/>
                      </a:cubicBezTo>
                      <a:cubicBezTo>
                        <a:pt x="375" y="17"/>
                        <a:pt x="372" y="18"/>
                        <a:pt x="372" y="21"/>
                      </a:cubicBezTo>
                      <a:cubicBezTo>
                        <a:pt x="372" y="24"/>
                        <a:pt x="364" y="25"/>
                        <a:pt x="369" y="26"/>
                      </a:cubicBezTo>
                      <a:cubicBezTo>
                        <a:pt x="374" y="27"/>
                        <a:pt x="372" y="29"/>
                        <a:pt x="376" y="27"/>
                      </a:cubicBezTo>
                      <a:cubicBezTo>
                        <a:pt x="379" y="24"/>
                        <a:pt x="378" y="18"/>
                        <a:pt x="382" y="16"/>
                      </a:cubicBezTo>
                      <a:cubicBezTo>
                        <a:pt x="387" y="14"/>
                        <a:pt x="389" y="14"/>
                        <a:pt x="391" y="11"/>
                      </a:cubicBezTo>
                      <a:cubicBezTo>
                        <a:pt x="392" y="9"/>
                        <a:pt x="398" y="6"/>
                        <a:pt x="399" y="8"/>
                      </a:cubicBezTo>
                      <a:cubicBezTo>
                        <a:pt x="399" y="11"/>
                        <a:pt x="396" y="12"/>
                        <a:pt x="398" y="16"/>
                      </a:cubicBezTo>
                      <a:cubicBezTo>
                        <a:pt x="400" y="21"/>
                        <a:pt x="402" y="21"/>
                        <a:pt x="404" y="19"/>
                      </a:cubicBezTo>
                      <a:cubicBezTo>
                        <a:pt x="406" y="16"/>
                        <a:pt x="405" y="13"/>
                        <a:pt x="409" y="10"/>
                      </a:cubicBezTo>
                      <a:cubicBezTo>
                        <a:pt x="412" y="6"/>
                        <a:pt x="408" y="5"/>
                        <a:pt x="414" y="4"/>
                      </a:cubicBezTo>
                      <a:cubicBezTo>
                        <a:pt x="421" y="3"/>
                        <a:pt x="423" y="0"/>
                        <a:pt x="426" y="2"/>
                      </a:cubicBezTo>
                      <a:cubicBezTo>
                        <a:pt x="429" y="4"/>
                        <a:pt x="432" y="3"/>
                        <a:pt x="429" y="7"/>
                      </a:cubicBezTo>
                      <a:cubicBezTo>
                        <a:pt x="427" y="10"/>
                        <a:pt x="418" y="13"/>
                        <a:pt x="421" y="14"/>
                      </a:cubicBezTo>
                      <a:cubicBezTo>
                        <a:pt x="424" y="16"/>
                        <a:pt x="424" y="18"/>
                        <a:pt x="426" y="19"/>
                      </a:cubicBezTo>
                      <a:cubicBezTo>
                        <a:pt x="427" y="19"/>
                        <a:pt x="432" y="22"/>
                        <a:pt x="432" y="18"/>
                      </a:cubicBezTo>
                      <a:cubicBezTo>
                        <a:pt x="433" y="13"/>
                        <a:pt x="432" y="10"/>
                        <a:pt x="436" y="10"/>
                      </a:cubicBezTo>
                      <a:cubicBezTo>
                        <a:pt x="440" y="10"/>
                        <a:pt x="439" y="8"/>
                        <a:pt x="444" y="9"/>
                      </a:cubicBezTo>
                      <a:cubicBezTo>
                        <a:pt x="449" y="11"/>
                        <a:pt x="448" y="11"/>
                        <a:pt x="452" y="12"/>
                      </a:cubicBezTo>
                      <a:cubicBezTo>
                        <a:pt x="456" y="13"/>
                        <a:pt x="453" y="12"/>
                        <a:pt x="462" y="15"/>
                      </a:cubicBezTo>
                      <a:cubicBezTo>
                        <a:pt x="472" y="18"/>
                        <a:pt x="471" y="15"/>
                        <a:pt x="475" y="17"/>
                      </a:cubicBezTo>
                      <a:cubicBezTo>
                        <a:pt x="480" y="20"/>
                        <a:pt x="484" y="21"/>
                        <a:pt x="480" y="22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348" name="Gruppieren 347">
                  <a:extLst>
                    <a:ext uri="{FF2B5EF4-FFF2-40B4-BE49-F238E27FC236}">
                      <a16:creationId xmlns:a16="http://schemas.microsoft.com/office/drawing/2014/main" id="{7E3FEB67-3F9D-67B0-C862-35CE0AE25D12}"/>
                    </a:ext>
                  </a:extLst>
                </p:cNvPr>
                <p:cNvGrpSpPr/>
                <p:nvPr/>
              </p:nvGrpSpPr>
              <p:grpSpPr>
                <a:xfrm>
                  <a:off x="4214813" y="1501776"/>
                  <a:ext cx="303212" cy="100012"/>
                  <a:chOff x="4214813" y="1501776"/>
                  <a:chExt cx="303212" cy="100012"/>
                </a:xfrm>
                <a:grpFill/>
              </p:grpSpPr>
              <p:sp>
                <p:nvSpPr>
                  <p:cNvPr id="349" name="Freeform 806">
                    <a:extLst>
                      <a:ext uri="{FF2B5EF4-FFF2-40B4-BE49-F238E27FC236}">
                        <a16:creationId xmlns:a16="http://schemas.microsoft.com/office/drawing/2014/main" id="{5D2D134C-38AE-7450-F929-CC29633431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14813" y="1516063"/>
                    <a:ext cx="276225" cy="85725"/>
                  </a:xfrm>
                  <a:custGeom>
                    <a:avLst/>
                    <a:gdLst>
                      <a:gd name="T0" fmla="*/ 3 w 235"/>
                      <a:gd name="T1" fmla="*/ 10 h 73"/>
                      <a:gd name="T2" fmla="*/ 14 w 235"/>
                      <a:gd name="T3" fmla="*/ 22 h 73"/>
                      <a:gd name="T4" fmla="*/ 23 w 235"/>
                      <a:gd name="T5" fmla="*/ 37 h 73"/>
                      <a:gd name="T6" fmla="*/ 59 w 235"/>
                      <a:gd name="T7" fmla="*/ 34 h 73"/>
                      <a:gd name="T8" fmla="*/ 80 w 235"/>
                      <a:gd name="T9" fmla="*/ 33 h 73"/>
                      <a:gd name="T10" fmla="*/ 92 w 235"/>
                      <a:gd name="T11" fmla="*/ 36 h 73"/>
                      <a:gd name="T12" fmla="*/ 70 w 235"/>
                      <a:gd name="T13" fmla="*/ 38 h 73"/>
                      <a:gd name="T14" fmla="*/ 52 w 235"/>
                      <a:gd name="T15" fmla="*/ 44 h 73"/>
                      <a:gd name="T16" fmla="*/ 59 w 235"/>
                      <a:gd name="T17" fmla="*/ 49 h 73"/>
                      <a:gd name="T18" fmla="*/ 59 w 235"/>
                      <a:gd name="T19" fmla="*/ 54 h 73"/>
                      <a:gd name="T20" fmla="*/ 68 w 235"/>
                      <a:gd name="T21" fmla="*/ 62 h 73"/>
                      <a:gd name="T22" fmla="*/ 91 w 235"/>
                      <a:gd name="T23" fmla="*/ 62 h 73"/>
                      <a:gd name="T24" fmla="*/ 96 w 235"/>
                      <a:gd name="T25" fmla="*/ 72 h 73"/>
                      <a:gd name="T26" fmla="*/ 111 w 235"/>
                      <a:gd name="T27" fmla="*/ 57 h 73"/>
                      <a:gd name="T28" fmla="*/ 128 w 235"/>
                      <a:gd name="T29" fmla="*/ 42 h 73"/>
                      <a:gd name="T30" fmla="*/ 146 w 235"/>
                      <a:gd name="T31" fmla="*/ 32 h 73"/>
                      <a:gd name="T32" fmla="*/ 161 w 235"/>
                      <a:gd name="T33" fmla="*/ 33 h 73"/>
                      <a:gd name="T34" fmla="*/ 171 w 235"/>
                      <a:gd name="T35" fmla="*/ 42 h 73"/>
                      <a:gd name="T36" fmla="*/ 166 w 235"/>
                      <a:gd name="T37" fmla="*/ 55 h 73"/>
                      <a:gd name="T38" fmla="*/ 196 w 235"/>
                      <a:gd name="T39" fmla="*/ 49 h 73"/>
                      <a:gd name="T40" fmla="*/ 204 w 235"/>
                      <a:gd name="T41" fmla="*/ 56 h 73"/>
                      <a:gd name="T42" fmla="*/ 229 w 235"/>
                      <a:gd name="T43" fmla="*/ 46 h 73"/>
                      <a:gd name="T44" fmla="*/ 204 w 235"/>
                      <a:gd name="T45" fmla="*/ 44 h 73"/>
                      <a:gd name="T46" fmla="*/ 183 w 235"/>
                      <a:gd name="T47" fmla="*/ 36 h 73"/>
                      <a:gd name="T48" fmla="*/ 165 w 235"/>
                      <a:gd name="T49" fmla="*/ 23 h 73"/>
                      <a:gd name="T50" fmla="*/ 134 w 235"/>
                      <a:gd name="T51" fmla="*/ 18 h 73"/>
                      <a:gd name="T52" fmla="*/ 114 w 235"/>
                      <a:gd name="T53" fmla="*/ 12 h 73"/>
                      <a:gd name="T54" fmla="*/ 103 w 235"/>
                      <a:gd name="T55" fmla="*/ 2 h 73"/>
                      <a:gd name="T56" fmla="*/ 82 w 235"/>
                      <a:gd name="T57" fmla="*/ 6 h 73"/>
                      <a:gd name="T58" fmla="*/ 74 w 235"/>
                      <a:gd name="T59" fmla="*/ 9 h 73"/>
                      <a:gd name="T60" fmla="*/ 56 w 235"/>
                      <a:gd name="T61" fmla="*/ 15 h 73"/>
                      <a:gd name="T62" fmla="*/ 41 w 235"/>
                      <a:gd name="T63" fmla="*/ 9 h 73"/>
                      <a:gd name="T64" fmla="*/ 29 w 235"/>
                      <a:gd name="T65" fmla="*/ 3 h 73"/>
                      <a:gd name="T66" fmla="*/ 10 w 235"/>
                      <a:gd name="T67" fmla="*/ 6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235" h="73">
                        <a:moveTo>
                          <a:pt x="10" y="6"/>
                        </a:moveTo>
                        <a:cubicBezTo>
                          <a:pt x="10" y="10"/>
                          <a:pt x="0" y="4"/>
                          <a:pt x="3" y="10"/>
                        </a:cubicBezTo>
                        <a:cubicBezTo>
                          <a:pt x="6" y="16"/>
                          <a:pt x="2" y="19"/>
                          <a:pt x="6" y="20"/>
                        </a:cubicBezTo>
                        <a:cubicBezTo>
                          <a:pt x="11" y="20"/>
                          <a:pt x="17" y="19"/>
                          <a:pt x="14" y="22"/>
                        </a:cubicBezTo>
                        <a:cubicBezTo>
                          <a:pt x="11" y="25"/>
                          <a:pt x="11" y="28"/>
                          <a:pt x="15" y="30"/>
                        </a:cubicBezTo>
                        <a:cubicBezTo>
                          <a:pt x="18" y="31"/>
                          <a:pt x="8" y="41"/>
                          <a:pt x="23" y="37"/>
                        </a:cubicBezTo>
                        <a:cubicBezTo>
                          <a:pt x="39" y="34"/>
                          <a:pt x="41" y="39"/>
                          <a:pt x="47" y="38"/>
                        </a:cubicBezTo>
                        <a:cubicBezTo>
                          <a:pt x="53" y="37"/>
                          <a:pt x="52" y="38"/>
                          <a:pt x="59" y="34"/>
                        </a:cubicBezTo>
                        <a:cubicBezTo>
                          <a:pt x="65" y="29"/>
                          <a:pt x="69" y="27"/>
                          <a:pt x="71" y="28"/>
                        </a:cubicBezTo>
                        <a:cubicBezTo>
                          <a:pt x="73" y="29"/>
                          <a:pt x="75" y="36"/>
                          <a:pt x="80" y="33"/>
                        </a:cubicBezTo>
                        <a:cubicBezTo>
                          <a:pt x="85" y="30"/>
                          <a:pt x="93" y="27"/>
                          <a:pt x="94" y="30"/>
                        </a:cubicBezTo>
                        <a:cubicBezTo>
                          <a:pt x="95" y="33"/>
                          <a:pt x="95" y="36"/>
                          <a:pt x="92" y="36"/>
                        </a:cubicBezTo>
                        <a:cubicBezTo>
                          <a:pt x="88" y="36"/>
                          <a:pt x="83" y="38"/>
                          <a:pt x="78" y="38"/>
                        </a:cubicBezTo>
                        <a:cubicBezTo>
                          <a:pt x="73" y="38"/>
                          <a:pt x="71" y="37"/>
                          <a:pt x="70" y="38"/>
                        </a:cubicBezTo>
                        <a:cubicBezTo>
                          <a:pt x="69" y="39"/>
                          <a:pt x="63" y="39"/>
                          <a:pt x="61" y="40"/>
                        </a:cubicBezTo>
                        <a:cubicBezTo>
                          <a:pt x="60" y="42"/>
                          <a:pt x="54" y="43"/>
                          <a:pt x="52" y="44"/>
                        </a:cubicBezTo>
                        <a:cubicBezTo>
                          <a:pt x="50" y="45"/>
                          <a:pt x="46" y="42"/>
                          <a:pt x="46" y="46"/>
                        </a:cubicBezTo>
                        <a:cubicBezTo>
                          <a:pt x="47" y="50"/>
                          <a:pt x="44" y="48"/>
                          <a:pt x="59" y="49"/>
                        </a:cubicBezTo>
                        <a:cubicBezTo>
                          <a:pt x="73" y="51"/>
                          <a:pt x="75" y="49"/>
                          <a:pt x="75" y="51"/>
                        </a:cubicBezTo>
                        <a:cubicBezTo>
                          <a:pt x="76" y="52"/>
                          <a:pt x="60" y="54"/>
                          <a:pt x="59" y="54"/>
                        </a:cubicBezTo>
                        <a:cubicBezTo>
                          <a:pt x="58" y="54"/>
                          <a:pt x="53" y="56"/>
                          <a:pt x="56" y="58"/>
                        </a:cubicBezTo>
                        <a:cubicBezTo>
                          <a:pt x="59" y="61"/>
                          <a:pt x="64" y="61"/>
                          <a:pt x="68" y="62"/>
                        </a:cubicBezTo>
                        <a:cubicBezTo>
                          <a:pt x="72" y="63"/>
                          <a:pt x="77" y="61"/>
                          <a:pt x="80" y="62"/>
                        </a:cubicBezTo>
                        <a:cubicBezTo>
                          <a:pt x="84" y="63"/>
                          <a:pt x="91" y="60"/>
                          <a:pt x="91" y="62"/>
                        </a:cubicBezTo>
                        <a:cubicBezTo>
                          <a:pt x="91" y="65"/>
                          <a:pt x="80" y="67"/>
                          <a:pt x="85" y="69"/>
                        </a:cubicBezTo>
                        <a:cubicBezTo>
                          <a:pt x="89" y="71"/>
                          <a:pt x="86" y="72"/>
                          <a:pt x="96" y="72"/>
                        </a:cubicBezTo>
                        <a:cubicBezTo>
                          <a:pt x="107" y="73"/>
                          <a:pt x="106" y="72"/>
                          <a:pt x="107" y="66"/>
                        </a:cubicBezTo>
                        <a:cubicBezTo>
                          <a:pt x="108" y="61"/>
                          <a:pt x="102" y="62"/>
                          <a:pt x="111" y="57"/>
                        </a:cubicBezTo>
                        <a:cubicBezTo>
                          <a:pt x="119" y="53"/>
                          <a:pt x="113" y="56"/>
                          <a:pt x="119" y="53"/>
                        </a:cubicBezTo>
                        <a:cubicBezTo>
                          <a:pt x="125" y="50"/>
                          <a:pt x="122" y="44"/>
                          <a:pt x="128" y="42"/>
                        </a:cubicBezTo>
                        <a:cubicBezTo>
                          <a:pt x="134" y="40"/>
                          <a:pt x="132" y="36"/>
                          <a:pt x="137" y="35"/>
                        </a:cubicBezTo>
                        <a:cubicBezTo>
                          <a:pt x="142" y="34"/>
                          <a:pt x="142" y="33"/>
                          <a:pt x="146" y="32"/>
                        </a:cubicBezTo>
                        <a:cubicBezTo>
                          <a:pt x="151" y="31"/>
                          <a:pt x="154" y="29"/>
                          <a:pt x="157" y="29"/>
                        </a:cubicBezTo>
                        <a:cubicBezTo>
                          <a:pt x="160" y="29"/>
                          <a:pt x="162" y="32"/>
                          <a:pt x="161" y="33"/>
                        </a:cubicBezTo>
                        <a:cubicBezTo>
                          <a:pt x="160" y="34"/>
                          <a:pt x="160" y="38"/>
                          <a:pt x="163" y="39"/>
                        </a:cubicBezTo>
                        <a:cubicBezTo>
                          <a:pt x="165" y="41"/>
                          <a:pt x="171" y="39"/>
                          <a:pt x="171" y="42"/>
                        </a:cubicBezTo>
                        <a:cubicBezTo>
                          <a:pt x="171" y="44"/>
                          <a:pt x="177" y="43"/>
                          <a:pt x="174" y="47"/>
                        </a:cubicBezTo>
                        <a:cubicBezTo>
                          <a:pt x="172" y="51"/>
                          <a:pt x="153" y="55"/>
                          <a:pt x="166" y="55"/>
                        </a:cubicBezTo>
                        <a:cubicBezTo>
                          <a:pt x="180" y="55"/>
                          <a:pt x="174" y="54"/>
                          <a:pt x="182" y="53"/>
                        </a:cubicBezTo>
                        <a:cubicBezTo>
                          <a:pt x="190" y="52"/>
                          <a:pt x="195" y="47"/>
                          <a:pt x="196" y="49"/>
                        </a:cubicBezTo>
                        <a:cubicBezTo>
                          <a:pt x="196" y="51"/>
                          <a:pt x="183" y="57"/>
                          <a:pt x="190" y="58"/>
                        </a:cubicBezTo>
                        <a:cubicBezTo>
                          <a:pt x="198" y="58"/>
                          <a:pt x="197" y="58"/>
                          <a:pt x="204" y="56"/>
                        </a:cubicBezTo>
                        <a:cubicBezTo>
                          <a:pt x="212" y="54"/>
                          <a:pt x="213" y="53"/>
                          <a:pt x="217" y="52"/>
                        </a:cubicBezTo>
                        <a:cubicBezTo>
                          <a:pt x="221" y="51"/>
                          <a:pt x="235" y="48"/>
                          <a:pt x="229" y="46"/>
                        </a:cubicBezTo>
                        <a:cubicBezTo>
                          <a:pt x="222" y="43"/>
                          <a:pt x="224" y="43"/>
                          <a:pt x="215" y="44"/>
                        </a:cubicBezTo>
                        <a:cubicBezTo>
                          <a:pt x="206" y="46"/>
                          <a:pt x="204" y="47"/>
                          <a:pt x="204" y="44"/>
                        </a:cubicBezTo>
                        <a:cubicBezTo>
                          <a:pt x="204" y="40"/>
                          <a:pt x="207" y="35"/>
                          <a:pt x="199" y="36"/>
                        </a:cubicBezTo>
                        <a:cubicBezTo>
                          <a:pt x="190" y="37"/>
                          <a:pt x="187" y="34"/>
                          <a:pt x="183" y="36"/>
                        </a:cubicBezTo>
                        <a:cubicBezTo>
                          <a:pt x="179" y="37"/>
                          <a:pt x="175" y="33"/>
                          <a:pt x="171" y="31"/>
                        </a:cubicBezTo>
                        <a:cubicBezTo>
                          <a:pt x="168" y="29"/>
                          <a:pt x="171" y="24"/>
                          <a:pt x="165" y="23"/>
                        </a:cubicBezTo>
                        <a:cubicBezTo>
                          <a:pt x="160" y="22"/>
                          <a:pt x="154" y="20"/>
                          <a:pt x="150" y="20"/>
                        </a:cubicBezTo>
                        <a:cubicBezTo>
                          <a:pt x="147" y="20"/>
                          <a:pt x="137" y="18"/>
                          <a:pt x="134" y="18"/>
                        </a:cubicBezTo>
                        <a:cubicBezTo>
                          <a:pt x="130" y="18"/>
                          <a:pt x="128" y="19"/>
                          <a:pt x="125" y="18"/>
                        </a:cubicBezTo>
                        <a:cubicBezTo>
                          <a:pt x="123" y="17"/>
                          <a:pt x="116" y="9"/>
                          <a:pt x="114" y="12"/>
                        </a:cubicBezTo>
                        <a:cubicBezTo>
                          <a:pt x="111" y="14"/>
                          <a:pt x="112" y="17"/>
                          <a:pt x="111" y="14"/>
                        </a:cubicBezTo>
                        <a:cubicBezTo>
                          <a:pt x="111" y="10"/>
                          <a:pt x="108" y="1"/>
                          <a:pt x="103" y="2"/>
                        </a:cubicBezTo>
                        <a:cubicBezTo>
                          <a:pt x="98" y="3"/>
                          <a:pt x="90" y="0"/>
                          <a:pt x="89" y="2"/>
                        </a:cubicBezTo>
                        <a:cubicBezTo>
                          <a:pt x="87" y="3"/>
                          <a:pt x="79" y="0"/>
                          <a:pt x="82" y="6"/>
                        </a:cubicBezTo>
                        <a:cubicBezTo>
                          <a:pt x="84" y="13"/>
                          <a:pt x="92" y="27"/>
                          <a:pt x="88" y="22"/>
                        </a:cubicBezTo>
                        <a:cubicBezTo>
                          <a:pt x="83" y="16"/>
                          <a:pt x="83" y="12"/>
                          <a:pt x="74" y="9"/>
                        </a:cubicBezTo>
                        <a:cubicBezTo>
                          <a:pt x="65" y="7"/>
                          <a:pt x="62" y="3"/>
                          <a:pt x="59" y="5"/>
                        </a:cubicBezTo>
                        <a:cubicBezTo>
                          <a:pt x="57" y="7"/>
                          <a:pt x="62" y="13"/>
                          <a:pt x="56" y="15"/>
                        </a:cubicBezTo>
                        <a:cubicBezTo>
                          <a:pt x="49" y="17"/>
                          <a:pt x="50" y="16"/>
                          <a:pt x="43" y="13"/>
                        </a:cubicBezTo>
                        <a:cubicBezTo>
                          <a:pt x="36" y="11"/>
                          <a:pt x="37" y="10"/>
                          <a:pt x="41" y="9"/>
                        </a:cubicBezTo>
                        <a:cubicBezTo>
                          <a:pt x="45" y="7"/>
                          <a:pt x="49" y="3"/>
                          <a:pt x="42" y="3"/>
                        </a:cubicBezTo>
                        <a:cubicBezTo>
                          <a:pt x="35" y="3"/>
                          <a:pt x="37" y="3"/>
                          <a:pt x="29" y="3"/>
                        </a:cubicBezTo>
                        <a:cubicBezTo>
                          <a:pt x="21" y="4"/>
                          <a:pt x="23" y="3"/>
                          <a:pt x="18" y="4"/>
                        </a:cubicBezTo>
                        <a:cubicBezTo>
                          <a:pt x="13" y="4"/>
                          <a:pt x="8" y="4"/>
                          <a:pt x="10" y="6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50" name="Freeform 807">
                    <a:extLst>
                      <a:ext uri="{FF2B5EF4-FFF2-40B4-BE49-F238E27FC236}">
                        <a16:creationId xmlns:a16="http://schemas.microsoft.com/office/drawing/2014/main" id="{5D2F5FBE-8CCE-37BD-45FC-9F41AB18D51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56100" y="1501776"/>
                    <a:ext cx="161925" cy="36513"/>
                  </a:xfrm>
                  <a:custGeom>
                    <a:avLst/>
                    <a:gdLst>
                      <a:gd name="T0" fmla="*/ 1 w 137"/>
                      <a:gd name="T1" fmla="*/ 13 h 31"/>
                      <a:gd name="T2" fmla="*/ 10 w 137"/>
                      <a:gd name="T3" fmla="*/ 7 h 31"/>
                      <a:gd name="T4" fmla="*/ 21 w 137"/>
                      <a:gd name="T5" fmla="*/ 7 h 31"/>
                      <a:gd name="T6" fmla="*/ 38 w 137"/>
                      <a:gd name="T7" fmla="*/ 4 h 31"/>
                      <a:gd name="T8" fmla="*/ 45 w 137"/>
                      <a:gd name="T9" fmla="*/ 11 h 31"/>
                      <a:gd name="T10" fmla="*/ 55 w 137"/>
                      <a:gd name="T11" fmla="*/ 13 h 31"/>
                      <a:gd name="T12" fmla="*/ 65 w 137"/>
                      <a:gd name="T13" fmla="*/ 8 h 31"/>
                      <a:gd name="T14" fmla="*/ 75 w 137"/>
                      <a:gd name="T15" fmla="*/ 3 h 31"/>
                      <a:gd name="T16" fmla="*/ 78 w 137"/>
                      <a:gd name="T17" fmla="*/ 10 h 31"/>
                      <a:gd name="T18" fmla="*/ 93 w 137"/>
                      <a:gd name="T19" fmla="*/ 6 h 31"/>
                      <a:gd name="T20" fmla="*/ 107 w 137"/>
                      <a:gd name="T21" fmla="*/ 8 h 31"/>
                      <a:gd name="T22" fmla="*/ 125 w 137"/>
                      <a:gd name="T23" fmla="*/ 10 h 31"/>
                      <a:gd name="T24" fmla="*/ 137 w 137"/>
                      <a:gd name="T25" fmla="*/ 10 h 31"/>
                      <a:gd name="T26" fmla="*/ 131 w 137"/>
                      <a:gd name="T27" fmla="*/ 18 h 31"/>
                      <a:gd name="T28" fmla="*/ 120 w 137"/>
                      <a:gd name="T29" fmla="*/ 23 h 31"/>
                      <a:gd name="T30" fmla="*/ 109 w 137"/>
                      <a:gd name="T31" fmla="*/ 28 h 31"/>
                      <a:gd name="T32" fmla="*/ 97 w 137"/>
                      <a:gd name="T33" fmla="*/ 28 h 31"/>
                      <a:gd name="T34" fmla="*/ 83 w 137"/>
                      <a:gd name="T35" fmla="*/ 31 h 31"/>
                      <a:gd name="T36" fmla="*/ 75 w 137"/>
                      <a:gd name="T37" fmla="*/ 31 h 31"/>
                      <a:gd name="T38" fmla="*/ 66 w 137"/>
                      <a:gd name="T39" fmla="*/ 26 h 31"/>
                      <a:gd name="T40" fmla="*/ 52 w 137"/>
                      <a:gd name="T41" fmla="*/ 27 h 31"/>
                      <a:gd name="T42" fmla="*/ 43 w 137"/>
                      <a:gd name="T43" fmla="*/ 26 h 31"/>
                      <a:gd name="T44" fmla="*/ 32 w 137"/>
                      <a:gd name="T45" fmla="*/ 26 h 31"/>
                      <a:gd name="T46" fmla="*/ 32 w 137"/>
                      <a:gd name="T47" fmla="*/ 24 h 31"/>
                      <a:gd name="T48" fmla="*/ 51 w 137"/>
                      <a:gd name="T49" fmla="*/ 18 h 31"/>
                      <a:gd name="T50" fmla="*/ 37 w 137"/>
                      <a:gd name="T51" fmla="*/ 17 h 31"/>
                      <a:gd name="T52" fmla="*/ 23 w 137"/>
                      <a:gd name="T53" fmla="*/ 17 h 31"/>
                      <a:gd name="T54" fmla="*/ 16 w 137"/>
                      <a:gd name="T55" fmla="*/ 17 h 31"/>
                      <a:gd name="T56" fmla="*/ 3 w 137"/>
                      <a:gd name="T57" fmla="*/ 18 h 31"/>
                      <a:gd name="T58" fmla="*/ 1 w 137"/>
                      <a:gd name="T59" fmla="*/ 13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37" h="31">
                        <a:moveTo>
                          <a:pt x="1" y="13"/>
                        </a:moveTo>
                        <a:cubicBezTo>
                          <a:pt x="5" y="6"/>
                          <a:pt x="5" y="6"/>
                          <a:pt x="10" y="7"/>
                        </a:cubicBezTo>
                        <a:cubicBezTo>
                          <a:pt x="15" y="8"/>
                          <a:pt x="14" y="6"/>
                          <a:pt x="21" y="7"/>
                        </a:cubicBezTo>
                        <a:cubicBezTo>
                          <a:pt x="29" y="7"/>
                          <a:pt x="38" y="2"/>
                          <a:pt x="38" y="4"/>
                        </a:cubicBezTo>
                        <a:cubicBezTo>
                          <a:pt x="39" y="7"/>
                          <a:pt x="41" y="9"/>
                          <a:pt x="45" y="11"/>
                        </a:cubicBezTo>
                        <a:cubicBezTo>
                          <a:pt x="49" y="13"/>
                          <a:pt x="49" y="12"/>
                          <a:pt x="55" y="13"/>
                        </a:cubicBezTo>
                        <a:cubicBezTo>
                          <a:pt x="61" y="14"/>
                          <a:pt x="59" y="9"/>
                          <a:pt x="65" y="8"/>
                        </a:cubicBezTo>
                        <a:cubicBezTo>
                          <a:pt x="71" y="8"/>
                          <a:pt x="74" y="0"/>
                          <a:pt x="75" y="3"/>
                        </a:cubicBezTo>
                        <a:cubicBezTo>
                          <a:pt x="75" y="7"/>
                          <a:pt x="70" y="10"/>
                          <a:pt x="78" y="10"/>
                        </a:cubicBezTo>
                        <a:cubicBezTo>
                          <a:pt x="87" y="10"/>
                          <a:pt x="85" y="4"/>
                          <a:pt x="93" y="6"/>
                        </a:cubicBezTo>
                        <a:cubicBezTo>
                          <a:pt x="100" y="8"/>
                          <a:pt x="93" y="6"/>
                          <a:pt x="107" y="8"/>
                        </a:cubicBezTo>
                        <a:cubicBezTo>
                          <a:pt x="121" y="10"/>
                          <a:pt x="115" y="10"/>
                          <a:pt x="125" y="10"/>
                        </a:cubicBezTo>
                        <a:cubicBezTo>
                          <a:pt x="134" y="11"/>
                          <a:pt x="137" y="3"/>
                          <a:pt x="137" y="10"/>
                        </a:cubicBezTo>
                        <a:cubicBezTo>
                          <a:pt x="136" y="16"/>
                          <a:pt x="137" y="16"/>
                          <a:pt x="131" y="18"/>
                        </a:cubicBezTo>
                        <a:cubicBezTo>
                          <a:pt x="125" y="20"/>
                          <a:pt x="123" y="21"/>
                          <a:pt x="120" y="23"/>
                        </a:cubicBezTo>
                        <a:cubicBezTo>
                          <a:pt x="117" y="25"/>
                          <a:pt x="116" y="27"/>
                          <a:pt x="109" y="28"/>
                        </a:cubicBezTo>
                        <a:cubicBezTo>
                          <a:pt x="102" y="29"/>
                          <a:pt x="104" y="25"/>
                          <a:pt x="97" y="28"/>
                        </a:cubicBezTo>
                        <a:cubicBezTo>
                          <a:pt x="90" y="30"/>
                          <a:pt x="85" y="31"/>
                          <a:pt x="83" y="31"/>
                        </a:cubicBezTo>
                        <a:cubicBezTo>
                          <a:pt x="81" y="31"/>
                          <a:pt x="76" y="31"/>
                          <a:pt x="75" y="31"/>
                        </a:cubicBezTo>
                        <a:cubicBezTo>
                          <a:pt x="73" y="31"/>
                          <a:pt x="70" y="25"/>
                          <a:pt x="66" y="26"/>
                        </a:cubicBezTo>
                        <a:cubicBezTo>
                          <a:pt x="61" y="27"/>
                          <a:pt x="55" y="27"/>
                          <a:pt x="52" y="27"/>
                        </a:cubicBezTo>
                        <a:cubicBezTo>
                          <a:pt x="49" y="27"/>
                          <a:pt x="48" y="26"/>
                          <a:pt x="43" y="26"/>
                        </a:cubicBezTo>
                        <a:cubicBezTo>
                          <a:pt x="38" y="26"/>
                          <a:pt x="36" y="26"/>
                          <a:pt x="32" y="26"/>
                        </a:cubicBezTo>
                        <a:cubicBezTo>
                          <a:pt x="27" y="26"/>
                          <a:pt x="21" y="27"/>
                          <a:pt x="32" y="24"/>
                        </a:cubicBezTo>
                        <a:cubicBezTo>
                          <a:pt x="42" y="21"/>
                          <a:pt x="58" y="21"/>
                          <a:pt x="51" y="18"/>
                        </a:cubicBezTo>
                        <a:cubicBezTo>
                          <a:pt x="43" y="16"/>
                          <a:pt x="43" y="17"/>
                          <a:pt x="37" y="17"/>
                        </a:cubicBezTo>
                        <a:cubicBezTo>
                          <a:pt x="32" y="17"/>
                          <a:pt x="26" y="17"/>
                          <a:pt x="23" y="17"/>
                        </a:cubicBezTo>
                        <a:cubicBezTo>
                          <a:pt x="20" y="17"/>
                          <a:pt x="23" y="15"/>
                          <a:pt x="16" y="17"/>
                        </a:cubicBezTo>
                        <a:cubicBezTo>
                          <a:pt x="9" y="18"/>
                          <a:pt x="6" y="18"/>
                          <a:pt x="3" y="18"/>
                        </a:cubicBezTo>
                        <a:cubicBezTo>
                          <a:pt x="0" y="18"/>
                          <a:pt x="1" y="22"/>
                          <a:pt x="1" y="1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grpSp>
            <p:nvGrpSpPr>
              <p:cNvPr id="337" name="Gruppieren 336">
                <a:extLst>
                  <a:ext uri="{FF2B5EF4-FFF2-40B4-BE49-F238E27FC236}">
                    <a16:creationId xmlns:a16="http://schemas.microsoft.com/office/drawing/2014/main" id="{33F00715-106F-3575-04C6-DFC9CE2DC0C1}"/>
                  </a:ext>
                </a:extLst>
              </p:cNvPr>
              <p:cNvGrpSpPr/>
              <p:nvPr/>
            </p:nvGrpSpPr>
            <p:grpSpPr>
              <a:xfrm>
                <a:off x="4160639" y="2136912"/>
                <a:ext cx="113963" cy="98425"/>
                <a:chOff x="4151313" y="2132013"/>
                <a:chExt cx="115887" cy="98425"/>
              </a:xfrm>
              <a:grpFill/>
            </p:grpSpPr>
            <p:sp>
              <p:nvSpPr>
                <p:cNvPr id="344" name="Freeform 808">
                  <a:extLst>
                    <a:ext uri="{FF2B5EF4-FFF2-40B4-BE49-F238E27FC236}">
                      <a16:creationId xmlns:a16="http://schemas.microsoft.com/office/drawing/2014/main" id="{E3ADE62B-F9CA-E686-D680-99C15616E6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22750" y="2179638"/>
                  <a:ext cx="44450" cy="50800"/>
                </a:xfrm>
                <a:custGeom>
                  <a:avLst/>
                  <a:gdLst>
                    <a:gd name="T0" fmla="*/ 9 w 38"/>
                    <a:gd name="T1" fmla="*/ 20 h 42"/>
                    <a:gd name="T2" fmla="*/ 6 w 38"/>
                    <a:gd name="T3" fmla="*/ 12 h 42"/>
                    <a:gd name="T4" fmla="*/ 13 w 38"/>
                    <a:gd name="T5" fmla="*/ 5 h 42"/>
                    <a:gd name="T6" fmla="*/ 21 w 38"/>
                    <a:gd name="T7" fmla="*/ 11 h 42"/>
                    <a:gd name="T8" fmla="*/ 29 w 38"/>
                    <a:gd name="T9" fmla="*/ 3 h 42"/>
                    <a:gd name="T10" fmla="*/ 35 w 38"/>
                    <a:gd name="T11" fmla="*/ 11 h 42"/>
                    <a:gd name="T12" fmla="*/ 29 w 38"/>
                    <a:gd name="T13" fmla="*/ 23 h 42"/>
                    <a:gd name="T14" fmla="*/ 28 w 38"/>
                    <a:gd name="T15" fmla="*/ 29 h 42"/>
                    <a:gd name="T16" fmla="*/ 26 w 38"/>
                    <a:gd name="T17" fmla="*/ 40 h 42"/>
                    <a:gd name="T18" fmla="*/ 15 w 38"/>
                    <a:gd name="T19" fmla="*/ 40 h 42"/>
                    <a:gd name="T20" fmla="*/ 6 w 38"/>
                    <a:gd name="T21" fmla="*/ 32 h 42"/>
                    <a:gd name="T22" fmla="*/ 21 w 38"/>
                    <a:gd name="T23" fmla="*/ 35 h 42"/>
                    <a:gd name="T24" fmla="*/ 16 w 38"/>
                    <a:gd name="T25" fmla="*/ 25 h 42"/>
                    <a:gd name="T26" fmla="*/ 9 w 38"/>
                    <a:gd name="T27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8" h="42">
                      <a:moveTo>
                        <a:pt x="9" y="20"/>
                      </a:moveTo>
                      <a:cubicBezTo>
                        <a:pt x="5" y="15"/>
                        <a:pt x="2" y="14"/>
                        <a:pt x="6" y="12"/>
                      </a:cubicBezTo>
                      <a:cubicBezTo>
                        <a:pt x="9" y="10"/>
                        <a:pt x="10" y="3"/>
                        <a:pt x="13" y="5"/>
                      </a:cubicBezTo>
                      <a:cubicBezTo>
                        <a:pt x="17" y="8"/>
                        <a:pt x="17" y="16"/>
                        <a:pt x="21" y="11"/>
                      </a:cubicBezTo>
                      <a:cubicBezTo>
                        <a:pt x="24" y="6"/>
                        <a:pt x="28" y="0"/>
                        <a:pt x="29" y="3"/>
                      </a:cubicBezTo>
                      <a:cubicBezTo>
                        <a:pt x="30" y="7"/>
                        <a:pt x="38" y="7"/>
                        <a:pt x="35" y="11"/>
                      </a:cubicBezTo>
                      <a:cubicBezTo>
                        <a:pt x="32" y="15"/>
                        <a:pt x="29" y="21"/>
                        <a:pt x="29" y="23"/>
                      </a:cubicBezTo>
                      <a:cubicBezTo>
                        <a:pt x="30" y="25"/>
                        <a:pt x="29" y="27"/>
                        <a:pt x="28" y="29"/>
                      </a:cubicBezTo>
                      <a:cubicBezTo>
                        <a:pt x="26" y="31"/>
                        <a:pt x="29" y="39"/>
                        <a:pt x="26" y="40"/>
                      </a:cubicBezTo>
                      <a:cubicBezTo>
                        <a:pt x="24" y="41"/>
                        <a:pt x="21" y="42"/>
                        <a:pt x="15" y="40"/>
                      </a:cubicBezTo>
                      <a:cubicBezTo>
                        <a:pt x="10" y="38"/>
                        <a:pt x="0" y="31"/>
                        <a:pt x="6" y="32"/>
                      </a:cubicBezTo>
                      <a:cubicBezTo>
                        <a:pt x="12" y="32"/>
                        <a:pt x="18" y="42"/>
                        <a:pt x="21" y="35"/>
                      </a:cubicBezTo>
                      <a:cubicBezTo>
                        <a:pt x="24" y="28"/>
                        <a:pt x="20" y="25"/>
                        <a:pt x="16" y="25"/>
                      </a:cubicBezTo>
                      <a:cubicBezTo>
                        <a:pt x="12" y="25"/>
                        <a:pt x="6" y="20"/>
                        <a:pt x="9" y="20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45" name="Freeform 809">
                  <a:extLst>
                    <a:ext uri="{FF2B5EF4-FFF2-40B4-BE49-F238E27FC236}">
                      <a16:creationId xmlns:a16="http://schemas.microsoft.com/office/drawing/2014/main" id="{C7A73A82-ECFE-D5AD-D9D8-906EFFB270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00525" y="2198688"/>
                  <a:ext cx="20638" cy="23813"/>
                </a:xfrm>
                <a:custGeom>
                  <a:avLst/>
                  <a:gdLst>
                    <a:gd name="T0" fmla="*/ 12 w 18"/>
                    <a:gd name="T1" fmla="*/ 0 h 21"/>
                    <a:gd name="T2" fmla="*/ 17 w 18"/>
                    <a:gd name="T3" fmla="*/ 5 h 21"/>
                    <a:gd name="T4" fmla="*/ 18 w 18"/>
                    <a:gd name="T5" fmla="*/ 11 h 21"/>
                    <a:gd name="T6" fmla="*/ 15 w 18"/>
                    <a:gd name="T7" fmla="*/ 17 h 21"/>
                    <a:gd name="T8" fmla="*/ 10 w 18"/>
                    <a:gd name="T9" fmla="*/ 13 h 21"/>
                    <a:gd name="T10" fmla="*/ 4 w 18"/>
                    <a:gd name="T11" fmla="*/ 12 h 21"/>
                    <a:gd name="T12" fmla="*/ 0 w 18"/>
                    <a:gd name="T13" fmla="*/ 8 h 21"/>
                    <a:gd name="T14" fmla="*/ 3 w 18"/>
                    <a:gd name="T15" fmla="*/ 2 h 21"/>
                    <a:gd name="T16" fmla="*/ 7 w 18"/>
                    <a:gd name="T17" fmla="*/ 0 h 21"/>
                    <a:gd name="T18" fmla="*/ 12 w 18"/>
                    <a:gd name="T19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" h="21">
                      <a:moveTo>
                        <a:pt x="12" y="0"/>
                      </a:moveTo>
                      <a:cubicBezTo>
                        <a:pt x="15" y="3"/>
                        <a:pt x="17" y="1"/>
                        <a:pt x="17" y="5"/>
                      </a:cubicBezTo>
                      <a:cubicBezTo>
                        <a:pt x="17" y="8"/>
                        <a:pt x="18" y="7"/>
                        <a:pt x="18" y="11"/>
                      </a:cubicBezTo>
                      <a:cubicBezTo>
                        <a:pt x="18" y="15"/>
                        <a:pt x="18" y="21"/>
                        <a:pt x="15" y="17"/>
                      </a:cubicBezTo>
                      <a:cubicBezTo>
                        <a:pt x="12" y="13"/>
                        <a:pt x="13" y="13"/>
                        <a:pt x="10" y="13"/>
                      </a:cubicBezTo>
                      <a:cubicBezTo>
                        <a:pt x="8" y="13"/>
                        <a:pt x="7" y="13"/>
                        <a:pt x="4" y="12"/>
                      </a:cubicBezTo>
                      <a:cubicBezTo>
                        <a:pt x="1" y="10"/>
                        <a:pt x="0" y="12"/>
                        <a:pt x="0" y="8"/>
                      </a:cubicBezTo>
                      <a:cubicBezTo>
                        <a:pt x="0" y="5"/>
                        <a:pt x="2" y="3"/>
                        <a:pt x="3" y="2"/>
                      </a:cubicBezTo>
                      <a:cubicBezTo>
                        <a:pt x="5" y="2"/>
                        <a:pt x="5" y="0"/>
                        <a:pt x="7" y="0"/>
                      </a:cubicBezTo>
                      <a:cubicBezTo>
                        <a:pt x="9" y="1"/>
                        <a:pt x="10" y="2"/>
                        <a:pt x="12" y="0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46" name="Freeform 810">
                  <a:extLst>
                    <a:ext uri="{FF2B5EF4-FFF2-40B4-BE49-F238E27FC236}">
                      <a16:creationId xmlns:a16="http://schemas.microsoft.com/office/drawing/2014/main" id="{126D474C-764F-7462-1686-04B47F8C6E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1313" y="2132013"/>
                  <a:ext cx="74613" cy="92075"/>
                </a:xfrm>
                <a:custGeom>
                  <a:avLst/>
                  <a:gdLst>
                    <a:gd name="T0" fmla="*/ 63 w 63"/>
                    <a:gd name="T1" fmla="*/ 34 h 78"/>
                    <a:gd name="T2" fmla="*/ 55 w 63"/>
                    <a:gd name="T3" fmla="*/ 41 h 78"/>
                    <a:gd name="T4" fmla="*/ 52 w 63"/>
                    <a:gd name="T5" fmla="*/ 39 h 78"/>
                    <a:gd name="T6" fmla="*/ 48 w 63"/>
                    <a:gd name="T7" fmla="*/ 46 h 78"/>
                    <a:gd name="T8" fmla="*/ 44 w 63"/>
                    <a:gd name="T9" fmla="*/ 52 h 78"/>
                    <a:gd name="T10" fmla="*/ 35 w 63"/>
                    <a:gd name="T11" fmla="*/ 61 h 78"/>
                    <a:gd name="T12" fmla="*/ 35 w 63"/>
                    <a:gd name="T13" fmla="*/ 69 h 78"/>
                    <a:gd name="T14" fmla="*/ 45 w 63"/>
                    <a:gd name="T15" fmla="*/ 75 h 78"/>
                    <a:gd name="T16" fmla="*/ 42 w 63"/>
                    <a:gd name="T17" fmla="*/ 77 h 78"/>
                    <a:gd name="T18" fmla="*/ 37 w 63"/>
                    <a:gd name="T19" fmla="*/ 75 h 78"/>
                    <a:gd name="T20" fmla="*/ 31 w 63"/>
                    <a:gd name="T21" fmla="*/ 77 h 78"/>
                    <a:gd name="T22" fmla="*/ 26 w 63"/>
                    <a:gd name="T23" fmla="*/ 76 h 78"/>
                    <a:gd name="T24" fmla="*/ 19 w 63"/>
                    <a:gd name="T25" fmla="*/ 74 h 78"/>
                    <a:gd name="T26" fmla="*/ 14 w 63"/>
                    <a:gd name="T27" fmla="*/ 74 h 78"/>
                    <a:gd name="T28" fmla="*/ 16 w 63"/>
                    <a:gd name="T29" fmla="*/ 71 h 78"/>
                    <a:gd name="T30" fmla="*/ 13 w 63"/>
                    <a:gd name="T31" fmla="*/ 62 h 78"/>
                    <a:gd name="T32" fmla="*/ 6 w 63"/>
                    <a:gd name="T33" fmla="*/ 56 h 78"/>
                    <a:gd name="T34" fmla="*/ 6 w 63"/>
                    <a:gd name="T35" fmla="*/ 48 h 78"/>
                    <a:gd name="T36" fmla="*/ 8 w 63"/>
                    <a:gd name="T37" fmla="*/ 44 h 78"/>
                    <a:gd name="T38" fmla="*/ 4 w 63"/>
                    <a:gd name="T39" fmla="*/ 33 h 78"/>
                    <a:gd name="T40" fmla="*/ 9 w 63"/>
                    <a:gd name="T41" fmla="*/ 23 h 78"/>
                    <a:gd name="T42" fmla="*/ 18 w 63"/>
                    <a:gd name="T43" fmla="*/ 14 h 78"/>
                    <a:gd name="T44" fmla="*/ 28 w 63"/>
                    <a:gd name="T45" fmla="*/ 14 h 78"/>
                    <a:gd name="T46" fmla="*/ 20 w 63"/>
                    <a:gd name="T47" fmla="*/ 21 h 78"/>
                    <a:gd name="T48" fmla="*/ 29 w 63"/>
                    <a:gd name="T49" fmla="*/ 24 h 78"/>
                    <a:gd name="T50" fmla="*/ 35 w 63"/>
                    <a:gd name="T51" fmla="*/ 12 h 78"/>
                    <a:gd name="T52" fmla="*/ 41 w 63"/>
                    <a:gd name="T53" fmla="*/ 4 h 78"/>
                    <a:gd name="T54" fmla="*/ 51 w 63"/>
                    <a:gd name="T55" fmla="*/ 2 h 78"/>
                    <a:gd name="T56" fmla="*/ 54 w 63"/>
                    <a:gd name="T57" fmla="*/ 7 h 78"/>
                    <a:gd name="T58" fmla="*/ 50 w 63"/>
                    <a:gd name="T59" fmla="*/ 19 h 78"/>
                    <a:gd name="T60" fmla="*/ 50 w 63"/>
                    <a:gd name="T61" fmla="*/ 28 h 78"/>
                    <a:gd name="T62" fmla="*/ 63 w 63"/>
                    <a:gd name="T63" fmla="*/ 34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63" h="78">
                      <a:moveTo>
                        <a:pt x="63" y="34"/>
                      </a:moveTo>
                      <a:cubicBezTo>
                        <a:pt x="63" y="37"/>
                        <a:pt x="56" y="41"/>
                        <a:pt x="55" y="41"/>
                      </a:cubicBezTo>
                      <a:cubicBezTo>
                        <a:pt x="54" y="41"/>
                        <a:pt x="55" y="37"/>
                        <a:pt x="52" y="39"/>
                      </a:cubicBezTo>
                      <a:cubicBezTo>
                        <a:pt x="49" y="41"/>
                        <a:pt x="49" y="43"/>
                        <a:pt x="48" y="46"/>
                      </a:cubicBezTo>
                      <a:cubicBezTo>
                        <a:pt x="47" y="50"/>
                        <a:pt x="48" y="48"/>
                        <a:pt x="44" y="52"/>
                      </a:cubicBezTo>
                      <a:cubicBezTo>
                        <a:pt x="40" y="56"/>
                        <a:pt x="35" y="56"/>
                        <a:pt x="35" y="61"/>
                      </a:cubicBezTo>
                      <a:cubicBezTo>
                        <a:pt x="35" y="67"/>
                        <a:pt x="28" y="65"/>
                        <a:pt x="35" y="69"/>
                      </a:cubicBezTo>
                      <a:cubicBezTo>
                        <a:pt x="41" y="73"/>
                        <a:pt x="45" y="69"/>
                        <a:pt x="45" y="75"/>
                      </a:cubicBezTo>
                      <a:cubicBezTo>
                        <a:pt x="45" y="75"/>
                        <a:pt x="44" y="76"/>
                        <a:pt x="42" y="77"/>
                      </a:cubicBezTo>
                      <a:cubicBezTo>
                        <a:pt x="39" y="78"/>
                        <a:pt x="39" y="77"/>
                        <a:pt x="37" y="75"/>
                      </a:cubicBezTo>
                      <a:cubicBezTo>
                        <a:pt x="35" y="74"/>
                        <a:pt x="33" y="77"/>
                        <a:pt x="31" y="77"/>
                      </a:cubicBezTo>
                      <a:cubicBezTo>
                        <a:pt x="29" y="77"/>
                        <a:pt x="28" y="78"/>
                        <a:pt x="26" y="76"/>
                      </a:cubicBezTo>
                      <a:cubicBezTo>
                        <a:pt x="25" y="74"/>
                        <a:pt x="21" y="74"/>
                        <a:pt x="19" y="74"/>
                      </a:cubicBezTo>
                      <a:cubicBezTo>
                        <a:pt x="17" y="74"/>
                        <a:pt x="15" y="75"/>
                        <a:pt x="14" y="74"/>
                      </a:cubicBezTo>
                      <a:cubicBezTo>
                        <a:pt x="15" y="73"/>
                        <a:pt x="16" y="73"/>
                        <a:pt x="16" y="71"/>
                      </a:cubicBezTo>
                      <a:cubicBezTo>
                        <a:pt x="16" y="66"/>
                        <a:pt x="19" y="67"/>
                        <a:pt x="13" y="62"/>
                      </a:cubicBezTo>
                      <a:cubicBezTo>
                        <a:pt x="7" y="57"/>
                        <a:pt x="12" y="61"/>
                        <a:pt x="6" y="56"/>
                      </a:cubicBezTo>
                      <a:cubicBezTo>
                        <a:pt x="0" y="51"/>
                        <a:pt x="3" y="48"/>
                        <a:pt x="6" y="48"/>
                      </a:cubicBezTo>
                      <a:cubicBezTo>
                        <a:pt x="8" y="48"/>
                        <a:pt x="11" y="47"/>
                        <a:pt x="8" y="44"/>
                      </a:cubicBezTo>
                      <a:cubicBezTo>
                        <a:pt x="4" y="41"/>
                        <a:pt x="2" y="41"/>
                        <a:pt x="4" y="33"/>
                      </a:cubicBezTo>
                      <a:cubicBezTo>
                        <a:pt x="6" y="25"/>
                        <a:pt x="9" y="28"/>
                        <a:pt x="9" y="23"/>
                      </a:cubicBezTo>
                      <a:cubicBezTo>
                        <a:pt x="9" y="19"/>
                        <a:pt x="13" y="14"/>
                        <a:pt x="18" y="14"/>
                      </a:cubicBezTo>
                      <a:cubicBezTo>
                        <a:pt x="22" y="14"/>
                        <a:pt x="34" y="10"/>
                        <a:pt x="28" y="14"/>
                      </a:cubicBezTo>
                      <a:cubicBezTo>
                        <a:pt x="21" y="18"/>
                        <a:pt x="19" y="18"/>
                        <a:pt x="20" y="21"/>
                      </a:cubicBezTo>
                      <a:cubicBezTo>
                        <a:pt x="20" y="25"/>
                        <a:pt x="29" y="26"/>
                        <a:pt x="29" y="24"/>
                      </a:cubicBezTo>
                      <a:cubicBezTo>
                        <a:pt x="30" y="21"/>
                        <a:pt x="33" y="17"/>
                        <a:pt x="35" y="12"/>
                      </a:cubicBezTo>
                      <a:cubicBezTo>
                        <a:pt x="38" y="8"/>
                        <a:pt x="37" y="5"/>
                        <a:pt x="41" y="4"/>
                      </a:cubicBezTo>
                      <a:cubicBezTo>
                        <a:pt x="44" y="3"/>
                        <a:pt x="49" y="2"/>
                        <a:pt x="51" y="2"/>
                      </a:cubicBezTo>
                      <a:cubicBezTo>
                        <a:pt x="53" y="1"/>
                        <a:pt x="54" y="0"/>
                        <a:pt x="54" y="7"/>
                      </a:cubicBezTo>
                      <a:cubicBezTo>
                        <a:pt x="54" y="13"/>
                        <a:pt x="52" y="15"/>
                        <a:pt x="50" y="19"/>
                      </a:cubicBezTo>
                      <a:cubicBezTo>
                        <a:pt x="47" y="22"/>
                        <a:pt x="47" y="26"/>
                        <a:pt x="50" y="28"/>
                      </a:cubicBezTo>
                      <a:cubicBezTo>
                        <a:pt x="52" y="31"/>
                        <a:pt x="63" y="31"/>
                        <a:pt x="63" y="34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38" name="Gruppieren 337">
                <a:extLst>
                  <a:ext uri="{FF2B5EF4-FFF2-40B4-BE49-F238E27FC236}">
                    <a16:creationId xmlns:a16="http://schemas.microsoft.com/office/drawing/2014/main" id="{EEF02F2C-7F1F-2B9D-C27C-DC42421E96F5}"/>
                  </a:ext>
                </a:extLst>
              </p:cNvPr>
              <p:cNvGrpSpPr/>
              <p:nvPr/>
            </p:nvGrpSpPr>
            <p:grpSpPr>
              <a:xfrm>
                <a:off x="4490040" y="2078175"/>
                <a:ext cx="142065" cy="63500"/>
                <a:chOff x="4486275" y="2073276"/>
                <a:chExt cx="144463" cy="63500"/>
              </a:xfrm>
              <a:grpFill/>
            </p:grpSpPr>
            <p:sp>
              <p:nvSpPr>
                <p:cNvPr id="341" name="Freeform 811">
                  <a:extLst>
                    <a:ext uri="{FF2B5EF4-FFF2-40B4-BE49-F238E27FC236}">
                      <a16:creationId xmlns:a16="http://schemas.microsoft.com/office/drawing/2014/main" id="{054329A1-86B9-DF6F-AD2D-0EA8F75F33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9450" y="2084388"/>
                  <a:ext cx="23813" cy="17463"/>
                </a:xfrm>
                <a:custGeom>
                  <a:avLst/>
                  <a:gdLst>
                    <a:gd name="T0" fmla="*/ 3 w 21"/>
                    <a:gd name="T1" fmla="*/ 4 h 15"/>
                    <a:gd name="T2" fmla="*/ 6 w 21"/>
                    <a:gd name="T3" fmla="*/ 9 h 15"/>
                    <a:gd name="T4" fmla="*/ 15 w 21"/>
                    <a:gd name="T5" fmla="*/ 11 h 15"/>
                    <a:gd name="T6" fmla="*/ 18 w 21"/>
                    <a:gd name="T7" fmla="*/ 4 h 15"/>
                    <a:gd name="T8" fmla="*/ 10 w 21"/>
                    <a:gd name="T9" fmla="*/ 1 h 15"/>
                    <a:gd name="T10" fmla="*/ 3 w 21"/>
                    <a:gd name="T11" fmla="*/ 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15">
                      <a:moveTo>
                        <a:pt x="3" y="4"/>
                      </a:moveTo>
                      <a:cubicBezTo>
                        <a:pt x="2" y="7"/>
                        <a:pt x="4" y="7"/>
                        <a:pt x="6" y="9"/>
                      </a:cubicBezTo>
                      <a:cubicBezTo>
                        <a:pt x="8" y="10"/>
                        <a:pt x="12" y="15"/>
                        <a:pt x="15" y="11"/>
                      </a:cubicBezTo>
                      <a:cubicBezTo>
                        <a:pt x="17" y="7"/>
                        <a:pt x="21" y="6"/>
                        <a:pt x="18" y="4"/>
                      </a:cubicBezTo>
                      <a:cubicBezTo>
                        <a:pt x="15" y="2"/>
                        <a:pt x="14" y="0"/>
                        <a:pt x="10" y="1"/>
                      </a:cubicBezTo>
                      <a:cubicBezTo>
                        <a:pt x="6" y="2"/>
                        <a:pt x="0" y="2"/>
                        <a:pt x="3" y="4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42" name="Freeform 812">
                  <a:extLst>
                    <a:ext uri="{FF2B5EF4-FFF2-40B4-BE49-F238E27FC236}">
                      <a16:creationId xmlns:a16="http://schemas.microsoft.com/office/drawing/2014/main" id="{119FAA43-807B-70AC-BC10-AE637F352C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6275" y="2103438"/>
                  <a:ext cx="36513" cy="25400"/>
                </a:xfrm>
                <a:custGeom>
                  <a:avLst/>
                  <a:gdLst>
                    <a:gd name="T0" fmla="*/ 5 w 31"/>
                    <a:gd name="T1" fmla="*/ 4 h 21"/>
                    <a:gd name="T2" fmla="*/ 1 w 31"/>
                    <a:gd name="T3" fmla="*/ 7 h 21"/>
                    <a:gd name="T4" fmla="*/ 3 w 31"/>
                    <a:gd name="T5" fmla="*/ 12 h 21"/>
                    <a:gd name="T6" fmla="*/ 5 w 31"/>
                    <a:gd name="T7" fmla="*/ 19 h 21"/>
                    <a:gd name="T8" fmla="*/ 10 w 31"/>
                    <a:gd name="T9" fmla="*/ 12 h 21"/>
                    <a:gd name="T10" fmla="*/ 16 w 31"/>
                    <a:gd name="T11" fmla="*/ 10 h 21"/>
                    <a:gd name="T12" fmla="*/ 24 w 31"/>
                    <a:gd name="T13" fmla="*/ 7 h 21"/>
                    <a:gd name="T14" fmla="*/ 27 w 31"/>
                    <a:gd name="T15" fmla="*/ 4 h 21"/>
                    <a:gd name="T16" fmla="*/ 20 w 31"/>
                    <a:gd name="T17" fmla="*/ 1 h 21"/>
                    <a:gd name="T18" fmla="*/ 11 w 31"/>
                    <a:gd name="T19" fmla="*/ 1 h 21"/>
                    <a:gd name="T20" fmla="*/ 5 w 31"/>
                    <a:gd name="T21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1" h="21">
                      <a:moveTo>
                        <a:pt x="5" y="4"/>
                      </a:moveTo>
                      <a:cubicBezTo>
                        <a:pt x="3" y="4"/>
                        <a:pt x="0" y="5"/>
                        <a:pt x="1" y="7"/>
                      </a:cubicBezTo>
                      <a:cubicBezTo>
                        <a:pt x="1" y="9"/>
                        <a:pt x="2" y="8"/>
                        <a:pt x="3" y="12"/>
                      </a:cubicBezTo>
                      <a:cubicBezTo>
                        <a:pt x="4" y="17"/>
                        <a:pt x="2" y="21"/>
                        <a:pt x="5" y="19"/>
                      </a:cubicBezTo>
                      <a:cubicBezTo>
                        <a:pt x="9" y="17"/>
                        <a:pt x="6" y="13"/>
                        <a:pt x="10" y="12"/>
                      </a:cubicBezTo>
                      <a:cubicBezTo>
                        <a:pt x="14" y="11"/>
                        <a:pt x="10" y="11"/>
                        <a:pt x="16" y="10"/>
                      </a:cubicBezTo>
                      <a:cubicBezTo>
                        <a:pt x="22" y="9"/>
                        <a:pt x="22" y="9"/>
                        <a:pt x="24" y="7"/>
                      </a:cubicBezTo>
                      <a:cubicBezTo>
                        <a:pt x="26" y="5"/>
                        <a:pt x="31" y="6"/>
                        <a:pt x="27" y="4"/>
                      </a:cubicBezTo>
                      <a:cubicBezTo>
                        <a:pt x="23" y="2"/>
                        <a:pt x="24" y="1"/>
                        <a:pt x="20" y="1"/>
                      </a:cubicBezTo>
                      <a:cubicBezTo>
                        <a:pt x="17" y="1"/>
                        <a:pt x="13" y="0"/>
                        <a:pt x="11" y="1"/>
                      </a:cubicBezTo>
                      <a:cubicBezTo>
                        <a:pt x="9" y="2"/>
                        <a:pt x="6" y="0"/>
                        <a:pt x="5" y="4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43" name="Freeform 813">
                  <a:extLst>
                    <a:ext uri="{FF2B5EF4-FFF2-40B4-BE49-F238E27FC236}">
                      <a16:creationId xmlns:a16="http://schemas.microsoft.com/office/drawing/2014/main" id="{C2CDDD19-C31B-470E-CD4D-E8FEB2E579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14850" y="2073276"/>
                  <a:ext cx="115888" cy="63500"/>
                </a:xfrm>
                <a:custGeom>
                  <a:avLst/>
                  <a:gdLst>
                    <a:gd name="T0" fmla="*/ 89 w 99"/>
                    <a:gd name="T1" fmla="*/ 21 h 54"/>
                    <a:gd name="T2" fmla="*/ 92 w 99"/>
                    <a:gd name="T3" fmla="*/ 32 h 54"/>
                    <a:gd name="T4" fmla="*/ 95 w 99"/>
                    <a:gd name="T5" fmla="*/ 44 h 54"/>
                    <a:gd name="T6" fmla="*/ 90 w 99"/>
                    <a:gd name="T7" fmla="*/ 51 h 54"/>
                    <a:gd name="T8" fmla="*/ 87 w 99"/>
                    <a:gd name="T9" fmla="*/ 54 h 54"/>
                    <a:gd name="T10" fmla="*/ 83 w 99"/>
                    <a:gd name="T11" fmla="*/ 54 h 54"/>
                    <a:gd name="T12" fmla="*/ 68 w 99"/>
                    <a:gd name="T13" fmla="*/ 52 h 54"/>
                    <a:gd name="T14" fmla="*/ 50 w 99"/>
                    <a:gd name="T15" fmla="*/ 44 h 54"/>
                    <a:gd name="T16" fmla="*/ 31 w 99"/>
                    <a:gd name="T17" fmla="*/ 44 h 54"/>
                    <a:gd name="T18" fmla="*/ 24 w 99"/>
                    <a:gd name="T19" fmla="*/ 47 h 54"/>
                    <a:gd name="T20" fmla="*/ 24 w 99"/>
                    <a:gd name="T21" fmla="*/ 43 h 54"/>
                    <a:gd name="T22" fmla="*/ 22 w 99"/>
                    <a:gd name="T23" fmla="*/ 35 h 54"/>
                    <a:gd name="T24" fmla="*/ 12 w 99"/>
                    <a:gd name="T25" fmla="*/ 32 h 54"/>
                    <a:gd name="T26" fmla="*/ 9 w 99"/>
                    <a:gd name="T27" fmla="*/ 27 h 54"/>
                    <a:gd name="T28" fmla="*/ 6 w 99"/>
                    <a:gd name="T29" fmla="*/ 17 h 54"/>
                    <a:gd name="T30" fmla="*/ 9 w 99"/>
                    <a:gd name="T31" fmla="*/ 8 h 54"/>
                    <a:gd name="T32" fmla="*/ 34 w 99"/>
                    <a:gd name="T33" fmla="*/ 4 h 54"/>
                    <a:gd name="T34" fmla="*/ 47 w 99"/>
                    <a:gd name="T35" fmla="*/ 1 h 54"/>
                    <a:gd name="T36" fmla="*/ 63 w 99"/>
                    <a:gd name="T37" fmla="*/ 3 h 54"/>
                    <a:gd name="T38" fmla="*/ 75 w 99"/>
                    <a:gd name="T39" fmla="*/ 4 h 54"/>
                    <a:gd name="T40" fmla="*/ 96 w 99"/>
                    <a:gd name="T41" fmla="*/ 4 h 54"/>
                    <a:gd name="T42" fmla="*/ 97 w 99"/>
                    <a:gd name="T43" fmla="*/ 9 h 54"/>
                    <a:gd name="T44" fmla="*/ 89 w 99"/>
                    <a:gd name="T45" fmla="*/ 21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99" h="54">
                      <a:moveTo>
                        <a:pt x="89" y="21"/>
                      </a:moveTo>
                      <a:cubicBezTo>
                        <a:pt x="87" y="25"/>
                        <a:pt x="90" y="30"/>
                        <a:pt x="92" y="32"/>
                      </a:cubicBezTo>
                      <a:cubicBezTo>
                        <a:pt x="94" y="35"/>
                        <a:pt x="95" y="39"/>
                        <a:pt x="95" y="44"/>
                      </a:cubicBezTo>
                      <a:cubicBezTo>
                        <a:pt x="95" y="48"/>
                        <a:pt x="92" y="49"/>
                        <a:pt x="90" y="51"/>
                      </a:cubicBezTo>
                      <a:cubicBezTo>
                        <a:pt x="88" y="52"/>
                        <a:pt x="88" y="53"/>
                        <a:pt x="87" y="54"/>
                      </a:cubicBezTo>
                      <a:cubicBezTo>
                        <a:pt x="86" y="54"/>
                        <a:pt x="85" y="54"/>
                        <a:pt x="83" y="54"/>
                      </a:cubicBezTo>
                      <a:cubicBezTo>
                        <a:pt x="78" y="53"/>
                        <a:pt x="78" y="54"/>
                        <a:pt x="68" y="52"/>
                      </a:cubicBezTo>
                      <a:cubicBezTo>
                        <a:pt x="58" y="49"/>
                        <a:pt x="57" y="49"/>
                        <a:pt x="50" y="44"/>
                      </a:cubicBezTo>
                      <a:cubicBezTo>
                        <a:pt x="43" y="39"/>
                        <a:pt x="36" y="43"/>
                        <a:pt x="31" y="44"/>
                      </a:cubicBezTo>
                      <a:cubicBezTo>
                        <a:pt x="27" y="45"/>
                        <a:pt x="25" y="46"/>
                        <a:pt x="24" y="47"/>
                      </a:cubicBezTo>
                      <a:cubicBezTo>
                        <a:pt x="24" y="46"/>
                        <a:pt x="24" y="44"/>
                        <a:pt x="24" y="43"/>
                      </a:cubicBezTo>
                      <a:cubicBezTo>
                        <a:pt x="25" y="37"/>
                        <a:pt x="27" y="35"/>
                        <a:pt x="22" y="35"/>
                      </a:cubicBezTo>
                      <a:cubicBezTo>
                        <a:pt x="17" y="35"/>
                        <a:pt x="15" y="37"/>
                        <a:pt x="12" y="32"/>
                      </a:cubicBezTo>
                      <a:cubicBezTo>
                        <a:pt x="9" y="27"/>
                        <a:pt x="8" y="31"/>
                        <a:pt x="9" y="27"/>
                      </a:cubicBezTo>
                      <a:cubicBezTo>
                        <a:pt x="10" y="23"/>
                        <a:pt x="5" y="22"/>
                        <a:pt x="6" y="17"/>
                      </a:cubicBezTo>
                      <a:cubicBezTo>
                        <a:pt x="7" y="12"/>
                        <a:pt x="0" y="8"/>
                        <a:pt x="9" y="8"/>
                      </a:cubicBezTo>
                      <a:cubicBezTo>
                        <a:pt x="19" y="8"/>
                        <a:pt x="29" y="5"/>
                        <a:pt x="34" y="4"/>
                      </a:cubicBezTo>
                      <a:cubicBezTo>
                        <a:pt x="40" y="4"/>
                        <a:pt x="42" y="0"/>
                        <a:pt x="47" y="1"/>
                      </a:cubicBezTo>
                      <a:cubicBezTo>
                        <a:pt x="53" y="3"/>
                        <a:pt x="55" y="1"/>
                        <a:pt x="63" y="3"/>
                      </a:cubicBezTo>
                      <a:cubicBezTo>
                        <a:pt x="72" y="4"/>
                        <a:pt x="67" y="4"/>
                        <a:pt x="75" y="4"/>
                      </a:cubicBezTo>
                      <a:cubicBezTo>
                        <a:pt x="82" y="5"/>
                        <a:pt x="94" y="8"/>
                        <a:pt x="96" y="4"/>
                      </a:cubicBezTo>
                      <a:cubicBezTo>
                        <a:pt x="98" y="6"/>
                        <a:pt x="99" y="6"/>
                        <a:pt x="97" y="9"/>
                      </a:cubicBezTo>
                      <a:cubicBezTo>
                        <a:pt x="94" y="12"/>
                        <a:pt x="90" y="17"/>
                        <a:pt x="89" y="21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39" name="Freeform 814">
                <a:extLst>
                  <a:ext uri="{FF2B5EF4-FFF2-40B4-BE49-F238E27FC236}">
                    <a16:creationId xmlns:a16="http://schemas.microsoft.com/office/drawing/2014/main" id="{39D6F6B3-7E86-504E-26EC-79F3447294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2868" y="2124212"/>
                <a:ext cx="173288" cy="74613"/>
              </a:xfrm>
              <a:custGeom>
                <a:avLst/>
                <a:gdLst>
                  <a:gd name="T0" fmla="*/ 148 w 149"/>
                  <a:gd name="T1" fmla="*/ 50 h 64"/>
                  <a:gd name="T2" fmla="*/ 147 w 149"/>
                  <a:gd name="T3" fmla="*/ 52 h 64"/>
                  <a:gd name="T4" fmla="*/ 143 w 149"/>
                  <a:gd name="T5" fmla="*/ 54 h 64"/>
                  <a:gd name="T6" fmla="*/ 137 w 149"/>
                  <a:gd name="T7" fmla="*/ 61 h 64"/>
                  <a:gd name="T8" fmla="*/ 126 w 149"/>
                  <a:gd name="T9" fmla="*/ 61 h 64"/>
                  <a:gd name="T10" fmla="*/ 116 w 149"/>
                  <a:gd name="T11" fmla="*/ 63 h 64"/>
                  <a:gd name="T12" fmla="*/ 116 w 149"/>
                  <a:gd name="T13" fmla="*/ 63 h 64"/>
                  <a:gd name="T14" fmla="*/ 103 w 149"/>
                  <a:gd name="T15" fmla="*/ 57 h 64"/>
                  <a:gd name="T16" fmla="*/ 91 w 149"/>
                  <a:gd name="T17" fmla="*/ 51 h 64"/>
                  <a:gd name="T18" fmla="*/ 82 w 149"/>
                  <a:gd name="T19" fmla="*/ 47 h 64"/>
                  <a:gd name="T20" fmla="*/ 77 w 149"/>
                  <a:gd name="T21" fmla="*/ 47 h 64"/>
                  <a:gd name="T22" fmla="*/ 60 w 149"/>
                  <a:gd name="T23" fmla="*/ 49 h 64"/>
                  <a:gd name="T24" fmla="*/ 46 w 149"/>
                  <a:gd name="T25" fmla="*/ 47 h 64"/>
                  <a:gd name="T26" fmla="*/ 20 w 149"/>
                  <a:gd name="T27" fmla="*/ 46 h 64"/>
                  <a:gd name="T28" fmla="*/ 9 w 149"/>
                  <a:gd name="T29" fmla="*/ 51 h 64"/>
                  <a:gd name="T30" fmla="*/ 1 w 149"/>
                  <a:gd name="T31" fmla="*/ 55 h 64"/>
                  <a:gd name="T32" fmla="*/ 1 w 149"/>
                  <a:gd name="T33" fmla="*/ 46 h 64"/>
                  <a:gd name="T34" fmla="*/ 7 w 149"/>
                  <a:gd name="T35" fmla="*/ 22 h 64"/>
                  <a:gd name="T36" fmla="*/ 23 w 149"/>
                  <a:gd name="T37" fmla="*/ 12 h 64"/>
                  <a:gd name="T38" fmla="*/ 35 w 149"/>
                  <a:gd name="T39" fmla="*/ 14 h 64"/>
                  <a:gd name="T40" fmla="*/ 50 w 149"/>
                  <a:gd name="T41" fmla="*/ 27 h 64"/>
                  <a:gd name="T42" fmla="*/ 58 w 149"/>
                  <a:gd name="T43" fmla="*/ 30 h 64"/>
                  <a:gd name="T44" fmla="*/ 66 w 149"/>
                  <a:gd name="T45" fmla="*/ 18 h 64"/>
                  <a:gd name="T46" fmla="*/ 63 w 149"/>
                  <a:gd name="T47" fmla="*/ 8 h 64"/>
                  <a:gd name="T48" fmla="*/ 70 w 149"/>
                  <a:gd name="T49" fmla="*/ 5 h 64"/>
                  <a:gd name="T50" fmla="*/ 89 w 149"/>
                  <a:gd name="T51" fmla="*/ 5 h 64"/>
                  <a:gd name="T52" fmla="*/ 107 w 149"/>
                  <a:gd name="T53" fmla="*/ 13 h 64"/>
                  <a:gd name="T54" fmla="*/ 122 w 149"/>
                  <a:gd name="T55" fmla="*/ 15 h 64"/>
                  <a:gd name="T56" fmla="*/ 126 w 149"/>
                  <a:gd name="T57" fmla="*/ 15 h 64"/>
                  <a:gd name="T58" fmla="*/ 131 w 149"/>
                  <a:gd name="T59" fmla="*/ 18 h 64"/>
                  <a:gd name="T60" fmla="*/ 138 w 149"/>
                  <a:gd name="T61" fmla="*/ 22 h 64"/>
                  <a:gd name="T62" fmla="*/ 138 w 149"/>
                  <a:gd name="T63" fmla="*/ 34 h 64"/>
                  <a:gd name="T64" fmla="*/ 146 w 149"/>
                  <a:gd name="T65" fmla="*/ 39 h 64"/>
                  <a:gd name="T66" fmla="*/ 148 w 149"/>
                  <a:gd name="T67" fmla="*/ 5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49" h="64">
                    <a:moveTo>
                      <a:pt x="148" y="50"/>
                    </a:moveTo>
                    <a:cubicBezTo>
                      <a:pt x="147" y="51"/>
                      <a:pt x="147" y="51"/>
                      <a:pt x="147" y="52"/>
                    </a:cubicBezTo>
                    <a:cubicBezTo>
                      <a:pt x="146" y="53"/>
                      <a:pt x="144" y="54"/>
                      <a:pt x="143" y="54"/>
                    </a:cubicBezTo>
                    <a:cubicBezTo>
                      <a:pt x="141" y="56"/>
                      <a:pt x="141" y="57"/>
                      <a:pt x="137" y="61"/>
                    </a:cubicBezTo>
                    <a:cubicBezTo>
                      <a:pt x="133" y="64"/>
                      <a:pt x="130" y="60"/>
                      <a:pt x="126" y="61"/>
                    </a:cubicBezTo>
                    <a:cubicBezTo>
                      <a:pt x="122" y="63"/>
                      <a:pt x="120" y="64"/>
                      <a:pt x="116" y="63"/>
                    </a:cubicBezTo>
                    <a:cubicBezTo>
                      <a:pt x="116" y="63"/>
                      <a:pt x="116" y="63"/>
                      <a:pt x="116" y="63"/>
                    </a:cubicBezTo>
                    <a:cubicBezTo>
                      <a:pt x="112" y="63"/>
                      <a:pt x="110" y="62"/>
                      <a:pt x="103" y="57"/>
                    </a:cubicBezTo>
                    <a:cubicBezTo>
                      <a:pt x="95" y="52"/>
                      <a:pt x="96" y="52"/>
                      <a:pt x="91" y="51"/>
                    </a:cubicBezTo>
                    <a:cubicBezTo>
                      <a:pt x="85" y="51"/>
                      <a:pt x="86" y="50"/>
                      <a:pt x="82" y="47"/>
                    </a:cubicBezTo>
                    <a:cubicBezTo>
                      <a:pt x="79" y="44"/>
                      <a:pt x="80" y="45"/>
                      <a:pt x="77" y="47"/>
                    </a:cubicBezTo>
                    <a:cubicBezTo>
                      <a:pt x="75" y="49"/>
                      <a:pt x="69" y="49"/>
                      <a:pt x="60" y="49"/>
                    </a:cubicBezTo>
                    <a:cubicBezTo>
                      <a:pt x="52" y="48"/>
                      <a:pt x="53" y="48"/>
                      <a:pt x="46" y="47"/>
                    </a:cubicBezTo>
                    <a:cubicBezTo>
                      <a:pt x="40" y="46"/>
                      <a:pt x="31" y="46"/>
                      <a:pt x="20" y="46"/>
                    </a:cubicBezTo>
                    <a:cubicBezTo>
                      <a:pt x="8" y="46"/>
                      <a:pt x="13" y="48"/>
                      <a:pt x="9" y="51"/>
                    </a:cubicBezTo>
                    <a:cubicBezTo>
                      <a:pt x="5" y="53"/>
                      <a:pt x="3" y="54"/>
                      <a:pt x="1" y="55"/>
                    </a:cubicBezTo>
                    <a:cubicBezTo>
                      <a:pt x="1" y="53"/>
                      <a:pt x="1" y="50"/>
                      <a:pt x="1" y="46"/>
                    </a:cubicBezTo>
                    <a:cubicBezTo>
                      <a:pt x="4" y="34"/>
                      <a:pt x="0" y="33"/>
                      <a:pt x="7" y="22"/>
                    </a:cubicBezTo>
                    <a:cubicBezTo>
                      <a:pt x="14" y="11"/>
                      <a:pt x="17" y="12"/>
                      <a:pt x="23" y="12"/>
                    </a:cubicBezTo>
                    <a:cubicBezTo>
                      <a:pt x="29" y="13"/>
                      <a:pt x="29" y="6"/>
                      <a:pt x="35" y="14"/>
                    </a:cubicBezTo>
                    <a:cubicBezTo>
                      <a:pt x="40" y="23"/>
                      <a:pt x="46" y="25"/>
                      <a:pt x="50" y="27"/>
                    </a:cubicBezTo>
                    <a:cubicBezTo>
                      <a:pt x="53" y="29"/>
                      <a:pt x="52" y="35"/>
                      <a:pt x="58" y="30"/>
                    </a:cubicBezTo>
                    <a:cubicBezTo>
                      <a:pt x="65" y="24"/>
                      <a:pt x="68" y="25"/>
                      <a:pt x="66" y="18"/>
                    </a:cubicBezTo>
                    <a:cubicBezTo>
                      <a:pt x="65" y="14"/>
                      <a:pt x="63" y="11"/>
                      <a:pt x="63" y="8"/>
                    </a:cubicBezTo>
                    <a:cubicBezTo>
                      <a:pt x="64" y="7"/>
                      <a:pt x="66" y="6"/>
                      <a:pt x="70" y="5"/>
                    </a:cubicBezTo>
                    <a:cubicBezTo>
                      <a:pt x="75" y="4"/>
                      <a:pt x="82" y="0"/>
                      <a:pt x="89" y="5"/>
                    </a:cubicBezTo>
                    <a:cubicBezTo>
                      <a:pt x="96" y="10"/>
                      <a:pt x="97" y="10"/>
                      <a:pt x="107" y="13"/>
                    </a:cubicBezTo>
                    <a:cubicBezTo>
                      <a:pt x="117" y="15"/>
                      <a:pt x="117" y="14"/>
                      <a:pt x="122" y="15"/>
                    </a:cubicBezTo>
                    <a:cubicBezTo>
                      <a:pt x="124" y="15"/>
                      <a:pt x="125" y="15"/>
                      <a:pt x="126" y="15"/>
                    </a:cubicBezTo>
                    <a:cubicBezTo>
                      <a:pt x="128" y="16"/>
                      <a:pt x="129" y="17"/>
                      <a:pt x="131" y="18"/>
                    </a:cubicBezTo>
                    <a:cubicBezTo>
                      <a:pt x="134" y="19"/>
                      <a:pt x="139" y="17"/>
                      <a:pt x="138" y="22"/>
                    </a:cubicBezTo>
                    <a:cubicBezTo>
                      <a:pt x="137" y="28"/>
                      <a:pt x="136" y="31"/>
                      <a:pt x="138" y="34"/>
                    </a:cubicBezTo>
                    <a:cubicBezTo>
                      <a:pt x="140" y="37"/>
                      <a:pt x="143" y="36"/>
                      <a:pt x="146" y="39"/>
                    </a:cubicBezTo>
                    <a:cubicBezTo>
                      <a:pt x="149" y="43"/>
                      <a:pt x="148" y="43"/>
                      <a:pt x="148" y="50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40" name="Freeform 815">
                <a:extLst>
                  <a:ext uri="{FF2B5EF4-FFF2-40B4-BE49-F238E27FC236}">
                    <a16:creationId xmlns:a16="http://schemas.microsoft.com/office/drawing/2014/main" id="{F90F6351-F79D-6896-3FD3-77C4878B02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4428" y="2176600"/>
                <a:ext cx="137381" cy="80963"/>
              </a:xfrm>
              <a:custGeom>
                <a:avLst/>
                <a:gdLst>
                  <a:gd name="T0" fmla="*/ 113 w 119"/>
                  <a:gd name="T1" fmla="*/ 34 h 69"/>
                  <a:gd name="T2" fmla="*/ 101 w 119"/>
                  <a:gd name="T3" fmla="*/ 45 h 69"/>
                  <a:gd name="T4" fmla="*/ 100 w 119"/>
                  <a:gd name="T5" fmla="*/ 57 h 69"/>
                  <a:gd name="T6" fmla="*/ 83 w 119"/>
                  <a:gd name="T7" fmla="*/ 64 h 69"/>
                  <a:gd name="T8" fmla="*/ 61 w 119"/>
                  <a:gd name="T9" fmla="*/ 66 h 69"/>
                  <a:gd name="T10" fmla="*/ 55 w 119"/>
                  <a:gd name="T11" fmla="*/ 66 h 69"/>
                  <a:gd name="T12" fmla="*/ 53 w 119"/>
                  <a:gd name="T13" fmla="*/ 64 h 69"/>
                  <a:gd name="T14" fmla="*/ 40 w 119"/>
                  <a:gd name="T15" fmla="*/ 54 h 69"/>
                  <a:gd name="T16" fmla="*/ 38 w 119"/>
                  <a:gd name="T17" fmla="*/ 54 h 69"/>
                  <a:gd name="T18" fmla="*/ 38 w 119"/>
                  <a:gd name="T19" fmla="*/ 51 h 69"/>
                  <a:gd name="T20" fmla="*/ 40 w 119"/>
                  <a:gd name="T21" fmla="*/ 45 h 69"/>
                  <a:gd name="T22" fmla="*/ 36 w 119"/>
                  <a:gd name="T23" fmla="*/ 38 h 69"/>
                  <a:gd name="T24" fmla="*/ 21 w 119"/>
                  <a:gd name="T25" fmla="*/ 35 h 69"/>
                  <a:gd name="T26" fmla="*/ 12 w 119"/>
                  <a:gd name="T27" fmla="*/ 31 h 69"/>
                  <a:gd name="T28" fmla="*/ 5 w 119"/>
                  <a:gd name="T29" fmla="*/ 30 h 69"/>
                  <a:gd name="T30" fmla="*/ 5 w 119"/>
                  <a:gd name="T31" fmla="*/ 21 h 69"/>
                  <a:gd name="T32" fmla="*/ 0 w 119"/>
                  <a:gd name="T33" fmla="*/ 11 h 69"/>
                  <a:gd name="T34" fmla="*/ 8 w 119"/>
                  <a:gd name="T35" fmla="*/ 7 h 69"/>
                  <a:gd name="T36" fmla="*/ 19 w 119"/>
                  <a:gd name="T37" fmla="*/ 2 h 69"/>
                  <a:gd name="T38" fmla="*/ 45 w 119"/>
                  <a:gd name="T39" fmla="*/ 3 h 69"/>
                  <a:gd name="T40" fmla="*/ 59 w 119"/>
                  <a:gd name="T41" fmla="*/ 5 h 69"/>
                  <a:gd name="T42" fmla="*/ 76 w 119"/>
                  <a:gd name="T43" fmla="*/ 3 h 69"/>
                  <a:gd name="T44" fmla="*/ 81 w 119"/>
                  <a:gd name="T45" fmla="*/ 3 h 69"/>
                  <a:gd name="T46" fmla="*/ 90 w 119"/>
                  <a:gd name="T47" fmla="*/ 7 h 69"/>
                  <a:gd name="T48" fmla="*/ 102 w 119"/>
                  <a:gd name="T49" fmla="*/ 13 h 69"/>
                  <a:gd name="T50" fmla="*/ 115 w 119"/>
                  <a:gd name="T51" fmla="*/ 19 h 69"/>
                  <a:gd name="T52" fmla="*/ 115 w 119"/>
                  <a:gd name="T53" fmla="*/ 24 h 69"/>
                  <a:gd name="T54" fmla="*/ 113 w 119"/>
                  <a:gd name="T55" fmla="*/ 34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19" h="69">
                    <a:moveTo>
                      <a:pt x="113" y="34"/>
                    </a:moveTo>
                    <a:cubicBezTo>
                      <a:pt x="108" y="36"/>
                      <a:pt x="101" y="38"/>
                      <a:pt x="101" y="45"/>
                    </a:cubicBezTo>
                    <a:cubicBezTo>
                      <a:pt x="101" y="52"/>
                      <a:pt x="107" y="54"/>
                      <a:pt x="100" y="57"/>
                    </a:cubicBezTo>
                    <a:cubicBezTo>
                      <a:pt x="93" y="60"/>
                      <a:pt x="88" y="59"/>
                      <a:pt x="83" y="64"/>
                    </a:cubicBezTo>
                    <a:cubicBezTo>
                      <a:pt x="79" y="69"/>
                      <a:pt x="66" y="66"/>
                      <a:pt x="61" y="66"/>
                    </a:cubicBezTo>
                    <a:cubicBezTo>
                      <a:pt x="57" y="66"/>
                      <a:pt x="57" y="69"/>
                      <a:pt x="55" y="66"/>
                    </a:cubicBezTo>
                    <a:cubicBezTo>
                      <a:pt x="55" y="66"/>
                      <a:pt x="54" y="65"/>
                      <a:pt x="53" y="64"/>
                    </a:cubicBezTo>
                    <a:cubicBezTo>
                      <a:pt x="48" y="57"/>
                      <a:pt x="50" y="54"/>
                      <a:pt x="40" y="54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38" y="53"/>
                      <a:pt x="38" y="52"/>
                      <a:pt x="38" y="51"/>
                    </a:cubicBezTo>
                    <a:cubicBezTo>
                      <a:pt x="38" y="50"/>
                      <a:pt x="38" y="48"/>
                      <a:pt x="40" y="45"/>
                    </a:cubicBezTo>
                    <a:cubicBezTo>
                      <a:pt x="43" y="42"/>
                      <a:pt x="40" y="41"/>
                      <a:pt x="36" y="38"/>
                    </a:cubicBezTo>
                    <a:cubicBezTo>
                      <a:pt x="31" y="34"/>
                      <a:pt x="28" y="35"/>
                      <a:pt x="21" y="35"/>
                    </a:cubicBezTo>
                    <a:cubicBezTo>
                      <a:pt x="14" y="35"/>
                      <a:pt x="16" y="33"/>
                      <a:pt x="12" y="31"/>
                    </a:cubicBezTo>
                    <a:cubicBezTo>
                      <a:pt x="8" y="29"/>
                      <a:pt x="11" y="30"/>
                      <a:pt x="5" y="30"/>
                    </a:cubicBezTo>
                    <a:cubicBezTo>
                      <a:pt x="6" y="27"/>
                      <a:pt x="6" y="24"/>
                      <a:pt x="5" y="21"/>
                    </a:cubicBezTo>
                    <a:cubicBezTo>
                      <a:pt x="3" y="18"/>
                      <a:pt x="0" y="16"/>
                      <a:pt x="0" y="11"/>
                    </a:cubicBezTo>
                    <a:cubicBezTo>
                      <a:pt x="2" y="9"/>
                      <a:pt x="4" y="10"/>
                      <a:pt x="8" y="7"/>
                    </a:cubicBezTo>
                    <a:cubicBezTo>
                      <a:pt x="12" y="4"/>
                      <a:pt x="7" y="2"/>
                      <a:pt x="19" y="2"/>
                    </a:cubicBezTo>
                    <a:cubicBezTo>
                      <a:pt x="30" y="2"/>
                      <a:pt x="39" y="2"/>
                      <a:pt x="45" y="3"/>
                    </a:cubicBezTo>
                    <a:cubicBezTo>
                      <a:pt x="52" y="4"/>
                      <a:pt x="51" y="4"/>
                      <a:pt x="59" y="5"/>
                    </a:cubicBezTo>
                    <a:cubicBezTo>
                      <a:pt x="68" y="5"/>
                      <a:pt x="74" y="5"/>
                      <a:pt x="76" y="3"/>
                    </a:cubicBezTo>
                    <a:cubicBezTo>
                      <a:pt x="79" y="1"/>
                      <a:pt x="78" y="0"/>
                      <a:pt x="81" y="3"/>
                    </a:cubicBezTo>
                    <a:cubicBezTo>
                      <a:pt x="85" y="6"/>
                      <a:pt x="84" y="7"/>
                      <a:pt x="90" y="7"/>
                    </a:cubicBezTo>
                    <a:cubicBezTo>
                      <a:pt x="95" y="8"/>
                      <a:pt x="94" y="8"/>
                      <a:pt x="102" y="13"/>
                    </a:cubicBezTo>
                    <a:cubicBezTo>
                      <a:pt x="109" y="18"/>
                      <a:pt x="111" y="19"/>
                      <a:pt x="115" y="19"/>
                    </a:cubicBezTo>
                    <a:cubicBezTo>
                      <a:pt x="113" y="20"/>
                      <a:pt x="112" y="21"/>
                      <a:pt x="115" y="24"/>
                    </a:cubicBezTo>
                    <a:cubicBezTo>
                      <a:pt x="119" y="29"/>
                      <a:pt x="118" y="32"/>
                      <a:pt x="113" y="3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26" name="Gruppieren 25">
              <a:extLst>
                <a:ext uri="{FF2B5EF4-FFF2-40B4-BE49-F238E27FC236}">
                  <a16:creationId xmlns:a16="http://schemas.microsoft.com/office/drawing/2014/main" id="{D1F024AC-A7AA-B0F1-B2DA-DCAFCDA1D4B0}"/>
                </a:ext>
              </a:extLst>
            </p:cNvPr>
            <p:cNvGrpSpPr/>
            <p:nvPr/>
          </p:nvGrpSpPr>
          <p:grpSpPr>
            <a:xfrm>
              <a:off x="6952461" y="1417017"/>
              <a:ext cx="3688987" cy="1203327"/>
              <a:chOff x="4446328" y="1479687"/>
              <a:chExt cx="3688986" cy="1203326"/>
            </a:xfrm>
            <a:solidFill>
              <a:schemeClr val="bg1">
                <a:lumMod val="50000"/>
              </a:schemeClr>
            </a:solidFill>
          </p:grpSpPr>
          <p:grpSp>
            <p:nvGrpSpPr>
              <p:cNvPr id="313" name="Gruppieren 312">
                <a:extLst>
                  <a:ext uri="{FF2B5EF4-FFF2-40B4-BE49-F238E27FC236}">
                    <a16:creationId xmlns:a16="http://schemas.microsoft.com/office/drawing/2014/main" id="{89BBB786-5942-DBEB-C8D5-B7CF7F21FB22}"/>
                  </a:ext>
                </a:extLst>
              </p:cNvPr>
              <p:cNvGrpSpPr/>
              <p:nvPr/>
            </p:nvGrpSpPr>
            <p:grpSpPr>
              <a:xfrm>
                <a:off x="4446328" y="1479687"/>
                <a:ext cx="3688986" cy="1182688"/>
                <a:chOff x="4441825" y="1474788"/>
                <a:chExt cx="3751263" cy="1182688"/>
              </a:xfrm>
              <a:grpFill/>
            </p:grpSpPr>
            <p:grpSp>
              <p:nvGrpSpPr>
                <p:cNvPr id="317" name="Gruppieren 316">
                  <a:extLst>
                    <a:ext uri="{FF2B5EF4-FFF2-40B4-BE49-F238E27FC236}">
                      <a16:creationId xmlns:a16="http://schemas.microsoft.com/office/drawing/2014/main" id="{A628D2C2-19B9-DF1A-EBF7-ED7FF20ED6CE}"/>
                    </a:ext>
                  </a:extLst>
                </p:cNvPr>
                <p:cNvGrpSpPr/>
                <p:nvPr/>
              </p:nvGrpSpPr>
              <p:grpSpPr>
                <a:xfrm>
                  <a:off x="4843463" y="1474788"/>
                  <a:ext cx="2951162" cy="1035050"/>
                  <a:chOff x="4843463" y="1474788"/>
                  <a:chExt cx="2951162" cy="1035050"/>
                </a:xfrm>
                <a:grpFill/>
              </p:grpSpPr>
              <p:sp>
                <p:nvSpPr>
                  <p:cNvPr id="320" name="Freeform 639">
                    <a:extLst>
                      <a:ext uri="{FF2B5EF4-FFF2-40B4-BE49-F238E27FC236}">
                        <a16:creationId xmlns:a16="http://schemas.microsoft.com/office/drawing/2014/main" id="{3344049F-D96B-BB3E-9A9B-1F586EC966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475538" y="2230438"/>
                    <a:ext cx="227013" cy="279400"/>
                  </a:xfrm>
                  <a:custGeom>
                    <a:avLst/>
                    <a:gdLst>
                      <a:gd name="T0" fmla="*/ 5 w 194"/>
                      <a:gd name="T1" fmla="*/ 3 h 237"/>
                      <a:gd name="T2" fmla="*/ 25 w 194"/>
                      <a:gd name="T3" fmla="*/ 20 h 237"/>
                      <a:gd name="T4" fmla="*/ 45 w 194"/>
                      <a:gd name="T5" fmla="*/ 39 h 237"/>
                      <a:gd name="T6" fmla="*/ 62 w 194"/>
                      <a:gd name="T7" fmla="*/ 57 h 237"/>
                      <a:gd name="T8" fmla="*/ 76 w 194"/>
                      <a:gd name="T9" fmla="*/ 77 h 237"/>
                      <a:gd name="T10" fmla="*/ 108 w 194"/>
                      <a:gd name="T11" fmla="*/ 103 h 237"/>
                      <a:gd name="T12" fmla="*/ 135 w 194"/>
                      <a:gd name="T13" fmla="*/ 128 h 237"/>
                      <a:gd name="T14" fmla="*/ 167 w 194"/>
                      <a:gd name="T15" fmla="*/ 160 h 237"/>
                      <a:gd name="T16" fmla="*/ 127 w 194"/>
                      <a:gd name="T17" fmla="*/ 142 h 237"/>
                      <a:gd name="T18" fmla="*/ 130 w 194"/>
                      <a:gd name="T19" fmla="*/ 162 h 237"/>
                      <a:gd name="T20" fmla="*/ 139 w 194"/>
                      <a:gd name="T21" fmla="*/ 190 h 237"/>
                      <a:gd name="T22" fmla="*/ 169 w 194"/>
                      <a:gd name="T23" fmla="*/ 207 h 237"/>
                      <a:gd name="T24" fmla="*/ 187 w 194"/>
                      <a:gd name="T25" fmla="*/ 223 h 237"/>
                      <a:gd name="T26" fmla="*/ 171 w 194"/>
                      <a:gd name="T27" fmla="*/ 217 h 237"/>
                      <a:gd name="T28" fmla="*/ 157 w 194"/>
                      <a:gd name="T29" fmla="*/ 219 h 237"/>
                      <a:gd name="T30" fmla="*/ 160 w 194"/>
                      <a:gd name="T31" fmla="*/ 233 h 237"/>
                      <a:gd name="T32" fmla="*/ 143 w 194"/>
                      <a:gd name="T33" fmla="*/ 220 h 237"/>
                      <a:gd name="T34" fmla="*/ 130 w 194"/>
                      <a:gd name="T35" fmla="*/ 195 h 237"/>
                      <a:gd name="T36" fmla="*/ 116 w 194"/>
                      <a:gd name="T37" fmla="*/ 167 h 237"/>
                      <a:gd name="T38" fmla="*/ 97 w 194"/>
                      <a:gd name="T39" fmla="*/ 148 h 237"/>
                      <a:gd name="T40" fmla="*/ 82 w 194"/>
                      <a:gd name="T41" fmla="*/ 112 h 237"/>
                      <a:gd name="T42" fmla="*/ 60 w 194"/>
                      <a:gd name="T43" fmla="*/ 89 h 237"/>
                      <a:gd name="T44" fmla="*/ 37 w 194"/>
                      <a:gd name="T45" fmla="*/ 71 h 237"/>
                      <a:gd name="T46" fmla="*/ 22 w 194"/>
                      <a:gd name="T47" fmla="*/ 52 h 237"/>
                      <a:gd name="T48" fmla="*/ 11 w 194"/>
                      <a:gd name="T49" fmla="*/ 30 h 237"/>
                      <a:gd name="T50" fmla="*/ 17 w 194"/>
                      <a:gd name="T51" fmla="*/ 23 h 237"/>
                      <a:gd name="T52" fmla="*/ 0 w 194"/>
                      <a:gd name="T53" fmla="*/ 10 h 237"/>
                      <a:gd name="T54" fmla="*/ 5 w 194"/>
                      <a:gd name="T55" fmla="*/ 3 h 2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</a:cxnLst>
                    <a:rect l="0" t="0" r="r" b="b"/>
                    <a:pathLst>
                      <a:path w="194" h="237">
                        <a:moveTo>
                          <a:pt x="5" y="3"/>
                        </a:moveTo>
                        <a:cubicBezTo>
                          <a:pt x="15" y="10"/>
                          <a:pt x="21" y="11"/>
                          <a:pt x="25" y="20"/>
                        </a:cubicBezTo>
                        <a:cubicBezTo>
                          <a:pt x="29" y="29"/>
                          <a:pt x="40" y="32"/>
                          <a:pt x="45" y="39"/>
                        </a:cubicBezTo>
                        <a:cubicBezTo>
                          <a:pt x="50" y="46"/>
                          <a:pt x="51" y="45"/>
                          <a:pt x="62" y="57"/>
                        </a:cubicBezTo>
                        <a:cubicBezTo>
                          <a:pt x="73" y="69"/>
                          <a:pt x="62" y="64"/>
                          <a:pt x="76" y="77"/>
                        </a:cubicBezTo>
                        <a:cubicBezTo>
                          <a:pt x="91" y="89"/>
                          <a:pt x="99" y="90"/>
                          <a:pt x="108" y="103"/>
                        </a:cubicBezTo>
                        <a:cubicBezTo>
                          <a:pt x="118" y="116"/>
                          <a:pt x="122" y="118"/>
                          <a:pt x="135" y="128"/>
                        </a:cubicBezTo>
                        <a:cubicBezTo>
                          <a:pt x="149" y="138"/>
                          <a:pt x="177" y="162"/>
                          <a:pt x="167" y="160"/>
                        </a:cubicBezTo>
                        <a:cubicBezTo>
                          <a:pt x="158" y="157"/>
                          <a:pt x="129" y="136"/>
                          <a:pt x="127" y="142"/>
                        </a:cubicBezTo>
                        <a:cubicBezTo>
                          <a:pt x="125" y="147"/>
                          <a:pt x="122" y="150"/>
                          <a:pt x="130" y="162"/>
                        </a:cubicBezTo>
                        <a:cubicBezTo>
                          <a:pt x="138" y="175"/>
                          <a:pt x="130" y="182"/>
                          <a:pt x="139" y="190"/>
                        </a:cubicBezTo>
                        <a:cubicBezTo>
                          <a:pt x="148" y="198"/>
                          <a:pt x="166" y="203"/>
                          <a:pt x="169" y="207"/>
                        </a:cubicBezTo>
                        <a:cubicBezTo>
                          <a:pt x="173" y="211"/>
                          <a:pt x="194" y="222"/>
                          <a:pt x="187" y="223"/>
                        </a:cubicBezTo>
                        <a:cubicBezTo>
                          <a:pt x="180" y="223"/>
                          <a:pt x="177" y="217"/>
                          <a:pt x="171" y="217"/>
                        </a:cubicBezTo>
                        <a:cubicBezTo>
                          <a:pt x="165" y="217"/>
                          <a:pt x="156" y="216"/>
                          <a:pt x="157" y="219"/>
                        </a:cubicBezTo>
                        <a:cubicBezTo>
                          <a:pt x="159" y="223"/>
                          <a:pt x="165" y="237"/>
                          <a:pt x="160" y="233"/>
                        </a:cubicBezTo>
                        <a:cubicBezTo>
                          <a:pt x="154" y="230"/>
                          <a:pt x="151" y="229"/>
                          <a:pt x="143" y="220"/>
                        </a:cubicBezTo>
                        <a:cubicBezTo>
                          <a:pt x="134" y="210"/>
                          <a:pt x="139" y="201"/>
                          <a:pt x="130" y="195"/>
                        </a:cubicBezTo>
                        <a:cubicBezTo>
                          <a:pt x="122" y="189"/>
                          <a:pt x="121" y="170"/>
                          <a:pt x="116" y="167"/>
                        </a:cubicBezTo>
                        <a:cubicBezTo>
                          <a:pt x="111" y="165"/>
                          <a:pt x="104" y="162"/>
                          <a:pt x="97" y="148"/>
                        </a:cubicBezTo>
                        <a:cubicBezTo>
                          <a:pt x="90" y="135"/>
                          <a:pt x="90" y="122"/>
                          <a:pt x="82" y="112"/>
                        </a:cubicBezTo>
                        <a:cubicBezTo>
                          <a:pt x="74" y="102"/>
                          <a:pt x="69" y="95"/>
                          <a:pt x="60" y="89"/>
                        </a:cubicBezTo>
                        <a:cubicBezTo>
                          <a:pt x="51" y="83"/>
                          <a:pt x="42" y="77"/>
                          <a:pt x="37" y="71"/>
                        </a:cubicBezTo>
                        <a:cubicBezTo>
                          <a:pt x="32" y="64"/>
                          <a:pt x="25" y="58"/>
                          <a:pt x="22" y="52"/>
                        </a:cubicBezTo>
                        <a:cubicBezTo>
                          <a:pt x="19" y="45"/>
                          <a:pt x="4" y="27"/>
                          <a:pt x="11" y="30"/>
                        </a:cubicBezTo>
                        <a:cubicBezTo>
                          <a:pt x="18" y="34"/>
                          <a:pt x="21" y="28"/>
                          <a:pt x="17" y="23"/>
                        </a:cubicBezTo>
                        <a:cubicBezTo>
                          <a:pt x="13" y="18"/>
                          <a:pt x="0" y="14"/>
                          <a:pt x="0" y="10"/>
                        </a:cubicBezTo>
                        <a:cubicBezTo>
                          <a:pt x="0" y="5"/>
                          <a:pt x="0" y="0"/>
                          <a:pt x="5" y="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1" name="Freeform 640">
                    <a:extLst>
                      <a:ext uri="{FF2B5EF4-FFF2-40B4-BE49-F238E27FC236}">
                        <a16:creationId xmlns:a16="http://schemas.microsoft.com/office/drawing/2014/main" id="{2899FC4C-09C6-384C-92AC-0639553DC81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54600" y="1585913"/>
                    <a:ext cx="301625" cy="177800"/>
                  </a:xfrm>
                  <a:custGeom>
                    <a:avLst/>
                    <a:gdLst>
                      <a:gd name="T0" fmla="*/ 195 w 257"/>
                      <a:gd name="T1" fmla="*/ 9 h 152"/>
                      <a:gd name="T2" fmla="*/ 188 w 257"/>
                      <a:gd name="T3" fmla="*/ 12 h 152"/>
                      <a:gd name="T4" fmla="*/ 176 w 257"/>
                      <a:gd name="T5" fmla="*/ 16 h 152"/>
                      <a:gd name="T6" fmla="*/ 159 w 257"/>
                      <a:gd name="T7" fmla="*/ 18 h 152"/>
                      <a:gd name="T8" fmla="*/ 133 w 257"/>
                      <a:gd name="T9" fmla="*/ 18 h 152"/>
                      <a:gd name="T10" fmla="*/ 112 w 257"/>
                      <a:gd name="T11" fmla="*/ 18 h 152"/>
                      <a:gd name="T12" fmla="*/ 103 w 257"/>
                      <a:gd name="T13" fmla="*/ 25 h 152"/>
                      <a:gd name="T14" fmla="*/ 91 w 257"/>
                      <a:gd name="T15" fmla="*/ 28 h 152"/>
                      <a:gd name="T16" fmla="*/ 75 w 257"/>
                      <a:gd name="T17" fmla="*/ 32 h 152"/>
                      <a:gd name="T18" fmla="*/ 66 w 257"/>
                      <a:gd name="T19" fmla="*/ 39 h 152"/>
                      <a:gd name="T20" fmla="*/ 56 w 257"/>
                      <a:gd name="T21" fmla="*/ 45 h 152"/>
                      <a:gd name="T22" fmla="*/ 50 w 257"/>
                      <a:gd name="T23" fmla="*/ 48 h 152"/>
                      <a:gd name="T24" fmla="*/ 47 w 257"/>
                      <a:gd name="T25" fmla="*/ 60 h 152"/>
                      <a:gd name="T26" fmla="*/ 32 w 257"/>
                      <a:gd name="T27" fmla="*/ 75 h 152"/>
                      <a:gd name="T28" fmla="*/ 38 w 257"/>
                      <a:gd name="T29" fmla="*/ 82 h 152"/>
                      <a:gd name="T30" fmla="*/ 21 w 257"/>
                      <a:gd name="T31" fmla="*/ 91 h 152"/>
                      <a:gd name="T32" fmla="*/ 10 w 257"/>
                      <a:gd name="T33" fmla="*/ 99 h 152"/>
                      <a:gd name="T34" fmla="*/ 21 w 257"/>
                      <a:gd name="T35" fmla="*/ 109 h 152"/>
                      <a:gd name="T36" fmla="*/ 3 w 257"/>
                      <a:gd name="T37" fmla="*/ 117 h 152"/>
                      <a:gd name="T38" fmla="*/ 21 w 257"/>
                      <a:gd name="T39" fmla="*/ 127 h 152"/>
                      <a:gd name="T40" fmla="*/ 41 w 257"/>
                      <a:gd name="T41" fmla="*/ 130 h 152"/>
                      <a:gd name="T42" fmla="*/ 53 w 257"/>
                      <a:gd name="T43" fmla="*/ 139 h 152"/>
                      <a:gd name="T44" fmla="*/ 78 w 257"/>
                      <a:gd name="T45" fmla="*/ 148 h 152"/>
                      <a:gd name="T46" fmla="*/ 109 w 257"/>
                      <a:gd name="T47" fmla="*/ 150 h 152"/>
                      <a:gd name="T48" fmla="*/ 122 w 257"/>
                      <a:gd name="T49" fmla="*/ 144 h 152"/>
                      <a:gd name="T50" fmla="*/ 106 w 257"/>
                      <a:gd name="T51" fmla="*/ 133 h 152"/>
                      <a:gd name="T52" fmla="*/ 87 w 257"/>
                      <a:gd name="T53" fmla="*/ 125 h 152"/>
                      <a:gd name="T54" fmla="*/ 77 w 257"/>
                      <a:gd name="T55" fmla="*/ 113 h 152"/>
                      <a:gd name="T56" fmla="*/ 67 w 257"/>
                      <a:gd name="T57" fmla="*/ 96 h 152"/>
                      <a:gd name="T58" fmla="*/ 82 w 257"/>
                      <a:gd name="T59" fmla="*/ 87 h 152"/>
                      <a:gd name="T60" fmla="*/ 90 w 257"/>
                      <a:gd name="T61" fmla="*/ 71 h 152"/>
                      <a:gd name="T62" fmla="*/ 103 w 257"/>
                      <a:gd name="T63" fmla="*/ 62 h 152"/>
                      <a:gd name="T64" fmla="*/ 110 w 257"/>
                      <a:gd name="T65" fmla="*/ 53 h 152"/>
                      <a:gd name="T66" fmla="*/ 125 w 257"/>
                      <a:gd name="T67" fmla="*/ 48 h 152"/>
                      <a:gd name="T68" fmla="*/ 138 w 257"/>
                      <a:gd name="T69" fmla="*/ 41 h 152"/>
                      <a:gd name="T70" fmla="*/ 159 w 257"/>
                      <a:gd name="T71" fmla="*/ 38 h 152"/>
                      <a:gd name="T72" fmla="*/ 168 w 257"/>
                      <a:gd name="T73" fmla="*/ 35 h 152"/>
                      <a:gd name="T74" fmla="*/ 180 w 257"/>
                      <a:gd name="T75" fmla="*/ 29 h 152"/>
                      <a:gd name="T76" fmla="*/ 198 w 257"/>
                      <a:gd name="T77" fmla="*/ 29 h 152"/>
                      <a:gd name="T78" fmla="*/ 220 w 257"/>
                      <a:gd name="T79" fmla="*/ 25 h 152"/>
                      <a:gd name="T80" fmla="*/ 234 w 257"/>
                      <a:gd name="T81" fmla="*/ 20 h 152"/>
                      <a:gd name="T82" fmla="*/ 247 w 257"/>
                      <a:gd name="T83" fmla="*/ 14 h 152"/>
                      <a:gd name="T84" fmla="*/ 236 w 257"/>
                      <a:gd name="T85" fmla="*/ 6 h 152"/>
                      <a:gd name="T86" fmla="*/ 219 w 257"/>
                      <a:gd name="T87" fmla="*/ 2 h 152"/>
                      <a:gd name="T88" fmla="*/ 207 w 257"/>
                      <a:gd name="T89" fmla="*/ 2 h 152"/>
                      <a:gd name="T90" fmla="*/ 195 w 257"/>
                      <a:gd name="T91" fmla="*/ 9 h 1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257" h="152">
                        <a:moveTo>
                          <a:pt x="195" y="9"/>
                        </a:moveTo>
                        <a:cubicBezTo>
                          <a:pt x="192" y="12"/>
                          <a:pt x="196" y="9"/>
                          <a:pt x="188" y="12"/>
                        </a:cubicBezTo>
                        <a:cubicBezTo>
                          <a:pt x="179" y="14"/>
                          <a:pt x="188" y="13"/>
                          <a:pt x="176" y="16"/>
                        </a:cubicBezTo>
                        <a:cubicBezTo>
                          <a:pt x="164" y="18"/>
                          <a:pt x="173" y="18"/>
                          <a:pt x="159" y="18"/>
                        </a:cubicBezTo>
                        <a:cubicBezTo>
                          <a:pt x="144" y="18"/>
                          <a:pt x="141" y="15"/>
                          <a:pt x="133" y="18"/>
                        </a:cubicBezTo>
                        <a:cubicBezTo>
                          <a:pt x="126" y="21"/>
                          <a:pt x="116" y="14"/>
                          <a:pt x="112" y="18"/>
                        </a:cubicBezTo>
                        <a:cubicBezTo>
                          <a:pt x="109" y="22"/>
                          <a:pt x="107" y="22"/>
                          <a:pt x="103" y="25"/>
                        </a:cubicBezTo>
                        <a:cubicBezTo>
                          <a:pt x="100" y="27"/>
                          <a:pt x="91" y="25"/>
                          <a:pt x="91" y="28"/>
                        </a:cubicBezTo>
                        <a:cubicBezTo>
                          <a:pt x="90" y="32"/>
                          <a:pt x="75" y="29"/>
                          <a:pt x="75" y="32"/>
                        </a:cubicBezTo>
                        <a:cubicBezTo>
                          <a:pt x="74" y="36"/>
                          <a:pt x="66" y="35"/>
                          <a:pt x="66" y="39"/>
                        </a:cubicBezTo>
                        <a:cubicBezTo>
                          <a:pt x="66" y="44"/>
                          <a:pt x="56" y="41"/>
                          <a:pt x="56" y="45"/>
                        </a:cubicBezTo>
                        <a:cubicBezTo>
                          <a:pt x="57" y="49"/>
                          <a:pt x="49" y="39"/>
                          <a:pt x="50" y="48"/>
                        </a:cubicBezTo>
                        <a:cubicBezTo>
                          <a:pt x="52" y="57"/>
                          <a:pt x="56" y="49"/>
                          <a:pt x="47" y="60"/>
                        </a:cubicBezTo>
                        <a:cubicBezTo>
                          <a:pt x="39" y="71"/>
                          <a:pt x="32" y="73"/>
                          <a:pt x="32" y="75"/>
                        </a:cubicBezTo>
                        <a:cubicBezTo>
                          <a:pt x="32" y="77"/>
                          <a:pt x="48" y="80"/>
                          <a:pt x="38" y="82"/>
                        </a:cubicBezTo>
                        <a:cubicBezTo>
                          <a:pt x="28" y="84"/>
                          <a:pt x="21" y="83"/>
                          <a:pt x="21" y="91"/>
                        </a:cubicBezTo>
                        <a:cubicBezTo>
                          <a:pt x="21" y="98"/>
                          <a:pt x="1" y="94"/>
                          <a:pt x="10" y="99"/>
                        </a:cubicBezTo>
                        <a:cubicBezTo>
                          <a:pt x="19" y="104"/>
                          <a:pt x="27" y="106"/>
                          <a:pt x="21" y="109"/>
                        </a:cubicBezTo>
                        <a:cubicBezTo>
                          <a:pt x="15" y="112"/>
                          <a:pt x="0" y="110"/>
                          <a:pt x="3" y="117"/>
                        </a:cubicBezTo>
                        <a:cubicBezTo>
                          <a:pt x="6" y="124"/>
                          <a:pt x="11" y="126"/>
                          <a:pt x="21" y="127"/>
                        </a:cubicBezTo>
                        <a:cubicBezTo>
                          <a:pt x="31" y="128"/>
                          <a:pt x="39" y="125"/>
                          <a:pt x="41" y="130"/>
                        </a:cubicBezTo>
                        <a:cubicBezTo>
                          <a:pt x="44" y="136"/>
                          <a:pt x="39" y="131"/>
                          <a:pt x="53" y="139"/>
                        </a:cubicBezTo>
                        <a:cubicBezTo>
                          <a:pt x="67" y="147"/>
                          <a:pt x="59" y="145"/>
                          <a:pt x="78" y="148"/>
                        </a:cubicBezTo>
                        <a:cubicBezTo>
                          <a:pt x="97" y="150"/>
                          <a:pt x="100" y="149"/>
                          <a:pt x="109" y="150"/>
                        </a:cubicBezTo>
                        <a:cubicBezTo>
                          <a:pt x="118" y="151"/>
                          <a:pt x="128" y="152"/>
                          <a:pt x="122" y="144"/>
                        </a:cubicBezTo>
                        <a:cubicBezTo>
                          <a:pt x="115" y="135"/>
                          <a:pt x="117" y="134"/>
                          <a:pt x="106" y="133"/>
                        </a:cubicBezTo>
                        <a:cubicBezTo>
                          <a:pt x="95" y="132"/>
                          <a:pt x="96" y="133"/>
                          <a:pt x="87" y="125"/>
                        </a:cubicBezTo>
                        <a:cubicBezTo>
                          <a:pt x="79" y="117"/>
                          <a:pt x="87" y="125"/>
                          <a:pt x="77" y="113"/>
                        </a:cubicBezTo>
                        <a:cubicBezTo>
                          <a:pt x="67" y="101"/>
                          <a:pt x="56" y="102"/>
                          <a:pt x="67" y="96"/>
                        </a:cubicBezTo>
                        <a:cubicBezTo>
                          <a:pt x="78" y="90"/>
                          <a:pt x="76" y="93"/>
                          <a:pt x="82" y="87"/>
                        </a:cubicBezTo>
                        <a:cubicBezTo>
                          <a:pt x="88" y="81"/>
                          <a:pt x="78" y="79"/>
                          <a:pt x="90" y="71"/>
                        </a:cubicBezTo>
                        <a:cubicBezTo>
                          <a:pt x="102" y="64"/>
                          <a:pt x="97" y="66"/>
                          <a:pt x="103" y="62"/>
                        </a:cubicBezTo>
                        <a:cubicBezTo>
                          <a:pt x="109" y="59"/>
                          <a:pt x="103" y="52"/>
                          <a:pt x="110" y="53"/>
                        </a:cubicBezTo>
                        <a:cubicBezTo>
                          <a:pt x="117" y="53"/>
                          <a:pt x="113" y="46"/>
                          <a:pt x="125" y="48"/>
                        </a:cubicBezTo>
                        <a:cubicBezTo>
                          <a:pt x="137" y="50"/>
                          <a:pt x="127" y="43"/>
                          <a:pt x="138" y="41"/>
                        </a:cubicBezTo>
                        <a:cubicBezTo>
                          <a:pt x="150" y="40"/>
                          <a:pt x="154" y="38"/>
                          <a:pt x="159" y="38"/>
                        </a:cubicBezTo>
                        <a:cubicBezTo>
                          <a:pt x="164" y="38"/>
                          <a:pt x="150" y="35"/>
                          <a:pt x="168" y="35"/>
                        </a:cubicBezTo>
                        <a:cubicBezTo>
                          <a:pt x="187" y="35"/>
                          <a:pt x="168" y="29"/>
                          <a:pt x="180" y="29"/>
                        </a:cubicBezTo>
                        <a:cubicBezTo>
                          <a:pt x="192" y="29"/>
                          <a:pt x="189" y="29"/>
                          <a:pt x="198" y="29"/>
                        </a:cubicBezTo>
                        <a:cubicBezTo>
                          <a:pt x="207" y="29"/>
                          <a:pt x="212" y="28"/>
                          <a:pt x="220" y="25"/>
                        </a:cubicBezTo>
                        <a:cubicBezTo>
                          <a:pt x="228" y="22"/>
                          <a:pt x="223" y="25"/>
                          <a:pt x="234" y="20"/>
                        </a:cubicBezTo>
                        <a:cubicBezTo>
                          <a:pt x="245" y="15"/>
                          <a:pt x="257" y="23"/>
                          <a:pt x="247" y="14"/>
                        </a:cubicBezTo>
                        <a:cubicBezTo>
                          <a:pt x="236" y="6"/>
                          <a:pt x="246" y="8"/>
                          <a:pt x="236" y="6"/>
                        </a:cubicBezTo>
                        <a:cubicBezTo>
                          <a:pt x="227" y="4"/>
                          <a:pt x="224" y="2"/>
                          <a:pt x="219" y="2"/>
                        </a:cubicBezTo>
                        <a:cubicBezTo>
                          <a:pt x="215" y="2"/>
                          <a:pt x="209" y="0"/>
                          <a:pt x="207" y="2"/>
                        </a:cubicBezTo>
                        <a:cubicBezTo>
                          <a:pt x="206" y="4"/>
                          <a:pt x="193" y="3"/>
                          <a:pt x="195" y="9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2" name="Freeform 641">
                    <a:extLst>
                      <a:ext uri="{FF2B5EF4-FFF2-40B4-BE49-F238E27FC236}">
                        <a16:creationId xmlns:a16="http://schemas.microsoft.com/office/drawing/2014/main" id="{705F4199-2975-B512-9862-B03DBBEE84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011738" y="1785938"/>
                    <a:ext cx="53975" cy="26988"/>
                  </a:xfrm>
                  <a:custGeom>
                    <a:avLst/>
                    <a:gdLst>
                      <a:gd name="T0" fmla="*/ 5 w 45"/>
                      <a:gd name="T1" fmla="*/ 8 h 23"/>
                      <a:gd name="T2" fmla="*/ 7 w 45"/>
                      <a:gd name="T3" fmla="*/ 15 h 23"/>
                      <a:gd name="T4" fmla="*/ 11 w 45"/>
                      <a:gd name="T5" fmla="*/ 19 h 23"/>
                      <a:gd name="T6" fmla="*/ 18 w 45"/>
                      <a:gd name="T7" fmla="*/ 21 h 23"/>
                      <a:gd name="T8" fmla="*/ 25 w 45"/>
                      <a:gd name="T9" fmla="*/ 19 h 23"/>
                      <a:gd name="T10" fmla="*/ 30 w 45"/>
                      <a:gd name="T11" fmla="*/ 16 h 23"/>
                      <a:gd name="T12" fmla="*/ 38 w 45"/>
                      <a:gd name="T13" fmla="*/ 14 h 23"/>
                      <a:gd name="T14" fmla="*/ 40 w 45"/>
                      <a:gd name="T15" fmla="*/ 7 h 23"/>
                      <a:gd name="T16" fmla="*/ 31 w 45"/>
                      <a:gd name="T17" fmla="*/ 4 h 23"/>
                      <a:gd name="T18" fmla="*/ 21 w 45"/>
                      <a:gd name="T19" fmla="*/ 1 h 23"/>
                      <a:gd name="T20" fmla="*/ 12 w 45"/>
                      <a:gd name="T21" fmla="*/ 1 h 23"/>
                      <a:gd name="T22" fmla="*/ 6 w 45"/>
                      <a:gd name="T23" fmla="*/ 3 h 23"/>
                      <a:gd name="T24" fmla="*/ 5 w 45"/>
                      <a:gd name="T25" fmla="*/ 8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45" h="23">
                        <a:moveTo>
                          <a:pt x="5" y="8"/>
                        </a:moveTo>
                        <a:cubicBezTo>
                          <a:pt x="6" y="11"/>
                          <a:pt x="6" y="13"/>
                          <a:pt x="7" y="15"/>
                        </a:cubicBezTo>
                        <a:cubicBezTo>
                          <a:pt x="7" y="17"/>
                          <a:pt x="7" y="17"/>
                          <a:pt x="11" y="19"/>
                        </a:cubicBezTo>
                        <a:cubicBezTo>
                          <a:pt x="15" y="21"/>
                          <a:pt x="16" y="23"/>
                          <a:pt x="18" y="21"/>
                        </a:cubicBezTo>
                        <a:cubicBezTo>
                          <a:pt x="20" y="19"/>
                          <a:pt x="20" y="19"/>
                          <a:pt x="25" y="19"/>
                        </a:cubicBezTo>
                        <a:cubicBezTo>
                          <a:pt x="30" y="20"/>
                          <a:pt x="24" y="18"/>
                          <a:pt x="30" y="16"/>
                        </a:cubicBezTo>
                        <a:cubicBezTo>
                          <a:pt x="36" y="15"/>
                          <a:pt x="36" y="17"/>
                          <a:pt x="38" y="14"/>
                        </a:cubicBezTo>
                        <a:cubicBezTo>
                          <a:pt x="41" y="10"/>
                          <a:pt x="45" y="9"/>
                          <a:pt x="40" y="7"/>
                        </a:cubicBezTo>
                        <a:cubicBezTo>
                          <a:pt x="36" y="5"/>
                          <a:pt x="33" y="4"/>
                          <a:pt x="31" y="4"/>
                        </a:cubicBezTo>
                        <a:cubicBezTo>
                          <a:pt x="29" y="4"/>
                          <a:pt x="26" y="0"/>
                          <a:pt x="21" y="1"/>
                        </a:cubicBezTo>
                        <a:cubicBezTo>
                          <a:pt x="17" y="1"/>
                          <a:pt x="14" y="0"/>
                          <a:pt x="12" y="1"/>
                        </a:cubicBezTo>
                        <a:cubicBezTo>
                          <a:pt x="10" y="2"/>
                          <a:pt x="7" y="1"/>
                          <a:pt x="6" y="3"/>
                        </a:cubicBezTo>
                        <a:cubicBezTo>
                          <a:pt x="5" y="5"/>
                          <a:pt x="0" y="4"/>
                          <a:pt x="5" y="8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3" name="Freeform 642">
                    <a:extLst>
                      <a:ext uri="{FF2B5EF4-FFF2-40B4-BE49-F238E27FC236}">
                        <a16:creationId xmlns:a16="http://schemas.microsoft.com/office/drawing/2014/main" id="{A90884A1-06CA-7EEB-D32C-496FE3FA6AC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73725" y="1487488"/>
                    <a:ext cx="206375" cy="63500"/>
                  </a:xfrm>
                  <a:custGeom>
                    <a:avLst/>
                    <a:gdLst>
                      <a:gd name="T0" fmla="*/ 21 w 176"/>
                      <a:gd name="T1" fmla="*/ 9 h 54"/>
                      <a:gd name="T2" fmla="*/ 19 w 176"/>
                      <a:gd name="T3" fmla="*/ 15 h 54"/>
                      <a:gd name="T4" fmla="*/ 11 w 176"/>
                      <a:gd name="T5" fmla="*/ 20 h 54"/>
                      <a:gd name="T6" fmla="*/ 14 w 176"/>
                      <a:gd name="T7" fmla="*/ 28 h 54"/>
                      <a:gd name="T8" fmla="*/ 29 w 176"/>
                      <a:gd name="T9" fmla="*/ 35 h 54"/>
                      <a:gd name="T10" fmla="*/ 38 w 176"/>
                      <a:gd name="T11" fmla="*/ 29 h 54"/>
                      <a:gd name="T12" fmla="*/ 46 w 176"/>
                      <a:gd name="T13" fmla="*/ 29 h 54"/>
                      <a:gd name="T14" fmla="*/ 55 w 176"/>
                      <a:gd name="T15" fmla="*/ 27 h 54"/>
                      <a:gd name="T16" fmla="*/ 61 w 176"/>
                      <a:gd name="T17" fmla="*/ 26 h 54"/>
                      <a:gd name="T18" fmla="*/ 51 w 176"/>
                      <a:gd name="T19" fmla="*/ 35 h 54"/>
                      <a:gd name="T20" fmla="*/ 76 w 176"/>
                      <a:gd name="T21" fmla="*/ 40 h 54"/>
                      <a:gd name="T22" fmla="*/ 100 w 176"/>
                      <a:gd name="T23" fmla="*/ 47 h 54"/>
                      <a:gd name="T24" fmla="*/ 109 w 176"/>
                      <a:gd name="T25" fmla="*/ 49 h 54"/>
                      <a:gd name="T26" fmla="*/ 125 w 176"/>
                      <a:gd name="T27" fmla="*/ 49 h 54"/>
                      <a:gd name="T28" fmla="*/ 149 w 176"/>
                      <a:gd name="T29" fmla="*/ 50 h 54"/>
                      <a:gd name="T30" fmla="*/ 167 w 176"/>
                      <a:gd name="T31" fmla="*/ 51 h 54"/>
                      <a:gd name="T32" fmla="*/ 167 w 176"/>
                      <a:gd name="T33" fmla="*/ 44 h 54"/>
                      <a:gd name="T34" fmla="*/ 155 w 176"/>
                      <a:gd name="T35" fmla="*/ 40 h 54"/>
                      <a:gd name="T36" fmla="*/ 150 w 176"/>
                      <a:gd name="T37" fmla="*/ 30 h 54"/>
                      <a:gd name="T38" fmla="*/ 150 w 176"/>
                      <a:gd name="T39" fmla="*/ 26 h 54"/>
                      <a:gd name="T40" fmla="*/ 131 w 176"/>
                      <a:gd name="T41" fmla="*/ 21 h 54"/>
                      <a:gd name="T42" fmla="*/ 123 w 176"/>
                      <a:gd name="T43" fmla="*/ 25 h 54"/>
                      <a:gd name="T44" fmla="*/ 117 w 176"/>
                      <a:gd name="T45" fmla="*/ 29 h 54"/>
                      <a:gd name="T46" fmla="*/ 111 w 176"/>
                      <a:gd name="T47" fmla="*/ 22 h 54"/>
                      <a:gd name="T48" fmla="*/ 92 w 176"/>
                      <a:gd name="T49" fmla="*/ 20 h 54"/>
                      <a:gd name="T50" fmla="*/ 94 w 176"/>
                      <a:gd name="T51" fmla="*/ 12 h 54"/>
                      <a:gd name="T52" fmla="*/ 88 w 176"/>
                      <a:gd name="T53" fmla="*/ 9 h 54"/>
                      <a:gd name="T54" fmla="*/ 68 w 176"/>
                      <a:gd name="T55" fmla="*/ 6 h 54"/>
                      <a:gd name="T56" fmla="*/ 59 w 176"/>
                      <a:gd name="T57" fmla="*/ 2 h 54"/>
                      <a:gd name="T58" fmla="*/ 48 w 176"/>
                      <a:gd name="T59" fmla="*/ 2 h 54"/>
                      <a:gd name="T60" fmla="*/ 37 w 176"/>
                      <a:gd name="T61" fmla="*/ 6 h 54"/>
                      <a:gd name="T62" fmla="*/ 26 w 176"/>
                      <a:gd name="T63" fmla="*/ 7 h 54"/>
                      <a:gd name="T64" fmla="*/ 21 w 176"/>
                      <a:gd name="T65" fmla="*/ 9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76" h="54">
                        <a:moveTo>
                          <a:pt x="21" y="9"/>
                        </a:moveTo>
                        <a:cubicBezTo>
                          <a:pt x="24" y="13"/>
                          <a:pt x="17" y="11"/>
                          <a:pt x="19" y="15"/>
                        </a:cubicBezTo>
                        <a:cubicBezTo>
                          <a:pt x="21" y="19"/>
                          <a:pt x="7" y="17"/>
                          <a:pt x="11" y="20"/>
                        </a:cubicBezTo>
                        <a:cubicBezTo>
                          <a:pt x="15" y="24"/>
                          <a:pt x="0" y="20"/>
                          <a:pt x="14" y="28"/>
                        </a:cubicBezTo>
                        <a:cubicBezTo>
                          <a:pt x="29" y="35"/>
                          <a:pt x="27" y="35"/>
                          <a:pt x="29" y="35"/>
                        </a:cubicBezTo>
                        <a:cubicBezTo>
                          <a:pt x="31" y="35"/>
                          <a:pt x="38" y="26"/>
                          <a:pt x="38" y="29"/>
                        </a:cubicBezTo>
                        <a:cubicBezTo>
                          <a:pt x="38" y="32"/>
                          <a:pt x="45" y="27"/>
                          <a:pt x="46" y="29"/>
                        </a:cubicBezTo>
                        <a:cubicBezTo>
                          <a:pt x="47" y="31"/>
                          <a:pt x="54" y="26"/>
                          <a:pt x="55" y="27"/>
                        </a:cubicBezTo>
                        <a:cubicBezTo>
                          <a:pt x="55" y="28"/>
                          <a:pt x="64" y="18"/>
                          <a:pt x="61" y="26"/>
                        </a:cubicBezTo>
                        <a:cubicBezTo>
                          <a:pt x="59" y="33"/>
                          <a:pt x="38" y="30"/>
                          <a:pt x="51" y="35"/>
                        </a:cubicBezTo>
                        <a:cubicBezTo>
                          <a:pt x="65" y="40"/>
                          <a:pt x="66" y="35"/>
                          <a:pt x="76" y="40"/>
                        </a:cubicBezTo>
                        <a:cubicBezTo>
                          <a:pt x="86" y="45"/>
                          <a:pt x="91" y="46"/>
                          <a:pt x="100" y="47"/>
                        </a:cubicBezTo>
                        <a:cubicBezTo>
                          <a:pt x="109" y="49"/>
                          <a:pt x="97" y="48"/>
                          <a:pt x="109" y="49"/>
                        </a:cubicBezTo>
                        <a:cubicBezTo>
                          <a:pt x="122" y="50"/>
                          <a:pt x="104" y="46"/>
                          <a:pt x="125" y="49"/>
                        </a:cubicBezTo>
                        <a:cubicBezTo>
                          <a:pt x="146" y="52"/>
                          <a:pt x="137" y="50"/>
                          <a:pt x="149" y="50"/>
                        </a:cubicBezTo>
                        <a:cubicBezTo>
                          <a:pt x="161" y="50"/>
                          <a:pt x="164" y="54"/>
                          <a:pt x="167" y="51"/>
                        </a:cubicBezTo>
                        <a:cubicBezTo>
                          <a:pt x="170" y="48"/>
                          <a:pt x="176" y="44"/>
                          <a:pt x="167" y="44"/>
                        </a:cubicBezTo>
                        <a:cubicBezTo>
                          <a:pt x="158" y="44"/>
                          <a:pt x="161" y="46"/>
                          <a:pt x="155" y="40"/>
                        </a:cubicBezTo>
                        <a:cubicBezTo>
                          <a:pt x="149" y="33"/>
                          <a:pt x="146" y="31"/>
                          <a:pt x="150" y="30"/>
                        </a:cubicBezTo>
                        <a:cubicBezTo>
                          <a:pt x="154" y="30"/>
                          <a:pt x="160" y="29"/>
                          <a:pt x="150" y="26"/>
                        </a:cubicBezTo>
                        <a:cubicBezTo>
                          <a:pt x="139" y="22"/>
                          <a:pt x="134" y="19"/>
                          <a:pt x="131" y="21"/>
                        </a:cubicBezTo>
                        <a:cubicBezTo>
                          <a:pt x="127" y="24"/>
                          <a:pt x="125" y="22"/>
                          <a:pt x="123" y="25"/>
                        </a:cubicBezTo>
                        <a:cubicBezTo>
                          <a:pt x="120" y="29"/>
                          <a:pt x="119" y="36"/>
                          <a:pt x="117" y="29"/>
                        </a:cubicBezTo>
                        <a:cubicBezTo>
                          <a:pt x="114" y="22"/>
                          <a:pt x="122" y="21"/>
                          <a:pt x="111" y="22"/>
                        </a:cubicBezTo>
                        <a:cubicBezTo>
                          <a:pt x="100" y="22"/>
                          <a:pt x="100" y="22"/>
                          <a:pt x="92" y="20"/>
                        </a:cubicBezTo>
                        <a:cubicBezTo>
                          <a:pt x="83" y="18"/>
                          <a:pt x="91" y="12"/>
                          <a:pt x="94" y="12"/>
                        </a:cubicBezTo>
                        <a:cubicBezTo>
                          <a:pt x="97" y="12"/>
                          <a:pt x="99" y="10"/>
                          <a:pt x="88" y="9"/>
                        </a:cubicBezTo>
                        <a:cubicBezTo>
                          <a:pt x="76" y="7"/>
                          <a:pt x="73" y="7"/>
                          <a:pt x="68" y="6"/>
                        </a:cubicBezTo>
                        <a:cubicBezTo>
                          <a:pt x="64" y="6"/>
                          <a:pt x="63" y="2"/>
                          <a:pt x="59" y="2"/>
                        </a:cubicBezTo>
                        <a:cubicBezTo>
                          <a:pt x="56" y="2"/>
                          <a:pt x="51" y="0"/>
                          <a:pt x="48" y="2"/>
                        </a:cubicBezTo>
                        <a:cubicBezTo>
                          <a:pt x="45" y="5"/>
                          <a:pt x="40" y="3"/>
                          <a:pt x="37" y="6"/>
                        </a:cubicBezTo>
                        <a:cubicBezTo>
                          <a:pt x="35" y="8"/>
                          <a:pt x="27" y="5"/>
                          <a:pt x="26" y="7"/>
                        </a:cubicBezTo>
                        <a:cubicBezTo>
                          <a:pt x="25" y="9"/>
                          <a:pt x="16" y="3"/>
                          <a:pt x="21" y="9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4" name="Freeform 643">
                    <a:extLst>
                      <a:ext uri="{FF2B5EF4-FFF2-40B4-BE49-F238E27FC236}">
                        <a16:creationId xmlns:a16="http://schemas.microsoft.com/office/drawing/2014/main" id="{0C837B4E-EB0B-E197-B7F1-A3D098DDFD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883275" y="1528763"/>
                    <a:ext cx="115888" cy="39688"/>
                  </a:xfrm>
                  <a:custGeom>
                    <a:avLst/>
                    <a:gdLst>
                      <a:gd name="T0" fmla="*/ 8 w 98"/>
                      <a:gd name="T1" fmla="*/ 7 h 34"/>
                      <a:gd name="T2" fmla="*/ 8 w 98"/>
                      <a:gd name="T3" fmla="*/ 13 h 34"/>
                      <a:gd name="T4" fmla="*/ 3 w 98"/>
                      <a:gd name="T5" fmla="*/ 17 h 34"/>
                      <a:gd name="T6" fmla="*/ 6 w 98"/>
                      <a:gd name="T7" fmla="*/ 24 h 34"/>
                      <a:gd name="T8" fmla="*/ 5 w 98"/>
                      <a:gd name="T9" fmla="*/ 31 h 34"/>
                      <a:gd name="T10" fmla="*/ 18 w 98"/>
                      <a:gd name="T11" fmla="*/ 33 h 34"/>
                      <a:gd name="T12" fmla="*/ 33 w 98"/>
                      <a:gd name="T13" fmla="*/ 29 h 34"/>
                      <a:gd name="T14" fmla="*/ 44 w 98"/>
                      <a:gd name="T15" fmla="*/ 27 h 34"/>
                      <a:gd name="T16" fmla="*/ 64 w 98"/>
                      <a:gd name="T17" fmla="*/ 27 h 34"/>
                      <a:gd name="T18" fmla="*/ 76 w 98"/>
                      <a:gd name="T19" fmla="*/ 27 h 34"/>
                      <a:gd name="T20" fmla="*/ 87 w 98"/>
                      <a:gd name="T21" fmla="*/ 23 h 34"/>
                      <a:gd name="T22" fmla="*/ 92 w 98"/>
                      <a:gd name="T23" fmla="*/ 18 h 34"/>
                      <a:gd name="T24" fmla="*/ 79 w 98"/>
                      <a:gd name="T25" fmla="*/ 15 h 34"/>
                      <a:gd name="T26" fmla="*/ 64 w 98"/>
                      <a:gd name="T27" fmla="*/ 12 h 34"/>
                      <a:gd name="T28" fmla="*/ 52 w 98"/>
                      <a:gd name="T29" fmla="*/ 7 h 34"/>
                      <a:gd name="T30" fmla="*/ 40 w 98"/>
                      <a:gd name="T31" fmla="*/ 11 h 34"/>
                      <a:gd name="T32" fmla="*/ 36 w 98"/>
                      <a:gd name="T33" fmla="*/ 14 h 34"/>
                      <a:gd name="T34" fmla="*/ 33 w 98"/>
                      <a:gd name="T35" fmla="*/ 2 h 34"/>
                      <a:gd name="T36" fmla="*/ 22 w 98"/>
                      <a:gd name="T37" fmla="*/ 4 h 34"/>
                      <a:gd name="T38" fmla="*/ 14 w 98"/>
                      <a:gd name="T39" fmla="*/ 4 h 34"/>
                      <a:gd name="T40" fmla="*/ 8 w 98"/>
                      <a:gd name="T41" fmla="*/ 7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98" h="34">
                        <a:moveTo>
                          <a:pt x="8" y="7"/>
                        </a:moveTo>
                        <a:cubicBezTo>
                          <a:pt x="10" y="11"/>
                          <a:pt x="8" y="11"/>
                          <a:pt x="8" y="13"/>
                        </a:cubicBezTo>
                        <a:cubicBezTo>
                          <a:pt x="9" y="15"/>
                          <a:pt x="0" y="14"/>
                          <a:pt x="3" y="17"/>
                        </a:cubicBezTo>
                        <a:cubicBezTo>
                          <a:pt x="5" y="20"/>
                          <a:pt x="7" y="21"/>
                          <a:pt x="6" y="24"/>
                        </a:cubicBezTo>
                        <a:cubicBezTo>
                          <a:pt x="5" y="26"/>
                          <a:pt x="2" y="30"/>
                          <a:pt x="5" y="31"/>
                        </a:cubicBezTo>
                        <a:cubicBezTo>
                          <a:pt x="9" y="33"/>
                          <a:pt x="12" y="34"/>
                          <a:pt x="18" y="33"/>
                        </a:cubicBezTo>
                        <a:cubicBezTo>
                          <a:pt x="25" y="32"/>
                          <a:pt x="26" y="30"/>
                          <a:pt x="33" y="29"/>
                        </a:cubicBezTo>
                        <a:cubicBezTo>
                          <a:pt x="41" y="28"/>
                          <a:pt x="33" y="27"/>
                          <a:pt x="44" y="27"/>
                        </a:cubicBezTo>
                        <a:cubicBezTo>
                          <a:pt x="56" y="27"/>
                          <a:pt x="52" y="28"/>
                          <a:pt x="64" y="27"/>
                        </a:cubicBezTo>
                        <a:cubicBezTo>
                          <a:pt x="75" y="27"/>
                          <a:pt x="69" y="29"/>
                          <a:pt x="76" y="27"/>
                        </a:cubicBezTo>
                        <a:cubicBezTo>
                          <a:pt x="84" y="24"/>
                          <a:pt x="81" y="25"/>
                          <a:pt x="87" y="23"/>
                        </a:cubicBezTo>
                        <a:cubicBezTo>
                          <a:pt x="94" y="21"/>
                          <a:pt x="98" y="21"/>
                          <a:pt x="92" y="18"/>
                        </a:cubicBezTo>
                        <a:cubicBezTo>
                          <a:pt x="86" y="16"/>
                          <a:pt x="88" y="15"/>
                          <a:pt x="79" y="15"/>
                        </a:cubicBezTo>
                        <a:cubicBezTo>
                          <a:pt x="71" y="15"/>
                          <a:pt x="70" y="13"/>
                          <a:pt x="64" y="12"/>
                        </a:cubicBezTo>
                        <a:cubicBezTo>
                          <a:pt x="59" y="10"/>
                          <a:pt x="58" y="7"/>
                          <a:pt x="52" y="7"/>
                        </a:cubicBezTo>
                        <a:cubicBezTo>
                          <a:pt x="46" y="8"/>
                          <a:pt x="42" y="7"/>
                          <a:pt x="40" y="11"/>
                        </a:cubicBezTo>
                        <a:cubicBezTo>
                          <a:pt x="38" y="14"/>
                          <a:pt x="36" y="20"/>
                          <a:pt x="36" y="14"/>
                        </a:cubicBezTo>
                        <a:cubicBezTo>
                          <a:pt x="35" y="9"/>
                          <a:pt x="43" y="4"/>
                          <a:pt x="33" y="2"/>
                        </a:cubicBezTo>
                        <a:cubicBezTo>
                          <a:pt x="24" y="0"/>
                          <a:pt x="27" y="2"/>
                          <a:pt x="22" y="4"/>
                        </a:cubicBezTo>
                        <a:cubicBezTo>
                          <a:pt x="18" y="5"/>
                          <a:pt x="19" y="5"/>
                          <a:pt x="14" y="4"/>
                        </a:cubicBezTo>
                        <a:cubicBezTo>
                          <a:pt x="8" y="4"/>
                          <a:pt x="5" y="3"/>
                          <a:pt x="8" y="7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5" name="Freeform 644">
                    <a:extLst>
                      <a:ext uri="{FF2B5EF4-FFF2-40B4-BE49-F238E27FC236}">
                        <a16:creationId xmlns:a16="http://schemas.microsoft.com/office/drawing/2014/main" id="{2B1B2A21-5710-7E73-229C-FCE788F1187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83375" y="1603376"/>
                    <a:ext cx="192088" cy="52388"/>
                  </a:xfrm>
                  <a:custGeom>
                    <a:avLst/>
                    <a:gdLst>
                      <a:gd name="T0" fmla="*/ 9 w 163"/>
                      <a:gd name="T1" fmla="*/ 16 h 45"/>
                      <a:gd name="T2" fmla="*/ 31 w 163"/>
                      <a:gd name="T3" fmla="*/ 31 h 45"/>
                      <a:gd name="T4" fmla="*/ 62 w 163"/>
                      <a:gd name="T5" fmla="*/ 39 h 45"/>
                      <a:gd name="T6" fmla="*/ 80 w 163"/>
                      <a:gd name="T7" fmla="*/ 36 h 45"/>
                      <a:gd name="T8" fmla="*/ 100 w 163"/>
                      <a:gd name="T9" fmla="*/ 29 h 45"/>
                      <a:gd name="T10" fmla="*/ 118 w 163"/>
                      <a:gd name="T11" fmla="*/ 32 h 45"/>
                      <a:gd name="T12" fmla="*/ 138 w 163"/>
                      <a:gd name="T13" fmla="*/ 34 h 45"/>
                      <a:gd name="T14" fmla="*/ 144 w 163"/>
                      <a:gd name="T15" fmla="*/ 19 h 45"/>
                      <a:gd name="T16" fmla="*/ 108 w 163"/>
                      <a:gd name="T17" fmla="*/ 9 h 45"/>
                      <a:gd name="T18" fmla="*/ 104 w 163"/>
                      <a:gd name="T19" fmla="*/ 19 h 45"/>
                      <a:gd name="T20" fmla="*/ 87 w 163"/>
                      <a:gd name="T21" fmla="*/ 11 h 45"/>
                      <a:gd name="T22" fmla="*/ 63 w 163"/>
                      <a:gd name="T23" fmla="*/ 7 h 45"/>
                      <a:gd name="T24" fmla="*/ 65 w 163"/>
                      <a:gd name="T25" fmla="*/ 19 h 45"/>
                      <a:gd name="T26" fmla="*/ 48 w 163"/>
                      <a:gd name="T27" fmla="*/ 11 h 45"/>
                      <a:gd name="T28" fmla="*/ 30 w 163"/>
                      <a:gd name="T29" fmla="*/ 6 h 45"/>
                      <a:gd name="T30" fmla="*/ 9 w 163"/>
                      <a:gd name="T31" fmla="*/ 16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63" h="45">
                        <a:moveTo>
                          <a:pt x="9" y="16"/>
                        </a:moveTo>
                        <a:cubicBezTo>
                          <a:pt x="16" y="21"/>
                          <a:pt x="10" y="21"/>
                          <a:pt x="31" y="31"/>
                        </a:cubicBezTo>
                        <a:cubicBezTo>
                          <a:pt x="51" y="40"/>
                          <a:pt x="47" y="33"/>
                          <a:pt x="62" y="39"/>
                        </a:cubicBezTo>
                        <a:cubicBezTo>
                          <a:pt x="78" y="45"/>
                          <a:pt x="73" y="36"/>
                          <a:pt x="80" y="36"/>
                        </a:cubicBezTo>
                        <a:cubicBezTo>
                          <a:pt x="86" y="36"/>
                          <a:pt x="91" y="26"/>
                          <a:pt x="100" y="29"/>
                        </a:cubicBezTo>
                        <a:cubicBezTo>
                          <a:pt x="110" y="31"/>
                          <a:pt x="107" y="26"/>
                          <a:pt x="118" y="32"/>
                        </a:cubicBezTo>
                        <a:cubicBezTo>
                          <a:pt x="129" y="37"/>
                          <a:pt x="132" y="35"/>
                          <a:pt x="138" y="34"/>
                        </a:cubicBezTo>
                        <a:cubicBezTo>
                          <a:pt x="143" y="33"/>
                          <a:pt x="163" y="29"/>
                          <a:pt x="144" y="19"/>
                        </a:cubicBezTo>
                        <a:cubicBezTo>
                          <a:pt x="125" y="10"/>
                          <a:pt x="108" y="2"/>
                          <a:pt x="108" y="9"/>
                        </a:cubicBezTo>
                        <a:cubicBezTo>
                          <a:pt x="107" y="16"/>
                          <a:pt x="115" y="23"/>
                          <a:pt x="104" y="19"/>
                        </a:cubicBezTo>
                        <a:cubicBezTo>
                          <a:pt x="94" y="16"/>
                          <a:pt x="103" y="16"/>
                          <a:pt x="87" y="11"/>
                        </a:cubicBezTo>
                        <a:cubicBezTo>
                          <a:pt x="71" y="6"/>
                          <a:pt x="63" y="0"/>
                          <a:pt x="63" y="7"/>
                        </a:cubicBezTo>
                        <a:cubicBezTo>
                          <a:pt x="63" y="13"/>
                          <a:pt x="76" y="25"/>
                          <a:pt x="65" y="19"/>
                        </a:cubicBezTo>
                        <a:cubicBezTo>
                          <a:pt x="54" y="14"/>
                          <a:pt x="57" y="11"/>
                          <a:pt x="48" y="11"/>
                        </a:cubicBezTo>
                        <a:cubicBezTo>
                          <a:pt x="40" y="11"/>
                          <a:pt x="32" y="6"/>
                          <a:pt x="30" y="6"/>
                        </a:cubicBezTo>
                        <a:cubicBezTo>
                          <a:pt x="27" y="6"/>
                          <a:pt x="0" y="4"/>
                          <a:pt x="9" y="16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6" name="Freeform 645">
                    <a:extLst>
                      <a:ext uri="{FF2B5EF4-FFF2-40B4-BE49-F238E27FC236}">
                        <a16:creationId xmlns:a16="http://schemas.microsoft.com/office/drawing/2014/main" id="{308C2391-BCC0-27CC-1280-043677B1C6A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77050" y="1619251"/>
                    <a:ext cx="112713" cy="28575"/>
                  </a:xfrm>
                  <a:custGeom>
                    <a:avLst/>
                    <a:gdLst>
                      <a:gd name="T0" fmla="*/ 8 w 95"/>
                      <a:gd name="T1" fmla="*/ 14 h 25"/>
                      <a:gd name="T2" fmla="*/ 24 w 95"/>
                      <a:gd name="T3" fmla="*/ 18 h 25"/>
                      <a:gd name="T4" fmla="*/ 39 w 95"/>
                      <a:gd name="T5" fmla="*/ 22 h 25"/>
                      <a:gd name="T6" fmla="*/ 52 w 95"/>
                      <a:gd name="T7" fmla="*/ 22 h 25"/>
                      <a:gd name="T8" fmla="*/ 63 w 95"/>
                      <a:gd name="T9" fmla="*/ 22 h 25"/>
                      <a:gd name="T10" fmla="*/ 78 w 95"/>
                      <a:gd name="T11" fmla="*/ 23 h 25"/>
                      <a:gd name="T12" fmla="*/ 92 w 95"/>
                      <a:gd name="T13" fmla="*/ 23 h 25"/>
                      <a:gd name="T14" fmla="*/ 88 w 95"/>
                      <a:gd name="T15" fmla="*/ 16 h 25"/>
                      <a:gd name="T16" fmla="*/ 73 w 95"/>
                      <a:gd name="T17" fmla="*/ 14 h 25"/>
                      <a:gd name="T18" fmla="*/ 57 w 95"/>
                      <a:gd name="T19" fmla="*/ 13 h 25"/>
                      <a:gd name="T20" fmla="*/ 50 w 95"/>
                      <a:gd name="T21" fmla="*/ 14 h 25"/>
                      <a:gd name="T22" fmla="*/ 38 w 95"/>
                      <a:gd name="T23" fmla="*/ 10 h 25"/>
                      <a:gd name="T24" fmla="*/ 26 w 95"/>
                      <a:gd name="T25" fmla="*/ 10 h 25"/>
                      <a:gd name="T26" fmla="*/ 20 w 95"/>
                      <a:gd name="T27" fmla="*/ 10 h 25"/>
                      <a:gd name="T28" fmla="*/ 11 w 95"/>
                      <a:gd name="T29" fmla="*/ 8 h 25"/>
                      <a:gd name="T30" fmla="*/ 1 w 95"/>
                      <a:gd name="T31" fmla="*/ 1 h 25"/>
                      <a:gd name="T32" fmla="*/ 3 w 95"/>
                      <a:gd name="T33" fmla="*/ 10 h 25"/>
                      <a:gd name="T34" fmla="*/ 8 w 95"/>
                      <a:gd name="T35" fmla="*/ 14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95" h="25">
                        <a:moveTo>
                          <a:pt x="8" y="14"/>
                        </a:moveTo>
                        <a:cubicBezTo>
                          <a:pt x="12" y="17"/>
                          <a:pt x="17" y="15"/>
                          <a:pt x="24" y="18"/>
                        </a:cubicBezTo>
                        <a:cubicBezTo>
                          <a:pt x="31" y="21"/>
                          <a:pt x="31" y="21"/>
                          <a:pt x="39" y="22"/>
                        </a:cubicBezTo>
                        <a:cubicBezTo>
                          <a:pt x="47" y="22"/>
                          <a:pt x="47" y="20"/>
                          <a:pt x="52" y="22"/>
                        </a:cubicBezTo>
                        <a:cubicBezTo>
                          <a:pt x="58" y="23"/>
                          <a:pt x="51" y="20"/>
                          <a:pt x="63" y="22"/>
                        </a:cubicBezTo>
                        <a:cubicBezTo>
                          <a:pt x="74" y="23"/>
                          <a:pt x="71" y="23"/>
                          <a:pt x="78" y="23"/>
                        </a:cubicBezTo>
                        <a:cubicBezTo>
                          <a:pt x="86" y="23"/>
                          <a:pt x="90" y="25"/>
                          <a:pt x="92" y="23"/>
                        </a:cubicBezTo>
                        <a:cubicBezTo>
                          <a:pt x="94" y="22"/>
                          <a:pt x="95" y="16"/>
                          <a:pt x="88" y="16"/>
                        </a:cubicBezTo>
                        <a:cubicBezTo>
                          <a:pt x="80" y="16"/>
                          <a:pt x="77" y="14"/>
                          <a:pt x="73" y="14"/>
                        </a:cubicBezTo>
                        <a:cubicBezTo>
                          <a:pt x="68" y="14"/>
                          <a:pt x="60" y="13"/>
                          <a:pt x="57" y="13"/>
                        </a:cubicBezTo>
                        <a:cubicBezTo>
                          <a:pt x="54" y="13"/>
                          <a:pt x="55" y="15"/>
                          <a:pt x="50" y="14"/>
                        </a:cubicBezTo>
                        <a:cubicBezTo>
                          <a:pt x="44" y="13"/>
                          <a:pt x="41" y="10"/>
                          <a:pt x="38" y="10"/>
                        </a:cubicBezTo>
                        <a:cubicBezTo>
                          <a:pt x="34" y="9"/>
                          <a:pt x="30" y="10"/>
                          <a:pt x="26" y="10"/>
                        </a:cubicBezTo>
                        <a:cubicBezTo>
                          <a:pt x="23" y="9"/>
                          <a:pt x="26" y="10"/>
                          <a:pt x="20" y="10"/>
                        </a:cubicBezTo>
                        <a:cubicBezTo>
                          <a:pt x="15" y="9"/>
                          <a:pt x="12" y="9"/>
                          <a:pt x="11" y="8"/>
                        </a:cubicBezTo>
                        <a:cubicBezTo>
                          <a:pt x="11" y="7"/>
                          <a:pt x="1" y="0"/>
                          <a:pt x="1" y="1"/>
                        </a:cubicBezTo>
                        <a:cubicBezTo>
                          <a:pt x="0" y="3"/>
                          <a:pt x="2" y="6"/>
                          <a:pt x="3" y="10"/>
                        </a:cubicBezTo>
                        <a:cubicBezTo>
                          <a:pt x="4" y="13"/>
                          <a:pt x="6" y="9"/>
                          <a:pt x="8" y="14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7" name="Freeform 646">
                    <a:extLst>
                      <a:ext uri="{FF2B5EF4-FFF2-40B4-BE49-F238E27FC236}">
                        <a16:creationId xmlns:a16="http://schemas.microsoft.com/office/drawing/2014/main" id="{E14428FA-3375-0CE4-C8B3-7ABD719ADD5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32600" y="1663701"/>
                    <a:ext cx="76200" cy="25400"/>
                  </a:xfrm>
                  <a:custGeom>
                    <a:avLst/>
                    <a:gdLst>
                      <a:gd name="T0" fmla="*/ 7 w 66"/>
                      <a:gd name="T1" fmla="*/ 4 h 21"/>
                      <a:gd name="T2" fmla="*/ 1 w 66"/>
                      <a:gd name="T3" fmla="*/ 14 h 21"/>
                      <a:gd name="T4" fmla="*/ 9 w 66"/>
                      <a:gd name="T5" fmla="*/ 18 h 21"/>
                      <a:gd name="T6" fmla="*/ 21 w 66"/>
                      <a:gd name="T7" fmla="*/ 15 h 21"/>
                      <a:gd name="T8" fmla="*/ 32 w 66"/>
                      <a:gd name="T9" fmla="*/ 19 h 21"/>
                      <a:gd name="T10" fmla="*/ 50 w 66"/>
                      <a:gd name="T11" fmla="*/ 20 h 21"/>
                      <a:gd name="T12" fmla="*/ 63 w 66"/>
                      <a:gd name="T13" fmla="*/ 18 h 21"/>
                      <a:gd name="T14" fmla="*/ 56 w 66"/>
                      <a:gd name="T15" fmla="*/ 12 h 21"/>
                      <a:gd name="T16" fmla="*/ 45 w 66"/>
                      <a:gd name="T17" fmla="*/ 8 h 21"/>
                      <a:gd name="T18" fmla="*/ 30 w 66"/>
                      <a:gd name="T19" fmla="*/ 4 h 21"/>
                      <a:gd name="T20" fmla="*/ 15 w 66"/>
                      <a:gd name="T21" fmla="*/ 3 h 21"/>
                      <a:gd name="T22" fmla="*/ 7 w 66"/>
                      <a:gd name="T23" fmla="*/ 4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66" h="21">
                        <a:moveTo>
                          <a:pt x="7" y="4"/>
                        </a:moveTo>
                        <a:cubicBezTo>
                          <a:pt x="6" y="7"/>
                          <a:pt x="1" y="11"/>
                          <a:pt x="1" y="14"/>
                        </a:cubicBezTo>
                        <a:cubicBezTo>
                          <a:pt x="0" y="16"/>
                          <a:pt x="1" y="21"/>
                          <a:pt x="9" y="18"/>
                        </a:cubicBezTo>
                        <a:cubicBezTo>
                          <a:pt x="16" y="14"/>
                          <a:pt x="17" y="14"/>
                          <a:pt x="21" y="15"/>
                        </a:cubicBezTo>
                        <a:cubicBezTo>
                          <a:pt x="25" y="16"/>
                          <a:pt x="22" y="17"/>
                          <a:pt x="32" y="19"/>
                        </a:cubicBezTo>
                        <a:cubicBezTo>
                          <a:pt x="41" y="21"/>
                          <a:pt x="44" y="21"/>
                          <a:pt x="50" y="20"/>
                        </a:cubicBezTo>
                        <a:cubicBezTo>
                          <a:pt x="57" y="19"/>
                          <a:pt x="63" y="20"/>
                          <a:pt x="63" y="18"/>
                        </a:cubicBezTo>
                        <a:cubicBezTo>
                          <a:pt x="63" y="16"/>
                          <a:pt x="66" y="16"/>
                          <a:pt x="56" y="12"/>
                        </a:cubicBezTo>
                        <a:cubicBezTo>
                          <a:pt x="46" y="9"/>
                          <a:pt x="55" y="11"/>
                          <a:pt x="45" y="8"/>
                        </a:cubicBezTo>
                        <a:cubicBezTo>
                          <a:pt x="35" y="6"/>
                          <a:pt x="34" y="4"/>
                          <a:pt x="30" y="4"/>
                        </a:cubicBezTo>
                        <a:cubicBezTo>
                          <a:pt x="26" y="4"/>
                          <a:pt x="21" y="3"/>
                          <a:pt x="15" y="3"/>
                        </a:cubicBezTo>
                        <a:cubicBezTo>
                          <a:pt x="9" y="3"/>
                          <a:pt x="4" y="0"/>
                          <a:pt x="7" y="4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8" name="Freeform 647">
                    <a:extLst>
                      <a:ext uri="{FF2B5EF4-FFF2-40B4-BE49-F238E27FC236}">
                        <a16:creationId xmlns:a16="http://schemas.microsoft.com/office/drawing/2014/main" id="{09E96B0C-7652-0007-E4B8-B968F2009D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843463" y="1493838"/>
                    <a:ext cx="117475" cy="26988"/>
                  </a:xfrm>
                  <a:custGeom>
                    <a:avLst/>
                    <a:gdLst>
                      <a:gd name="T0" fmla="*/ 4 w 99"/>
                      <a:gd name="T1" fmla="*/ 11 h 23"/>
                      <a:gd name="T2" fmla="*/ 23 w 99"/>
                      <a:gd name="T3" fmla="*/ 6 h 23"/>
                      <a:gd name="T4" fmla="*/ 35 w 99"/>
                      <a:gd name="T5" fmla="*/ 6 h 23"/>
                      <a:gd name="T6" fmla="*/ 48 w 99"/>
                      <a:gd name="T7" fmla="*/ 6 h 23"/>
                      <a:gd name="T8" fmla="*/ 61 w 99"/>
                      <a:gd name="T9" fmla="*/ 6 h 23"/>
                      <a:gd name="T10" fmla="*/ 80 w 99"/>
                      <a:gd name="T11" fmla="*/ 4 h 23"/>
                      <a:gd name="T12" fmla="*/ 88 w 99"/>
                      <a:gd name="T13" fmla="*/ 11 h 23"/>
                      <a:gd name="T14" fmla="*/ 65 w 99"/>
                      <a:gd name="T15" fmla="*/ 11 h 23"/>
                      <a:gd name="T16" fmla="*/ 57 w 99"/>
                      <a:gd name="T17" fmla="*/ 18 h 23"/>
                      <a:gd name="T18" fmla="*/ 44 w 99"/>
                      <a:gd name="T19" fmla="*/ 21 h 23"/>
                      <a:gd name="T20" fmla="*/ 34 w 99"/>
                      <a:gd name="T21" fmla="*/ 15 h 23"/>
                      <a:gd name="T22" fmla="*/ 13 w 99"/>
                      <a:gd name="T23" fmla="*/ 12 h 23"/>
                      <a:gd name="T24" fmla="*/ 4 w 99"/>
                      <a:gd name="T25" fmla="*/ 11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99" h="23">
                        <a:moveTo>
                          <a:pt x="4" y="11"/>
                        </a:moveTo>
                        <a:cubicBezTo>
                          <a:pt x="12" y="7"/>
                          <a:pt x="16" y="6"/>
                          <a:pt x="23" y="6"/>
                        </a:cubicBezTo>
                        <a:cubicBezTo>
                          <a:pt x="29" y="6"/>
                          <a:pt x="30" y="6"/>
                          <a:pt x="35" y="6"/>
                        </a:cubicBezTo>
                        <a:cubicBezTo>
                          <a:pt x="40" y="7"/>
                          <a:pt x="39" y="5"/>
                          <a:pt x="48" y="6"/>
                        </a:cubicBezTo>
                        <a:cubicBezTo>
                          <a:pt x="57" y="7"/>
                          <a:pt x="55" y="8"/>
                          <a:pt x="61" y="6"/>
                        </a:cubicBezTo>
                        <a:cubicBezTo>
                          <a:pt x="68" y="4"/>
                          <a:pt x="76" y="0"/>
                          <a:pt x="80" y="4"/>
                        </a:cubicBezTo>
                        <a:cubicBezTo>
                          <a:pt x="84" y="7"/>
                          <a:pt x="99" y="10"/>
                          <a:pt x="88" y="11"/>
                        </a:cubicBezTo>
                        <a:cubicBezTo>
                          <a:pt x="76" y="12"/>
                          <a:pt x="67" y="8"/>
                          <a:pt x="65" y="11"/>
                        </a:cubicBezTo>
                        <a:cubicBezTo>
                          <a:pt x="63" y="14"/>
                          <a:pt x="58" y="13"/>
                          <a:pt x="57" y="18"/>
                        </a:cubicBezTo>
                        <a:cubicBezTo>
                          <a:pt x="56" y="22"/>
                          <a:pt x="55" y="23"/>
                          <a:pt x="44" y="21"/>
                        </a:cubicBezTo>
                        <a:cubicBezTo>
                          <a:pt x="32" y="19"/>
                          <a:pt x="30" y="16"/>
                          <a:pt x="34" y="15"/>
                        </a:cubicBezTo>
                        <a:cubicBezTo>
                          <a:pt x="37" y="15"/>
                          <a:pt x="15" y="9"/>
                          <a:pt x="13" y="12"/>
                        </a:cubicBezTo>
                        <a:cubicBezTo>
                          <a:pt x="10" y="15"/>
                          <a:pt x="0" y="16"/>
                          <a:pt x="4" y="11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29" name="Freeform 648">
                    <a:extLst>
                      <a:ext uri="{FF2B5EF4-FFF2-40B4-BE49-F238E27FC236}">
                        <a16:creationId xmlns:a16="http://schemas.microsoft.com/office/drawing/2014/main" id="{90307F7F-B49E-2530-D70F-45811DBAFC3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86338" y="1474788"/>
                    <a:ext cx="160338" cy="44450"/>
                  </a:xfrm>
                  <a:custGeom>
                    <a:avLst/>
                    <a:gdLst>
                      <a:gd name="T0" fmla="*/ 5 w 136"/>
                      <a:gd name="T1" fmla="*/ 21 h 38"/>
                      <a:gd name="T2" fmla="*/ 24 w 136"/>
                      <a:gd name="T3" fmla="*/ 12 h 38"/>
                      <a:gd name="T4" fmla="*/ 43 w 136"/>
                      <a:gd name="T5" fmla="*/ 9 h 38"/>
                      <a:gd name="T6" fmla="*/ 60 w 136"/>
                      <a:gd name="T7" fmla="*/ 7 h 38"/>
                      <a:gd name="T8" fmla="*/ 72 w 136"/>
                      <a:gd name="T9" fmla="*/ 4 h 38"/>
                      <a:gd name="T10" fmla="*/ 78 w 136"/>
                      <a:gd name="T11" fmla="*/ 12 h 38"/>
                      <a:gd name="T12" fmla="*/ 68 w 136"/>
                      <a:gd name="T13" fmla="*/ 18 h 38"/>
                      <a:gd name="T14" fmla="*/ 85 w 136"/>
                      <a:gd name="T15" fmla="*/ 23 h 38"/>
                      <a:gd name="T16" fmla="*/ 95 w 136"/>
                      <a:gd name="T17" fmla="*/ 25 h 38"/>
                      <a:gd name="T18" fmla="*/ 104 w 136"/>
                      <a:gd name="T19" fmla="*/ 17 h 38"/>
                      <a:gd name="T20" fmla="*/ 122 w 136"/>
                      <a:gd name="T21" fmla="*/ 18 h 38"/>
                      <a:gd name="T22" fmla="*/ 130 w 136"/>
                      <a:gd name="T23" fmla="*/ 21 h 38"/>
                      <a:gd name="T24" fmla="*/ 127 w 136"/>
                      <a:gd name="T25" fmla="*/ 30 h 38"/>
                      <a:gd name="T26" fmla="*/ 111 w 136"/>
                      <a:gd name="T27" fmla="*/ 34 h 38"/>
                      <a:gd name="T28" fmla="*/ 101 w 136"/>
                      <a:gd name="T29" fmla="*/ 36 h 38"/>
                      <a:gd name="T30" fmla="*/ 76 w 136"/>
                      <a:gd name="T31" fmla="*/ 34 h 38"/>
                      <a:gd name="T32" fmla="*/ 65 w 136"/>
                      <a:gd name="T33" fmla="*/ 36 h 38"/>
                      <a:gd name="T34" fmla="*/ 50 w 136"/>
                      <a:gd name="T35" fmla="*/ 38 h 38"/>
                      <a:gd name="T36" fmla="*/ 45 w 136"/>
                      <a:gd name="T37" fmla="*/ 34 h 38"/>
                      <a:gd name="T38" fmla="*/ 43 w 136"/>
                      <a:gd name="T39" fmla="*/ 28 h 38"/>
                      <a:gd name="T40" fmla="*/ 28 w 136"/>
                      <a:gd name="T41" fmla="*/ 25 h 38"/>
                      <a:gd name="T42" fmla="*/ 19 w 136"/>
                      <a:gd name="T43" fmla="*/ 25 h 38"/>
                      <a:gd name="T44" fmla="*/ 9 w 136"/>
                      <a:gd name="T45" fmla="*/ 26 h 38"/>
                      <a:gd name="T46" fmla="*/ 5 w 136"/>
                      <a:gd name="T47" fmla="*/ 21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136" h="38">
                        <a:moveTo>
                          <a:pt x="5" y="21"/>
                        </a:moveTo>
                        <a:cubicBezTo>
                          <a:pt x="16" y="18"/>
                          <a:pt x="13" y="9"/>
                          <a:pt x="24" y="12"/>
                        </a:cubicBezTo>
                        <a:cubicBezTo>
                          <a:pt x="36" y="14"/>
                          <a:pt x="38" y="7"/>
                          <a:pt x="43" y="9"/>
                        </a:cubicBezTo>
                        <a:cubicBezTo>
                          <a:pt x="48" y="11"/>
                          <a:pt x="53" y="4"/>
                          <a:pt x="60" y="7"/>
                        </a:cubicBezTo>
                        <a:cubicBezTo>
                          <a:pt x="68" y="9"/>
                          <a:pt x="69" y="0"/>
                          <a:pt x="72" y="4"/>
                        </a:cubicBezTo>
                        <a:cubicBezTo>
                          <a:pt x="75" y="8"/>
                          <a:pt x="92" y="9"/>
                          <a:pt x="78" y="12"/>
                        </a:cubicBezTo>
                        <a:cubicBezTo>
                          <a:pt x="65" y="15"/>
                          <a:pt x="57" y="14"/>
                          <a:pt x="68" y="18"/>
                        </a:cubicBezTo>
                        <a:cubicBezTo>
                          <a:pt x="78" y="23"/>
                          <a:pt x="84" y="17"/>
                          <a:pt x="85" y="23"/>
                        </a:cubicBezTo>
                        <a:cubicBezTo>
                          <a:pt x="86" y="28"/>
                          <a:pt x="90" y="35"/>
                          <a:pt x="95" y="25"/>
                        </a:cubicBezTo>
                        <a:cubicBezTo>
                          <a:pt x="100" y="16"/>
                          <a:pt x="99" y="15"/>
                          <a:pt x="104" y="17"/>
                        </a:cubicBezTo>
                        <a:cubicBezTo>
                          <a:pt x="109" y="18"/>
                          <a:pt x="121" y="15"/>
                          <a:pt x="122" y="18"/>
                        </a:cubicBezTo>
                        <a:cubicBezTo>
                          <a:pt x="124" y="21"/>
                          <a:pt x="128" y="20"/>
                          <a:pt x="130" y="21"/>
                        </a:cubicBezTo>
                        <a:cubicBezTo>
                          <a:pt x="132" y="23"/>
                          <a:pt x="136" y="28"/>
                          <a:pt x="127" y="30"/>
                        </a:cubicBezTo>
                        <a:cubicBezTo>
                          <a:pt x="118" y="33"/>
                          <a:pt x="114" y="31"/>
                          <a:pt x="111" y="34"/>
                        </a:cubicBezTo>
                        <a:cubicBezTo>
                          <a:pt x="107" y="36"/>
                          <a:pt x="111" y="36"/>
                          <a:pt x="101" y="36"/>
                        </a:cubicBezTo>
                        <a:cubicBezTo>
                          <a:pt x="90" y="36"/>
                          <a:pt x="80" y="33"/>
                          <a:pt x="76" y="34"/>
                        </a:cubicBezTo>
                        <a:cubicBezTo>
                          <a:pt x="72" y="35"/>
                          <a:pt x="72" y="34"/>
                          <a:pt x="65" y="36"/>
                        </a:cubicBezTo>
                        <a:cubicBezTo>
                          <a:pt x="58" y="38"/>
                          <a:pt x="54" y="37"/>
                          <a:pt x="50" y="38"/>
                        </a:cubicBezTo>
                        <a:cubicBezTo>
                          <a:pt x="46" y="38"/>
                          <a:pt x="45" y="37"/>
                          <a:pt x="45" y="34"/>
                        </a:cubicBezTo>
                        <a:cubicBezTo>
                          <a:pt x="45" y="30"/>
                          <a:pt x="50" y="29"/>
                          <a:pt x="43" y="28"/>
                        </a:cubicBezTo>
                        <a:cubicBezTo>
                          <a:pt x="36" y="27"/>
                          <a:pt x="30" y="25"/>
                          <a:pt x="28" y="25"/>
                        </a:cubicBezTo>
                        <a:cubicBezTo>
                          <a:pt x="26" y="25"/>
                          <a:pt x="23" y="24"/>
                          <a:pt x="19" y="25"/>
                        </a:cubicBezTo>
                        <a:cubicBezTo>
                          <a:pt x="15" y="26"/>
                          <a:pt x="18" y="26"/>
                          <a:pt x="9" y="26"/>
                        </a:cubicBezTo>
                        <a:cubicBezTo>
                          <a:pt x="0" y="26"/>
                          <a:pt x="1" y="22"/>
                          <a:pt x="5" y="21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330" name="Freeform 649">
                    <a:extLst>
                      <a:ext uri="{FF2B5EF4-FFF2-40B4-BE49-F238E27FC236}">
                        <a16:creationId xmlns:a16="http://schemas.microsoft.com/office/drawing/2014/main" id="{7DD2C1B6-5E68-49AF-6133-3AF6193D18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15250" y="1728788"/>
                    <a:ext cx="79375" cy="25400"/>
                  </a:xfrm>
                  <a:custGeom>
                    <a:avLst/>
                    <a:gdLst>
                      <a:gd name="T0" fmla="*/ 12 w 67"/>
                      <a:gd name="T1" fmla="*/ 2 h 21"/>
                      <a:gd name="T2" fmla="*/ 32 w 67"/>
                      <a:gd name="T3" fmla="*/ 2 h 21"/>
                      <a:gd name="T4" fmla="*/ 42 w 67"/>
                      <a:gd name="T5" fmla="*/ 3 h 21"/>
                      <a:gd name="T6" fmla="*/ 53 w 67"/>
                      <a:gd name="T7" fmla="*/ 5 h 21"/>
                      <a:gd name="T8" fmla="*/ 66 w 67"/>
                      <a:gd name="T9" fmla="*/ 9 h 21"/>
                      <a:gd name="T10" fmla="*/ 64 w 67"/>
                      <a:gd name="T11" fmla="*/ 14 h 21"/>
                      <a:gd name="T12" fmla="*/ 54 w 67"/>
                      <a:gd name="T13" fmla="*/ 17 h 21"/>
                      <a:gd name="T14" fmla="*/ 44 w 67"/>
                      <a:gd name="T15" fmla="*/ 17 h 21"/>
                      <a:gd name="T16" fmla="*/ 33 w 67"/>
                      <a:gd name="T17" fmla="*/ 14 h 21"/>
                      <a:gd name="T18" fmla="*/ 22 w 67"/>
                      <a:gd name="T19" fmla="*/ 19 h 21"/>
                      <a:gd name="T20" fmla="*/ 15 w 67"/>
                      <a:gd name="T21" fmla="*/ 19 h 21"/>
                      <a:gd name="T22" fmla="*/ 7 w 67"/>
                      <a:gd name="T23" fmla="*/ 15 h 21"/>
                      <a:gd name="T24" fmla="*/ 3 w 67"/>
                      <a:gd name="T25" fmla="*/ 9 h 21"/>
                      <a:gd name="T26" fmla="*/ 12 w 67"/>
                      <a:gd name="T27" fmla="*/ 2 h 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67" h="21">
                        <a:moveTo>
                          <a:pt x="12" y="2"/>
                        </a:moveTo>
                        <a:cubicBezTo>
                          <a:pt x="22" y="2"/>
                          <a:pt x="26" y="1"/>
                          <a:pt x="32" y="2"/>
                        </a:cubicBezTo>
                        <a:cubicBezTo>
                          <a:pt x="38" y="2"/>
                          <a:pt x="35" y="2"/>
                          <a:pt x="42" y="3"/>
                        </a:cubicBezTo>
                        <a:cubicBezTo>
                          <a:pt x="48" y="5"/>
                          <a:pt x="44" y="4"/>
                          <a:pt x="53" y="5"/>
                        </a:cubicBezTo>
                        <a:cubicBezTo>
                          <a:pt x="63" y="6"/>
                          <a:pt x="66" y="8"/>
                          <a:pt x="66" y="9"/>
                        </a:cubicBezTo>
                        <a:cubicBezTo>
                          <a:pt x="66" y="11"/>
                          <a:pt x="67" y="14"/>
                          <a:pt x="64" y="14"/>
                        </a:cubicBezTo>
                        <a:cubicBezTo>
                          <a:pt x="61" y="14"/>
                          <a:pt x="59" y="16"/>
                          <a:pt x="54" y="17"/>
                        </a:cubicBezTo>
                        <a:cubicBezTo>
                          <a:pt x="49" y="18"/>
                          <a:pt x="52" y="18"/>
                          <a:pt x="44" y="17"/>
                        </a:cubicBezTo>
                        <a:cubicBezTo>
                          <a:pt x="36" y="15"/>
                          <a:pt x="40" y="13"/>
                          <a:pt x="33" y="14"/>
                        </a:cubicBezTo>
                        <a:cubicBezTo>
                          <a:pt x="27" y="15"/>
                          <a:pt x="26" y="19"/>
                          <a:pt x="22" y="19"/>
                        </a:cubicBezTo>
                        <a:cubicBezTo>
                          <a:pt x="18" y="20"/>
                          <a:pt x="18" y="21"/>
                          <a:pt x="15" y="19"/>
                        </a:cubicBezTo>
                        <a:cubicBezTo>
                          <a:pt x="12" y="18"/>
                          <a:pt x="10" y="17"/>
                          <a:pt x="7" y="15"/>
                        </a:cubicBezTo>
                        <a:cubicBezTo>
                          <a:pt x="5" y="13"/>
                          <a:pt x="0" y="14"/>
                          <a:pt x="3" y="9"/>
                        </a:cubicBezTo>
                        <a:cubicBezTo>
                          <a:pt x="6" y="3"/>
                          <a:pt x="10" y="0"/>
                          <a:pt x="12" y="2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318" name="Freeform 650">
                  <a:extLst>
                    <a:ext uri="{FF2B5EF4-FFF2-40B4-BE49-F238E27FC236}">
                      <a16:creationId xmlns:a16="http://schemas.microsoft.com/office/drawing/2014/main" id="{F75D4A60-EB02-BFFB-0312-0334C86E365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597400" y="1573213"/>
                  <a:ext cx="3595688" cy="1084263"/>
                </a:xfrm>
                <a:custGeom>
                  <a:avLst/>
                  <a:gdLst>
                    <a:gd name="T0" fmla="*/ 2916 w 3059"/>
                    <a:gd name="T1" fmla="*/ 237 h 922"/>
                    <a:gd name="T2" fmla="*/ 2567 w 3059"/>
                    <a:gd name="T3" fmla="*/ 183 h 922"/>
                    <a:gd name="T4" fmla="*/ 2362 w 3059"/>
                    <a:gd name="T5" fmla="*/ 170 h 922"/>
                    <a:gd name="T6" fmla="*/ 2077 w 3059"/>
                    <a:gd name="T7" fmla="*/ 118 h 922"/>
                    <a:gd name="T8" fmla="*/ 1921 w 3059"/>
                    <a:gd name="T9" fmla="*/ 132 h 922"/>
                    <a:gd name="T10" fmla="*/ 1723 w 3059"/>
                    <a:gd name="T11" fmla="*/ 97 h 922"/>
                    <a:gd name="T12" fmla="*/ 1465 w 3059"/>
                    <a:gd name="T13" fmla="*/ 86 h 922"/>
                    <a:gd name="T14" fmla="*/ 1340 w 3059"/>
                    <a:gd name="T15" fmla="*/ 98 h 922"/>
                    <a:gd name="T16" fmla="*/ 1342 w 3059"/>
                    <a:gd name="T17" fmla="*/ 20 h 922"/>
                    <a:gd name="T18" fmla="*/ 1154 w 3059"/>
                    <a:gd name="T19" fmla="*/ 16 h 922"/>
                    <a:gd name="T20" fmla="*/ 986 w 3059"/>
                    <a:gd name="T21" fmla="*/ 45 h 922"/>
                    <a:gd name="T22" fmla="*/ 923 w 3059"/>
                    <a:gd name="T23" fmla="*/ 118 h 922"/>
                    <a:gd name="T24" fmla="*/ 830 w 3059"/>
                    <a:gd name="T25" fmla="*/ 124 h 922"/>
                    <a:gd name="T26" fmla="*/ 785 w 3059"/>
                    <a:gd name="T27" fmla="*/ 126 h 922"/>
                    <a:gd name="T28" fmla="*/ 899 w 3059"/>
                    <a:gd name="T29" fmla="*/ 210 h 922"/>
                    <a:gd name="T30" fmla="*/ 773 w 3059"/>
                    <a:gd name="T31" fmla="*/ 249 h 922"/>
                    <a:gd name="T32" fmla="*/ 758 w 3059"/>
                    <a:gd name="T33" fmla="*/ 113 h 922"/>
                    <a:gd name="T34" fmla="*/ 692 w 3059"/>
                    <a:gd name="T35" fmla="*/ 165 h 922"/>
                    <a:gd name="T36" fmla="*/ 587 w 3059"/>
                    <a:gd name="T37" fmla="*/ 175 h 922"/>
                    <a:gd name="T38" fmla="*/ 542 w 3059"/>
                    <a:gd name="T39" fmla="*/ 196 h 922"/>
                    <a:gd name="T40" fmla="*/ 415 w 3059"/>
                    <a:gd name="T41" fmla="*/ 207 h 922"/>
                    <a:gd name="T42" fmla="*/ 324 w 3059"/>
                    <a:gd name="T43" fmla="*/ 222 h 922"/>
                    <a:gd name="T44" fmla="*/ 290 w 3059"/>
                    <a:gd name="T45" fmla="*/ 258 h 922"/>
                    <a:gd name="T46" fmla="*/ 169 w 3059"/>
                    <a:gd name="T47" fmla="*/ 297 h 922"/>
                    <a:gd name="T48" fmla="*/ 82 w 3059"/>
                    <a:gd name="T49" fmla="*/ 239 h 922"/>
                    <a:gd name="T50" fmla="*/ 154 w 3059"/>
                    <a:gd name="T51" fmla="*/ 194 h 922"/>
                    <a:gd name="T52" fmla="*/ 17 w 3059"/>
                    <a:gd name="T53" fmla="*/ 187 h 922"/>
                    <a:gd name="T54" fmla="*/ 48 w 3059"/>
                    <a:gd name="T55" fmla="*/ 299 h 922"/>
                    <a:gd name="T56" fmla="*/ 26 w 3059"/>
                    <a:gd name="T57" fmla="*/ 429 h 922"/>
                    <a:gd name="T58" fmla="*/ 57 w 3059"/>
                    <a:gd name="T59" fmla="*/ 519 h 922"/>
                    <a:gd name="T60" fmla="*/ 127 w 3059"/>
                    <a:gd name="T61" fmla="*/ 622 h 922"/>
                    <a:gd name="T62" fmla="*/ 272 w 3059"/>
                    <a:gd name="T63" fmla="*/ 684 h 922"/>
                    <a:gd name="T64" fmla="*/ 281 w 3059"/>
                    <a:gd name="T65" fmla="*/ 773 h 922"/>
                    <a:gd name="T66" fmla="*/ 343 w 3059"/>
                    <a:gd name="T67" fmla="*/ 863 h 922"/>
                    <a:gd name="T68" fmla="*/ 496 w 3059"/>
                    <a:gd name="T69" fmla="*/ 902 h 922"/>
                    <a:gd name="T70" fmla="*/ 501 w 3059"/>
                    <a:gd name="T71" fmla="*/ 803 h 922"/>
                    <a:gd name="T72" fmla="*/ 492 w 3059"/>
                    <a:gd name="T73" fmla="*/ 679 h 922"/>
                    <a:gd name="T74" fmla="*/ 689 w 3059"/>
                    <a:gd name="T75" fmla="*/ 657 h 922"/>
                    <a:gd name="T76" fmla="*/ 756 w 3059"/>
                    <a:gd name="T77" fmla="*/ 599 h 922"/>
                    <a:gd name="T78" fmla="*/ 925 w 3059"/>
                    <a:gd name="T79" fmla="*/ 540 h 922"/>
                    <a:gd name="T80" fmla="*/ 1190 w 3059"/>
                    <a:gd name="T81" fmla="*/ 645 h 922"/>
                    <a:gd name="T82" fmla="*/ 1398 w 3059"/>
                    <a:gd name="T83" fmla="*/ 680 h 922"/>
                    <a:gd name="T84" fmla="*/ 1575 w 3059"/>
                    <a:gd name="T85" fmla="*/ 626 h 922"/>
                    <a:gd name="T86" fmla="*/ 1891 w 3059"/>
                    <a:gd name="T87" fmla="*/ 696 h 922"/>
                    <a:gd name="T88" fmla="*/ 2019 w 3059"/>
                    <a:gd name="T89" fmla="*/ 589 h 922"/>
                    <a:gd name="T90" fmla="*/ 2368 w 3059"/>
                    <a:gd name="T91" fmla="*/ 738 h 922"/>
                    <a:gd name="T92" fmla="*/ 2411 w 3059"/>
                    <a:gd name="T93" fmla="*/ 875 h 922"/>
                    <a:gd name="T94" fmla="*/ 2502 w 3059"/>
                    <a:gd name="T95" fmla="*/ 820 h 922"/>
                    <a:gd name="T96" fmla="*/ 2448 w 3059"/>
                    <a:gd name="T97" fmla="*/ 602 h 922"/>
                    <a:gd name="T98" fmla="*/ 2324 w 3059"/>
                    <a:gd name="T99" fmla="*/ 545 h 922"/>
                    <a:gd name="T100" fmla="*/ 2320 w 3059"/>
                    <a:gd name="T101" fmla="*/ 469 h 922"/>
                    <a:gd name="T102" fmla="*/ 2520 w 3059"/>
                    <a:gd name="T103" fmla="*/ 447 h 922"/>
                    <a:gd name="T104" fmla="*/ 2590 w 3059"/>
                    <a:gd name="T105" fmla="*/ 368 h 922"/>
                    <a:gd name="T106" fmla="*/ 2675 w 3059"/>
                    <a:gd name="T107" fmla="*/ 357 h 922"/>
                    <a:gd name="T108" fmla="*/ 2671 w 3059"/>
                    <a:gd name="T109" fmla="*/ 503 h 922"/>
                    <a:gd name="T110" fmla="*/ 2836 w 3059"/>
                    <a:gd name="T111" fmla="*/ 621 h 922"/>
                    <a:gd name="T112" fmla="*/ 2828 w 3059"/>
                    <a:gd name="T113" fmla="*/ 508 h 922"/>
                    <a:gd name="T114" fmla="*/ 2766 w 3059"/>
                    <a:gd name="T115" fmla="*/ 422 h 922"/>
                    <a:gd name="T116" fmla="*/ 2902 w 3059"/>
                    <a:gd name="T117" fmla="*/ 363 h 922"/>
                    <a:gd name="T118" fmla="*/ 2889 w 3059"/>
                    <a:gd name="T119" fmla="*/ 277 h 922"/>
                    <a:gd name="T120" fmla="*/ 1754 w 3059"/>
                    <a:gd name="T121" fmla="*/ 593 h 922"/>
                    <a:gd name="T122" fmla="*/ 1728 w 3059"/>
                    <a:gd name="T123" fmla="*/ 532 h 9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3059" h="922">
                      <a:moveTo>
                        <a:pt x="3048" y="301"/>
                      </a:moveTo>
                      <a:cubicBezTo>
                        <a:pt x="3044" y="299"/>
                        <a:pt x="3044" y="299"/>
                        <a:pt x="3038" y="298"/>
                      </a:cubicBezTo>
                      <a:cubicBezTo>
                        <a:pt x="3033" y="296"/>
                        <a:pt x="3041" y="291"/>
                        <a:pt x="3036" y="287"/>
                      </a:cubicBezTo>
                      <a:cubicBezTo>
                        <a:pt x="3031" y="282"/>
                        <a:pt x="3024" y="279"/>
                        <a:pt x="3016" y="277"/>
                      </a:cubicBezTo>
                      <a:cubicBezTo>
                        <a:pt x="3008" y="274"/>
                        <a:pt x="3026" y="277"/>
                        <a:pt x="3038" y="276"/>
                      </a:cubicBezTo>
                      <a:cubicBezTo>
                        <a:pt x="3051" y="275"/>
                        <a:pt x="3047" y="275"/>
                        <a:pt x="3047" y="272"/>
                      </a:cubicBezTo>
                      <a:cubicBezTo>
                        <a:pt x="3047" y="269"/>
                        <a:pt x="3045" y="262"/>
                        <a:pt x="3039" y="256"/>
                      </a:cubicBezTo>
                      <a:cubicBezTo>
                        <a:pt x="3033" y="250"/>
                        <a:pt x="3031" y="254"/>
                        <a:pt x="3008" y="250"/>
                      </a:cubicBezTo>
                      <a:cubicBezTo>
                        <a:pt x="2984" y="247"/>
                        <a:pt x="2999" y="246"/>
                        <a:pt x="2987" y="243"/>
                      </a:cubicBezTo>
                      <a:cubicBezTo>
                        <a:pt x="2975" y="240"/>
                        <a:pt x="2981" y="241"/>
                        <a:pt x="2968" y="241"/>
                      </a:cubicBezTo>
                      <a:cubicBezTo>
                        <a:pt x="2956" y="240"/>
                        <a:pt x="2948" y="239"/>
                        <a:pt x="2934" y="239"/>
                      </a:cubicBezTo>
                      <a:cubicBezTo>
                        <a:pt x="2921" y="239"/>
                        <a:pt x="2939" y="243"/>
                        <a:pt x="2946" y="247"/>
                      </a:cubicBezTo>
                      <a:cubicBezTo>
                        <a:pt x="2953" y="251"/>
                        <a:pt x="2960" y="252"/>
                        <a:pt x="2961" y="257"/>
                      </a:cubicBezTo>
                      <a:cubicBezTo>
                        <a:pt x="2962" y="261"/>
                        <a:pt x="2955" y="256"/>
                        <a:pt x="2932" y="247"/>
                      </a:cubicBezTo>
                      <a:cubicBezTo>
                        <a:pt x="2909" y="238"/>
                        <a:pt x="2923" y="242"/>
                        <a:pt x="2916" y="237"/>
                      </a:cubicBezTo>
                      <a:cubicBezTo>
                        <a:pt x="2909" y="232"/>
                        <a:pt x="2905" y="232"/>
                        <a:pt x="2898" y="230"/>
                      </a:cubicBezTo>
                      <a:cubicBezTo>
                        <a:pt x="2891" y="227"/>
                        <a:pt x="2878" y="223"/>
                        <a:pt x="2866" y="220"/>
                      </a:cubicBezTo>
                      <a:cubicBezTo>
                        <a:pt x="2854" y="218"/>
                        <a:pt x="2848" y="217"/>
                        <a:pt x="2843" y="214"/>
                      </a:cubicBezTo>
                      <a:cubicBezTo>
                        <a:pt x="2838" y="212"/>
                        <a:pt x="2824" y="213"/>
                        <a:pt x="2804" y="207"/>
                      </a:cubicBezTo>
                      <a:cubicBezTo>
                        <a:pt x="2783" y="201"/>
                        <a:pt x="2781" y="202"/>
                        <a:pt x="2766" y="196"/>
                      </a:cubicBezTo>
                      <a:cubicBezTo>
                        <a:pt x="2750" y="191"/>
                        <a:pt x="2750" y="193"/>
                        <a:pt x="2740" y="189"/>
                      </a:cubicBezTo>
                      <a:cubicBezTo>
                        <a:pt x="2729" y="185"/>
                        <a:pt x="2717" y="183"/>
                        <a:pt x="2710" y="182"/>
                      </a:cubicBezTo>
                      <a:cubicBezTo>
                        <a:pt x="2703" y="180"/>
                        <a:pt x="2656" y="174"/>
                        <a:pt x="2652" y="174"/>
                      </a:cubicBezTo>
                      <a:cubicBezTo>
                        <a:pt x="2649" y="174"/>
                        <a:pt x="2637" y="174"/>
                        <a:pt x="2627" y="175"/>
                      </a:cubicBezTo>
                      <a:cubicBezTo>
                        <a:pt x="2617" y="175"/>
                        <a:pt x="2611" y="174"/>
                        <a:pt x="2598" y="171"/>
                      </a:cubicBezTo>
                      <a:cubicBezTo>
                        <a:pt x="2585" y="168"/>
                        <a:pt x="2588" y="169"/>
                        <a:pt x="2576" y="169"/>
                      </a:cubicBezTo>
                      <a:cubicBezTo>
                        <a:pt x="2564" y="168"/>
                        <a:pt x="2565" y="167"/>
                        <a:pt x="2557" y="165"/>
                      </a:cubicBezTo>
                      <a:cubicBezTo>
                        <a:pt x="2548" y="164"/>
                        <a:pt x="2548" y="169"/>
                        <a:pt x="2551" y="170"/>
                      </a:cubicBezTo>
                      <a:cubicBezTo>
                        <a:pt x="2555" y="170"/>
                        <a:pt x="2552" y="171"/>
                        <a:pt x="2557" y="178"/>
                      </a:cubicBezTo>
                      <a:cubicBezTo>
                        <a:pt x="2562" y="184"/>
                        <a:pt x="2562" y="182"/>
                        <a:pt x="2567" y="183"/>
                      </a:cubicBezTo>
                      <a:cubicBezTo>
                        <a:pt x="2572" y="185"/>
                        <a:pt x="2577" y="188"/>
                        <a:pt x="2585" y="191"/>
                      </a:cubicBezTo>
                      <a:cubicBezTo>
                        <a:pt x="2594" y="194"/>
                        <a:pt x="2591" y="198"/>
                        <a:pt x="2589" y="198"/>
                      </a:cubicBezTo>
                      <a:cubicBezTo>
                        <a:pt x="2588" y="198"/>
                        <a:pt x="2579" y="198"/>
                        <a:pt x="2571" y="196"/>
                      </a:cubicBezTo>
                      <a:cubicBezTo>
                        <a:pt x="2563" y="194"/>
                        <a:pt x="2566" y="193"/>
                        <a:pt x="2553" y="191"/>
                      </a:cubicBezTo>
                      <a:cubicBezTo>
                        <a:pt x="2539" y="190"/>
                        <a:pt x="2538" y="186"/>
                        <a:pt x="2529" y="184"/>
                      </a:cubicBezTo>
                      <a:cubicBezTo>
                        <a:pt x="2520" y="182"/>
                        <a:pt x="2534" y="181"/>
                        <a:pt x="2541" y="180"/>
                      </a:cubicBezTo>
                      <a:cubicBezTo>
                        <a:pt x="2548" y="179"/>
                        <a:pt x="2539" y="178"/>
                        <a:pt x="2526" y="173"/>
                      </a:cubicBezTo>
                      <a:cubicBezTo>
                        <a:pt x="2514" y="167"/>
                        <a:pt x="2508" y="171"/>
                        <a:pt x="2505" y="178"/>
                      </a:cubicBezTo>
                      <a:cubicBezTo>
                        <a:pt x="2501" y="185"/>
                        <a:pt x="2497" y="183"/>
                        <a:pt x="2488" y="181"/>
                      </a:cubicBezTo>
                      <a:cubicBezTo>
                        <a:pt x="2478" y="179"/>
                        <a:pt x="2478" y="181"/>
                        <a:pt x="2461" y="179"/>
                      </a:cubicBezTo>
                      <a:cubicBezTo>
                        <a:pt x="2444" y="177"/>
                        <a:pt x="2453" y="177"/>
                        <a:pt x="2441" y="178"/>
                      </a:cubicBezTo>
                      <a:cubicBezTo>
                        <a:pt x="2429" y="179"/>
                        <a:pt x="2428" y="179"/>
                        <a:pt x="2413" y="179"/>
                      </a:cubicBezTo>
                      <a:cubicBezTo>
                        <a:pt x="2399" y="179"/>
                        <a:pt x="2407" y="179"/>
                        <a:pt x="2393" y="179"/>
                      </a:cubicBezTo>
                      <a:cubicBezTo>
                        <a:pt x="2378" y="178"/>
                        <a:pt x="2389" y="178"/>
                        <a:pt x="2378" y="177"/>
                      </a:cubicBezTo>
                      <a:cubicBezTo>
                        <a:pt x="2368" y="176"/>
                        <a:pt x="2370" y="175"/>
                        <a:pt x="2362" y="170"/>
                      </a:cubicBezTo>
                      <a:cubicBezTo>
                        <a:pt x="2354" y="166"/>
                        <a:pt x="2357" y="166"/>
                        <a:pt x="2352" y="161"/>
                      </a:cubicBezTo>
                      <a:cubicBezTo>
                        <a:pt x="2347" y="155"/>
                        <a:pt x="2352" y="161"/>
                        <a:pt x="2342" y="158"/>
                      </a:cubicBezTo>
                      <a:cubicBezTo>
                        <a:pt x="2332" y="155"/>
                        <a:pt x="2333" y="156"/>
                        <a:pt x="2325" y="152"/>
                      </a:cubicBezTo>
                      <a:cubicBezTo>
                        <a:pt x="2318" y="148"/>
                        <a:pt x="2314" y="148"/>
                        <a:pt x="2303" y="148"/>
                      </a:cubicBezTo>
                      <a:cubicBezTo>
                        <a:pt x="2291" y="148"/>
                        <a:pt x="2285" y="148"/>
                        <a:pt x="2276" y="145"/>
                      </a:cubicBezTo>
                      <a:cubicBezTo>
                        <a:pt x="2266" y="142"/>
                        <a:pt x="2268" y="145"/>
                        <a:pt x="2253" y="145"/>
                      </a:cubicBezTo>
                      <a:cubicBezTo>
                        <a:pt x="2238" y="145"/>
                        <a:pt x="2250" y="145"/>
                        <a:pt x="2223" y="150"/>
                      </a:cubicBezTo>
                      <a:cubicBezTo>
                        <a:pt x="2195" y="155"/>
                        <a:pt x="2218" y="151"/>
                        <a:pt x="2198" y="150"/>
                      </a:cubicBezTo>
                      <a:cubicBezTo>
                        <a:pt x="2179" y="148"/>
                        <a:pt x="2188" y="148"/>
                        <a:pt x="2185" y="142"/>
                      </a:cubicBezTo>
                      <a:cubicBezTo>
                        <a:pt x="2181" y="136"/>
                        <a:pt x="2178" y="140"/>
                        <a:pt x="2164" y="138"/>
                      </a:cubicBezTo>
                      <a:cubicBezTo>
                        <a:pt x="2151" y="136"/>
                        <a:pt x="2156" y="138"/>
                        <a:pt x="2143" y="137"/>
                      </a:cubicBezTo>
                      <a:cubicBezTo>
                        <a:pt x="2129" y="136"/>
                        <a:pt x="2124" y="135"/>
                        <a:pt x="2111" y="134"/>
                      </a:cubicBezTo>
                      <a:cubicBezTo>
                        <a:pt x="2098" y="132"/>
                        <a:pt x="2119" y="129"/>
                        <a:pt x="2122" y="126"/>
                      </a:cubicBezTo>
                      <a:cubicBezTo>
                        <a:pt x="2126" y="123"/>
                        <a:pt x="2115" y="124"/>
                        <a:pt x="2109" y="121"/>
                      </a:cubicBezTo>
                      <a:cubicBezTo>
                        <a:pt x="2103" y="117"/>
                        <a:pt x="2083" y="120"/>
                        <a:pt x="2077" y="118"/>
                      </a:cubicBezTo>
                      <a:cubicBezTo>
                        <a:pt x="2071" y="117"/>
                        <a:pt x="2060" y="119"/>
                        <a:pt x="2060" y="121"/>
                      </a:cubicBezTo>
                      <a:cubicBezTo>
                        <a:pt x="2060" y="124"/>
                        <a:pt x="2055" y="130"/>
                        <a:pt x="2046" y="130"/>
                      </a:cubicBezTo>
                      <a:cubicBezTo>
                        <a:pt x="2037" y="130"/>
                        <a:pt x="2039" y="129"/>
                        <a:pt x="2037" y="126"/>
                      </a:cubicBezTo>
                      <a:cubicBezTo>
                        <a:pt x="2035" y="122"/>
                        <a:pt x="2026" y="122"/>
                        <a:pt x="2016" y="120"/>
                      </a:cubicBezTo>
                      <a:cubicBezTo>
                        <a:pt x="2007" y="117"/>
                        <a:pt x="2021" y="112"/>
                        <a:pt x="2035" y="117"/>
                      </a:cubicBezTo>
                      <a:cubicBezTo>
                        <a:pt x="2048" y="122"/>
                        <a:pt x="2042" y="112"/>
                        <a:pt x="2030" y="110"/>
                      </a:cubicBezTo>
                      <a:cubicBezTo>
                        <a:pt x="2017" y="109"/>
                        <a:pt x="2015" y="111"/>
                        <a:pt x="2008" y="109"/>
                      </a:cubicBezTo>
                      <a:cubicBezTo>
                        <a:pt x="2001" y="107"/>
                        <a:pt x="2004" y="108"/>
                        <a:pt x="1963" y="108"/>
                      </a:cubicBezTo>
                      <a:cubicBezTo>
                        <a:pt x="1923" y="109"/>
                        <a:pt x="1948" y="104"/>
                        <a:pt x="1933" y="105"/>
                      </a:cubicBezTo>
                      <a:cubicBezTo>
                        <a:pt x="1917" y="106"/>
                        <a:pt x="1941" y="108"/>
                        <a:pt x="1942" y="115"/>
                      </a:cubicBezTo>
                      <a:cubicBezTo>
                        <a:pt x="1943" y="122"/>
                        <a:pt x="1931" y="112"/>
                        <a:pt x="1921" y="112"/>
                      </a:cubicBezTo>
                      <a:cubicBezTo>
                        <a:pt x="1911" y="112"/>
                        <a:pt x="1922" y="117"/>
                        <a:pt x="1935" y="120"/>
                      </a:cubicBezTo>
                      <a:cubicBezTo>
                        <a:pt x="1948" y="123"/>
                        <a:pt x="1939" y="126"/>
                        <a:pt x="1949" y="131"/>
                      </a:cubicBezTo>
                      <a:cubicBezTo>
                        <a:pt x="1958" y="136"/>
                        <a:pt x="1958" y="137"/>
                        <a:pt x="1941" y="134"/>
                      </a:cubicBezTo>
                      <a:cubicBezTo>
                        <a:pt x="1925" y="130"/>
                        <a:pt x="1930" y="132"/>
                        <a:pt x="1921" y="132"/>
                      </a:cubicBezTo>
                      <a:cubicBezTo>
                        <a:pt x="1912" y="132"/>
                        <a:pt x="1926" y="138"/>
                        <a:pt x="1931" y="142"/>
                      </a:cubicBezTo>
                      <a:cubicBezTo>
                        <a:pt x="1936" y="146"/>
                        <a:pt x="1922" y="142"/>
                        <a:pt x="1906" y="136"/>
                      </a:cubicBezTo>
                      <a:cubicBezTo>
                        <a:pt x="1889" y="130"/>
                        <a:pt x="1893" y="134"/>
                        <a:pt x="1882" y="132"/>
                      </a:cubicBezTo>
                      <a:cubicBezTo>
                        <a:pt x="1871" y="130"/>
                        <a:pt x="1872" y="135"/>
                        <a:pt x="1864" y="139"/>
                      </a:cubicBezTo>
                      <a:cubicBezTo>
                        <a:pt x="1856" y="142"/>
                        <a:pt x="1847" y="139"/>
                        <a:pt x="1843" y="136"/>
                      </a:cubicBezTo>
                      <a:cubicBezTo>
                        <a:pt x="1839" y="133"/>
                        <a:pt x="1830" y="127"/>
                        <a:pt x="1818" y="126"/>
                      </a:cubicBezTo>
                      <a:cubicBezTo>
                        <a:pt x="1807" y="126"/>
                        <a:pt x="1817" y="131"/>
                        <a:pt x="1820" y="138"/>
                      </a:cubicBezTo>
                      <a:cubicBezTo>
                        <a:pt x="1824" y="145"/>
                        <a:pt x="1823" y="141"/>
                        <a:pt x="1823" y="148"/>
                      </a:cubicBezTo>
                      <a:cubicBezTo>
                        <a:pt x="1824" y="155"/>
                        <a:pt x="1820" y="157"/>
                        <a:pt x="1801" y="151"/>
                      </a:cubicBezTo>
                      <a:cubicBezTo>
                        <a:pt x="1783" y="144"/>
                        <a:pt x="1789" y="141"/>
                        <a:pt x="1785" y="139"/>
                      </a:cubicBezTo>
                      <a:cubicBezTo>
                        <a:pt x="1780" y="136"/>
                        <a:pt x="1762" y="132"/>
                        <a:pt x="1747" y="127"/>
                      </a:cubicBezTo>
                      <a:cubicBezTo>
                        <a:pt x="1732" y="123"/>
                        <a:pt x="1751" y="122"/>
                        <a:pt x="1757" y="120"/>
                      </a:cubicBezTo>
                      <a:cubicBezTo>
                        <a:pt x="1762" y="118"/>
                        <a:pt x="1747" y="114"/>
                        <a:pt x="1739" y="114"/>
                      </a:cubicBezTo>
                      <a:cubicBezTo>
                        <a:pt x="1731" y="114"/>
                        <a:pt x="1739" y="108"/>
                        <a:pt x="1732" y="106"/>
                      </a:cubicBezTo>
                      <a:cubicBezTo>
                        <a:pt x="1726" y="103"/>
                        <a:pt x="1723" y="103"/>
                        <a:pt x="1723" y="97"/>
                      </a:cubicBezTo>
                      <a:cubicBezTo>
                        <a:pt x="1723" y="90"/>
                        <a:pt x="1716" y="96"/>
                        <a:pt x="1708" y="96"/>
                      </a:cubicBezTo>
                      <a:cubicBezTo>
                        <a:pt x="1699" y="96"/>
                        <a:pt x="1698" y="91"/>
                        <a:pt x="1694" y="89"/>
                      </a:cubicBezTo>
                      <a:cubicBezTo>
                        <a:pt x="1691" y="88"/>
                        <a:pt x="1681" y="91"/>
                        <a:pt x="1669" y="91"/>
                      </a:cubicBezTo>
                      <a:cubicBezTo>
                        <a:pt x="1657" y="91"/>
                        <a:pt x="1660" y="91"/>
                        <a:pt x="1651" y="88"/>
                      </a:cubicBezTo>
                      <a:cubicBezTo>
                        <a:pt x="1641" y="85"/>
                        <a:pt x="1645" y="86"/>
                        <a:pt x="1626" y="85"/>
                      </a:cubicBezTo>
                      <a:cubicBezTo>
                        <a:pt x="1607" y="83"/>
                        <a:pt x="1619" y="85"/>
                        <a:pt x="1615" y="89"/>
                      </a:cubicBezTo>
                      <a:cubicBezTo>
                        <a:pt x="1610" y="92"/>
                        <a:pt x="1618" y="94"/>
                        <a:pt x="1624" y="102"/>
                      </a:cubicBezTo>
                      <a:cubicBezTo>
                        <a:pt x="1629" y="109"/>
                        <a:pt x="1622" y="104"/>
                        <a:pt x="1616" y="103"/>
                      </a:cubicBezTo>
                      <a:cubicBezTo>
                        <a:pt x="1610" y="103"/>
                        <a:pt x="1601" y="103"/>
                        <a:pt x="1586" y="102"/>
                      </a:cubicBezTo>
                      <a:cubicBezTo>
                        <a:pt x="1572" y="101"/>
                        <a:pt x="1577" y="101"/>
                        <a:pt x="1565" y="100"/>
                      </a:cubicBezTo>
                      <a:cubicBezTo>
                        <a:pt x="1552" y="98"/>
                        <a:pt x="1559" y="99"/>
                        <a:pt x="1540" y="96"/>
                      </a:cubicBezTo>
                      <a:cubicBezTo>
                        <a:pt x="1521" y="92"/>
                        <a:pt x="1533" y="92"/>
                        <a:pt x="1533" y="89"/>
                      </a:cubicBezTo>
                      <a:cubicBezTo>
                        <a:pt x="1533" y="85"/>
                        <a:pt x="1525" y="89"/>
                        <a:pt x="1515" y="87"/>
                      </a:cubicBezTo>
                      <a:cubicBezTo>
                        <a:pt x="1505" y="85"/>
                        <a:pt x="1508" y="88"/>
                        <a:pt x="1494" y="88"/>
                      </a:cubicBezTo>
                      <a:cubicBezTo>
                        <a:pt x="1480" y="88"/>
                        <a:pt x="1475" y="85"/>
                        <a:pt x="1465" y="86"/>
                      </a:cubicBezTo>
                      <a:cubicBezTo>
                        <a:pt x="1456" y="87"/>
                        <a:pt x="1458" y="86"/>
                        <a:pt x="1450" y="91"/>
                      </a:cubicBezTo>
                      <a:cubicBezTo>
                        <a:pt x="1442" y="96"/>
                        <a:pt x="1436" y="86"/>
                        <a:pt x="1432" y="81"/>
                      </a:cubicBezTo>
                      <a:cubicBezTo>
                        <a:pt x="1428" y="76"/>
                        <a:pt x="1427" y="81"/>
                        <a:pt x="1425" y="84"/>
                      </a:cubicBezTo>
                      <a:cubicBezTo>
                        <a:pt x="1423" y="88"/>
                        <a:pt x="1407" y="85"/>
                        <a:pt x="1402" y="82"/>
                      </a:cubicBezTo>
                      <a:cubicBezTo>
                        <a:pt x="1397" y="78"/>
                        <a:pt x="1414" y="79"/>
                        <a:pt x="1419" y="76"/>
                      </a:cubicBezTo>
                      <a:cubicBezTo>
                        <a:pt x="1425" y="74"/>
                        <a:pt x="1416" y="68"/>
                        <a:pt x="1410" y="68"/>
                      </a:cubicBezTo>
                      <a:cubicBezTo>
                        <a:pt x="1404" y="67"/>
                        <a:pt x="1398" y="70"/>
                        <a:pt x="1393" y="73"/>
                      </a:cubicBezTo>
                      <a:cubicBezTo>
                        <a:pt x="1389" y="77"/>
                        <a:pt x="1392" y="76"/>
                        <a:pt x="1384" y="77"/>
                      </a:cubicBezTo>
                      <a:cubicBezTo>
                        <a:pt x="1376" y="78"/>
                        <a:pt x="1379" y="78"/>
                        <a:pt x="1371" y="80"/>
                      </a:cubicBezTo>
                      <a:cubicBezTo>
                        <a:pt x="1363" y="83"/>
                        <a:pt x="1369" y="86"/>
                        <a:pt x="1377" y="84"/>
                      </a:cubicBezTo>
                      <a:cubicBezTo>
                        <a:pt x="1385" y="83"/>
                        <a:pt x="1384" y="83"/>
                        <a:pt x="1387" y="83"/>
                      </a:cubicBezTo>
                      <a:cubicBezTo>
                        <a:pt x="1390" y="83"/>
                        <a:pt x="1388" y="86"/>
                        <a:pt x="1381" y="89"/>
                      </a:cubicBezTo>
                      <a:cubicBezTo>
                        <a:pt x="1374" y="91"/>
                        <a:pt x="1379" y="89"/>
                        <a:pt x="1369" y="92"/>
                      </a:cubicBezTo>
                      <a:cubicBezTo>
                        <a:pt x="1358" y="95"/>
                        <a:pt x="1363" y="94"/>
                        <a:pt x="1357" y="98"/>
                      </a:cubicBezTo>
                      <a:cubicBezTo>
                        <a:pt x="1350" y="102"/>
                        <a:pt x="1343" y="98"/>
                        <a:pt x="1340" y="98"/>
                      </a:cubicBezTo>
                      <a:cubicBezTo>
                        <a:pt x="1337" y="97"/>
                        <a:pt x="1331" y="98"/>
                        <a:pt x="1327" y="103"/>
                      </a:cubicBezTo>
                      <a:cubicBezTo>
                        <a:pt x="1323" y="107"/>
                        <a:pt x="1322" y="109"/>
                        <a:pt x="1319" y="109"/>
                      </a:cubicBezTo>
                      <a:cubicBezTo>
                        <a:pt x="1317" y="109"/>
                        <a:pt x="1320" y="101"/>
                        <a:pt x="1323" y="97"/>
                      </a:cubicBezTo>
                      <a:cubicBezTo>
                        <a:pt x="1326" y="93"/>
                        <a:pt x="1331" y="90"/>
                        <a:pt x="1335" y="87"/>
                      </a:cubicBezTo>
                      <a:cubicBezTo>
                        <a:pt x="1339" y="84"/>
                        <a:pt x="1339" y="85"/>
                        <a:pt x="1355" y="83"/>
                      </a:cubicBezTo>
                      <a:cubicBezTo>
                        <a:pt x="1371" y="81"/>
                        <a:pt x="1361" y="77"/>
                        <a:pt x="1362" y="75"/>
                      </a:cubicBezTo>
                      <a:cubicBezTo>
                        <a:pt x="1364" y="72"/>
                        <a:pt x="1368" y="72"/>
                        <a:pt x="1374" y="70"/>
                      </a:cubicBezTo>
                      <a:cubicBezTo>
                        <a:pt x="1379" y="69"/>
                        <a:pt x="1378" y="65"/>
                        <a:pt x="1383" y="63"/>
                      </a:cubicBezTo>
                      <a:cubicBezTo>
                        <a:pt x="1387" y="61"/>
                        <a:pt x="1399" y="59"/>
                        <a:pt x="1400" y="57"/>
                      </a:cubicBezTo>
                      <a:cubicBezTo>
                        <a:pt x="1400" y="56"/>
                        <a:pt x="1394" y="50"/>
                        <a:pt x="1388" y="46"/>
                      </a:cubicBezTo>
                      <a:cubicBezTo>
                        <a:pt x="1381" y="43"/>
                        <a:pt x="1390" y="45"/>
                        <a:pt x="1397" y="45"/>
                      </a:cubicBezTo>
                      <a:cubicBezTo>
                        <a:pt x="1404" y="44"/>
                        <a:pt x="1396" y="42"/>
                        <a:pt x="1391" y="40"/>
                      </a:cubicBezTo>
                      <a:cubicBezTo>
                        <a:pt x="1387" y="38"/>
                        <a:pt x="1383" y="38"/>
                        <a:pt x="1374" y="33"/>
                      </a:cubicBezTo>
                      <a:cubicBezTo>
                        <a:pt x="1365" y="28"/>
                        <a:pt x="1362" y="30"/>
                        <a:pt x="1356" y="27"/>
                      </a:cubicBezTo>
                      <a:cubicBezTo>
                        <a:pt x="1350" y="23"/>
                        <a:pt x="1354" y="23"/>
                        <a:pt x="1342" y="20"/>
                      </a:cubicBezTo>
                      <a:cubicBezTo>
                        <a:pt x="1329" y="16"/>
                        <a:pt x="1330" y="20"/>
                        <a:pt x="1308" y="20"/>
                      </a:cubicBezTo>
                      <a:cubicBezTo>
                        <a:pt x="1287" y="20"/>
                        <a:pt x="1289" y="20"/>
                        <a:pt x="1288" y="20"/>
                      </a:cubicBezTo>
                      <a:cubicBezTo>
                        <a:pt x="1287" y="20"/>
                        <a:pt x="1277" y="20"/>
                        <a:pt x="1271" y="23"/>
                      </a:cubicBezTo>
                      <a:cubicBezTo>
                        <a:pt x="1264" y="25"/>
                        <a:pt x="1264" y="24"/>
                        <a:pt x="1253" y="23"/>
                      </a:cubicBezTo>
                      <a:cubicBezTo>
                        <a:pt x="1243" y="22"/>
                        <a:pt x="1257" y="21"/>
                        <a:pt x="1257" y="16"/>
                      </a:cubicBezTo>
                      <a:cubicBezTo>
                        <a:pt x="1258" y="11"/>
                        <a:pt x="1252" y="14"/>
                        <a:pt x="1247" y="13"/>
                      </a:cubicBezTo>
                      <a:cubicBezTo>
                        <a:pt x="1242" y="12"/>
                        <a:pt x="1238" y="12"/>
                        <a:pt x="1229" y="13"/>
                      </a:cubicBezTo>
                      <a:cubicBezTo>
                        <a:pt x="1220" y="14"/>
                        <a:pt x="1219" y="15"/>
                        <a:pt x="1210" y="14"/>
                      </a:cubicBezTo>
                      <a:cubicBezTo>
                        <a:pt x="1202" y="13"/>
                        <a:pt x="1215" y="10"/>
                        <a:pt x="1220" y="9"/>
                      </a:cubicBezTo>
                      <a:cubicBezTo>
                        <a:pt x="1225" y="8"/>
                        <a:pt x="1223" y="6"/>
                        <a:pt x="1216" y="4"/>
                      </a:cubicBezTo>
                      <a:cubicBezTo>
                        <a:pt x="1209" y="1"/>
                        <a:pt x="1210" y="3"/>
                        <a:pt x="1198" y="2"/>
                      </a:cubicBezTo>
                      <a:cubicBezTo>
                        <a:pt x="1186" y="1"/>
                        <a:pt x="1190" y="0"/>
                        <a:pt x="1188" y="0"/>
                      </a:cubicBezTo>
                      <a:cubicBezTo>
                        <a:pt x="1185" y="0"/>
                        <a:pt x="1181" y="1"/>
                        <a:pt x="1166" y="3"/>
                      </a:cubicBezTo>
                      <a:cubicBezTo>
                        <a:pt x="1150" y="5"/>
                        <a:pt x="1162" y="5"/>
                        <a:pt x="1155" y="9"/>
                      </a:cubicBezTo>
                      <a:cubicBezTo>
                        <a:pt x="1148" y="14"/>
                        <a:pt x="1152" y="14"/>
                        <a:pt x="1154" y="16"/>
                      </a:cubicBezTo>
                      <a:cubicBezTo>
                        <a:pt x="1157" y="18"/>
                        <a:pt x="1159" y="25"/>
                        <a:pt x="1157" y="25"/>
                      </a:cubicBezTo>
                      <a:cubicBezTo>
                        <a:pt x="1156" y="25"/>
                        <a:pt x="1147" y="25"/>
                        <a:pt x="1142" y="25"/>
                      </a:cubicBezTo>
                      <a:cubicBezTo>
                        <a:pt x="1137" y="25"/>
                        <a:pt x="1147" y="28"/>
                        <a:pt x="1152" y="32"/>
                      </a:cubicBezTo>
                      <a:cubicBezTo>
                        <a:pt x="1157" y="35"/>
                        <a:pt x="1142" y="34"/>
                        <a:pt x="1136" y="29"/>
                      </a:cubicBezTo>
                      <a:cubicBezTo>
                        <a:pt x="1130" y="25"/>
                        <a:pt x="1131" y="32"/>
                        <a:pt x="1123" y="32"/>
                      </a:cubicBezTo>
                      <a:cubicBezTo>
                        <a:pt x="1114" y="32"/>
                        <a:pt x="1117" y="32"/>
                        <a:pt x="1112" y="37"/>
                      </a:cubicBezTo>
                      <a:cubicBezTo>
                        <a:pt x="1107" y="41"/>
                        <a:pt x="1097" y="38"/>
                        <a:pt x="1097" y="36"/>
                      </a:cubicBezTo>
                      <a:cubicBezTo>
                        <a:pt x="1097" y="33"/>
                        <a:pt x="1094" y="32"/>
                        <a:pt x="1089" y="30"/>
                      </a:cubicBezTo>
                      <a:cubicBezTo>
                        <a:pt x="1083" y="28"/>
                        <a:pt x="1079" y="34"/>
                        <a:pt x="1074" y="32"/>
                      </a:cubicBezTo>
                      <a:cubicBezTo>
                        <a:pt x="1069" y="30"/>
                        <a:pt x="1071" y="35"/>
                        <a:pt x="1058" y="35"/>
                      </a:cubicBezTo>
                      <a:cubicBezTo>
                        <a:pt x="1046" y="35"/>
                        <a:pt x="1049" y="38"/>
                        <a:pt x="1044" y="37"/>
                      </a:cubicBezTo>
                      <a:cubicBezTo>
                        <a:pt x="1039" y="35"/>
                        <a:pt x="1044" y="42"/>
                        <a:pt x="1037" y="40"/>
                      </a:cubicBezTo>
                      <a:cubicBezTo>
                        <a:pt x="1029" y="39"/>
                        <a:pt x="1027" y="42"/>
                        <a:pt x="1017" y="42"/>
                      </a:cubicBezTo>
                      <a:cubicBezTo>
                        <a:pt x="1007" y="42"/>
                        <a:pt x="1007" y="44"/>
                        <a:pt x="1004" y="44"/>
                      </a:cubicBezTo>
                      <a:cubicBezTo>
                        <a:pt x="1000" y="44"/>
                        <a:pt x="995" y="46"/>
                        <a:pt x="986" y="45"/>
                      </a:cubicBezTo>
                      <a:cubicBezTo>
                        <a:pt x="977" y="45"/>
                        <a:pt x="983" y="51"/>
                        <a:pt x="977" y="52"/>
                      </a:cubicBezTo>
                      <a:cubicBezTo>
                        <a:pt x="972" y="54"/>
                        <a:pt x="971" y="56"/>
                        <a:pt x="968" y="57"/>
                      </a:cubicBezTo>
                      <a:cubicBezTo>
                        <a:pt x="964" y="57"/>
                        <a:pt x="967" y="63"/>
                        <a:pt x="966" y="64"/>
                      </a:cubicBezTo>
                      <a:cubicBezTo>
                        <a:pt x="965" y="65"/>
                        <a:pt x="963" y="69"/>
                        <a:pt x="964" y="72"/>
                      </a:cubicBezTo>
                      <a:cubicBezTo>
                        <a:pt x="964" y="74"/>
                        <a:pt x="976" y="76"/>
                        <a:pt x="976" y="76"/>
                      </a:cubicBezTo>
                      <a:cubicBezTo>
                        <a:pt x="976" y="76"/>
                        <a:pt x="977" y="83"/>
                        <a:pt x="967" y="81"/>
                      </a:cubicBezTo>
                      <a:cubicBezTo>
                        <a:pt x="957" y="80"/>
                        <a:pt x="967" y="81"/>
                        <a:pt x="961" y="84"/>
                      </a:cubicBezTo>
                      <a:cubicBezTo>
                        <a:pt x="955" y="86"/>
                        <a:pt x="948" y="85"/>
                        <a:pt x="938" y="85"/>
                      </a:cubicBezTo>
                      <a:cubicBezTo>
                        <a:pt x="927" y="85"/>
                        <a:pt x="926" y="86"/>
                        <a:pt x="919" y="85"/>
                      </a:cubicBezTo>
                      <a:cubicBezTo>
                        <a:pt x="911" y="85"/>
                        <a:pt x="905" y="86"/>
                        <a:pt x="897" y="85"/>
                      </a:cubicBezTo>
                      <a:cubicBezTo>
                        <a:pt x="889" y="85"/>
                        <a:pt x="883" y="87"/>
                        <a:pt x="877" y="89"/>
                      </a:cubicBezTo>
                      <a:cubicBezTo>
                        <a:pt x="872" y="92"/>
                        <a:pt x="876" y="95"/>
                        <a:pt x="877" y="99"/>
                      </a:cubicBezTo>
                      <a:cubicBezTo>
                        <a:pt x="879" y="102"/>
                        <a:pt x="879" y="99"/>
                        <a:pt x="894" y="108"/>
                      </a:cubicBezTo>
                      <a:cubicBezTo>
                        <a:pt x="908" y="117"/>
                        <a:pt x="897" y="113"/>
                        <a:pt x="902" y="115"/>
                      </a:cubicBezTo>
                      <a:cubicBezTo>
                        <a:pt x="906" y="118"/>
                        <a:pt x="915" y="117"/>
                        <a:pt x="923" y="118"/>
                      </a:cubicBezTo>
                      <a:cubicBezTo>
                        <a:pt x="932" y="118"/>
                        <a:pt x="937" y="122"/>
                        <a:pt x="942" y="129"/>
                      </a:cubicBezTo>
                      <a:cubicBezTo>
                        <a:pt x="946" y="136"/>
                        <a:pt x="936" y="131"/>
                        <a:pt x="926" y="131"/>
                      </a:cubicBezTo>
                      <a:cubicBezTo>
                        <a:pt x="916" y="131"/>
                        <a:pt x="917" y="128"/>
                        <a:pt x="910" y="126"/>
                      </a:cubicBezTo>
                      <a:cubicBezTo>
                        <a:pt x="902" y="123"/>
                        <a:pt x="907" y="125"/>
                        <a:pt x="899" y="121"/>
                      </a:cubicBezTo>
                      <a:cubicBezTo>
                        <a:pt x="890" y="116"/>
                        <a:pt x="892" y="119"/>
                        <a:pt x="885" y="118"/>
                      </a:cubicBezTo>
                      <a:cubicBezTo>
                        <a:pt x="878" y="118"/>
                        <a:pt x="876" y="115"/>
                        <a:pt x="869" y="115"/>
                      </a:cubicBezTo>
                      <a:cubicBezTo>
                        <a:pt x="863" y="115"/>
                        <a:pt x="864" y="115"/>
                        <a:pt x="860" y="113"/>
                      </a:cubicBezTo>
                      <a:cubicBezTo>
                        <a:pt x="856" y="111"/>
                        <a:pt x="857" y="111"/>
                        <a:pt x="851" y="110"/>
                      </a:cubicBezTo>
                      <a:cubicBezTo>
                        <a:pt x="844" y="109"/>
                        <a:pt x="843" y="111"/>
                        <a:pt x="835" y="113"/>
                      </a:cubicBezTo>
                      <a:cubicBezTo>
                        <a:pt x="828" y="115"/>
                        <a:pt x="837" y="117"/>
                        <a:pt x="843" y="120"/>
                      </a:cubicBezTo>
                      <a:cubicBezTo>
                        <a:pt x="848" y="123"/>
                        <a:pt x="846" y="120"/>
                        <a:pt x="854" y="120"/>
                      </a:cubicBezTo>
                      <a:cubicBezTo>
                        <a:pt x="862" y="119"/>
                        <a:pt x="857" y="120"/>
                        <a:pt x="859" y="127"/>
                      </a:cubicBezTo>
                      <a:cubicBezTo>
                        <a:pt x="862" y="133"/>
                        <a:pt x="858" y="129"/>
                        <a:pt x="852" y="129"/>
                      </a:cubicBezTo>
                      <a:cubicBezTo>
                        <a:pt x="846" y="129"/>
                        <a:pt x="845" y="128"/>
                        <a:pt x="839" y="126"/>
                      </a:cubicBezTo>
                      <a:cubicBezTo>
                        <a:pt x="834" y="124"/>
                        <a:pt x="834" y="124"/>
                        <a:pt x="830" y="124"/>
                      </a:cubicBezTo>
                      <a:cubicBezTo>
                        <a:pt x="826" y="124"/>
                        <a:pt x="825" y="131"/>
                        <a:pt x="830" y="135"/>
                      </a:cubicBezTo>
                      <a:cubicBezTo>
                        <a:pt x="835" y="138"/>
                        <a:pt x="841" y="138"/>
                        <a:pt x="848" y="138"/>
                      </a:cubicBezTo>
                      <a:cubicBezTo>
                        <a:pt x="855" y="138"/>
                        <a:pt x="855" y="138"/>
                        <a:pt x="862" y="138"/>
                      </a:cubicBezTo>
                      <a:cubicBezTo>
                        <a:pt x="868" y="137"/>
                        <a:pt x="872" y="143"/>
                        <a:pt x="884" y="147"/>
                      </a:cubicBezTo>
                      <a:cubicBezTo>
                        <a:pt x="896" y="151"/>
                        <a:pt x="886" y="151"/>
                        <a:pt x="878" y="149"/>
                      </a:cubicBezTo>
                      <a:cubicBezTo>
                        <a:pt x="870" y="148"/>
                        <a:pt x="874" y="147"/>
                        <a:pt x="861" y="145"/>
                      </a:cubicBezTo>
                      <a:cubicBezTo>
                        <a:pt x="849" y="142"/>
                        <a:pt x="856" y="145"/>
                        <a:pt x="847" y="144"/>
                      </a:cubicBezTo>
                      <a:cubicBezTo>
                        <a:pt x="838" y="143"/>
                        <a:pt x="840" y="142"/>
                        <a:pt x="828" y="141"/>
                      </a:cubicBezTo>
                      <a:cubicBezTo>
                        <a:pt x="815" y="139"/>
                        <a:pt x="821" y="139"/>
                        <a:pt x="814" y="132"/>
                      </a:cubicBezTo>
                      <a:cubicBezTo>
                        <a:pt x="806" y="126"/>
                        <a:pt x="812" y="122"/>
                        <a:pt x="812" y="119"/>
                      </a:cubicBezTo>
                      <a:cubicBezTo>
                        <a:pt x="812" y="116"/>
                        <a:pt x="812" y="114"/>
                        <a:pt x="809" y="111"/>
                      </a:cubicBezTo>
                      <a:cubicBezTo>
                        <a:pt x="805" y="107"/>
                        <a:pt x="797" y="103"/>
                        <a:pt x="788" y="101"/>
                      </a:cubicBezTo>
                      <a:cubicBezTo>
                        <a:pt x="779" y="99"/>
                        <a:pt x="791" y="109"/>
                        <a:pt x="798" y="112"/>
                      </a:cubicBezTo>
                      <a:cubicBezTo>
                        <a:pt x="804" y="115"/>
                        <a:pt x="801" y="117"/>
                        <a:pt x="798" y="120"/>
                      </a:cubicBezTo>
                      <a:cubicBezTo>
                        <a:pt x="796" y="123"/>
                        <a:pt x="790" y="124"/>
                        <a:pt x="785" y="126"/>
                      </a:cubicBezTo>
                      <a:cubicBezTo>
                        <a:pt x="780" y="127"/>
                        <a:pt x="783" y="129"/>
                        <a:pt x="779" y="134"/>
                      </a:cubicBezTo>
                      <a:cubicBezTo>
                        <a:pt x="774" y="138"/>
                        <a:pt x="783" y="139"/>
                        <a:pt x="791" y="143"/>
                      </a:cubicBezTo>
                      <a:cubicBezTo>
                        <a:pt x="800" y="147"/>
                        <a:pt x="796" y="148"/>
                        <a:pt x="805" y="152"/>
                      </a:cubicBezTo>
                      <a:cubicBezTo>
                        <a:pt x="813" y="156"/>
                        <a:pt x="813" y="155"/>
                        <a:pt x="812" y="159"/>
                      </a:cubicBezTo>
                      <a:cubicBezTo>
                        <a:pt x="811" y="163"/>
                        <a:pt x="810" y="165"/>
                        <a:pt x="810" y="175"/>
                      </a:cubicBezTo>
                      <a:cubicBezTo>
                        <a:pt x="810" y="184"/>
                        <a:pt x="818" y="184"/>
                        <a:pt x="818" y="185"/>
                      </a:cubicBezTo>
                      <a:cubicBezTo>
                        <a:pt x="819" y="186"/>
                        <a:pt x="831" y="190"/>
                        <a:pt x="836" y="189"/>
                      </a:cubicBezTo>
                      <a:cubicBezTo>
                        <a:pt x="841" y="188"/>
                        <a:pt x="856" y="188"/>
                        <a:pt x="861" y="187"/>
                      </a:cubicBezTo>
                      <a:cubicBezTo>
                        <a:pt x="867" y="185"/>
                        <a:pt x="878" y="191"/>
                        <a:pt x="887" y="192"/>
                      </a:cubicBezTo>
                      <a:cubicBezTo>
                        <a:pt x="896" y="192"/>
                        <a:pt x="895" y="198"/>
                        <a:pt x="904" y="202"/>
                      </a:cubicBezTo>
                      <a:cubicBezTo>
                        <a:pt x="912" y="206"/>
                        <a:pt x="907" y="210"/>
                        <a:pt x="907" y="215"/>
                      </a:cubicBezTo>
                      <a:cubicBezTo>
                        <a:pt x="906" y="219"/>
                        <a:pt x="908" y="223"/>
                        <a:pt x="914" y="224"/>
                      </a:cubicBezTo>
                      <a:cubicBezTo>
                        <a:pt x="920" y="226"/>
                        <a:pt x="925" y="229"/>
                        <a:pt x="922" y="229"/>
                      </a:cubicBezTo>
                      <a:cubicBezTo>
                        <a:pt x="919" y="229"/>
                        <a:pt x="910" y="230"/>
                        <a:pt x="907" y="227"/>
                      </a:cubicBezTo>
                      <a:cubicBezTo>
                        <a:pt x="905" y="224"/>
                        <a:pt x="900" y="215"/>
                        <a:pt x="899" y="210"/>
                      </a:cubicBezTo>
                      <a:cubicBezTo>
                        <a:pt x="898" y="206"/>
                        <a:pt x="897" y="210"/>
                        <a:pt x="892" y="205"/>
                      </a:cubicBezTo>
                      <a:cubicBezTo>
                        <a:pt x="887" y="201"/>
                        <a:pt x="883" y="203"/>
                        <a:pt x="879" y="199"/>
                      </a:cubicBezTo>
                      <a:cubicBezTo>
                        <a:pt x="874" y="195"/>
                        <a:pt x="871" y="195"/>
                        <a:pt x="869" y="194"/>
                      </a:cubicBezTo>
                      <a:cubicBezTo>
                        <a:pt x="867" y="194"/>
                        <a:pt x="861" y="196"/>
                        <a:pt x="856" y="196"/>
                      </a:cubicBezTo>
                      <a:cubicBezTo>
                        <a:pt x="851" y="196"/>
                        <a:pt x="848" y="196"/>
                        <a:pt x="843" y="196"/>
                      </a:cubicBezTo>
                      <a:cubicBezTo>
                        <a:pt x="838" y="197"/>
                        <a:pt x="843" y="211"/>
                        <a:pt x="847" y="213"/>
                      </a:cubicBezTo>
                      <a:cubicBezTo>
                        <a:pt x="852" y="215"/>
                        <a:pt x="856" y="222"/>
                        <a:pt x="854" y="224"/>
                      </a:cubicBezTo>
                      <a:cubicBezTo>
                        <a:pt x="853" y="226"/>
                        <a:pt x="851" y="228"/>
                        <a:pt x="849" y="236"/>
                      </a:cubicBezTo>
                      <a:cubicBezTo>
                        <a:pt x="846" y="245"/>
                        <a:pt x="847" y="240"/>
                        <a:pt x="842" y="246"/>
                      </a:cubicBezTo>
                      <a:cubicBezTo>
                        <a:pt x="836" y="252"/>
                        <a:pt x="837" y="248"/>
                        <a:pt x="834" y="253"/>
                      </a:cubicBezTo>
                      <a:cubicBezTo>
                        <a:pt x="832" y="258"/>
                        <a:pt x="827" y="257"/>
                        <a:pt x="822" y="258"/>
                      </a:cubicBezTo>
                      <a:cubicBezTo>
                        <a:pt x="817" y="260"/>
                        <a:pt x="816" y="260"/>
                        <a:pt x="812" y="260"/>
                      </a:cubicBezTo>
                      <a:cubicBezTo>
                        <a:pt x="808" y="260"/>
                        <a:pt x="805" y="262"/>
                        <a:pt x="795" y="260"/>
                      </a:cubicBezTo>
                      <a:cubicBezTo>
                        <a:pt x="785" y="258"/>
                        <a:pt x="778" y="256"/>
                        <a:pt x="774" y="254"/>
                      </a:cubicBezTo>
                      <a:cubicBezTo>
                        <a:pt x="771" y="251"/>
                        <a:pt x="773" y="249"/>
                        <a:pt x="773" y="249"/>
                      </a:cubicBezTo>
                      <a:cubicBezTo>
                        <a:pt x="773" y="249"/>
                        <a:pt x="783" y="247"/>
                        <a:pt x="787" y="245"/>
                      </a:cubicBezTo>
                      <a:cubicBezTo>
                        <a:pt x="791" y="244"/>
                        <a:pt x="796" y="245"/>
                        <a:pt x="803" y="248"/>
                      </a:cubicBezTo>
                      <a:cubicBezTo>
                        <a:pt x="810" y="251"/>
                        <a:pt x="813" y="249"/>
                        <a:pt x="812" y="247"/>
                      </a:cubicBezTo>
                      <a:cubicBezTo>
                        <a:pt x="811" y="246"/>
                        <a:pt x="817" y="242"/>
                        <a:pt x="820" y="236"/>
                      </a:cubicBezTo>
                      <a:cubicBezTo>
                        <a:pt x="824" y="229"/>
                        <a:pt x="824" y="230"/>
                        <a:pt x="828" y="225"/>
                      </a:cubicBezTo>
                      <a:cubicBezTo>
                        <a:pt x="832" y="221"/>
                        <a:pt x="825" y="217"/>
                        <a:pt x="825" y="215"/>
                      </a:cubicBezTo>
                      <a:cubicBezTo>
                        <a:pt x="825" y="212"/>
                        <a:pt x="825" y="210"/>
                        <a:pt x="823" y="205"/>
                      </a:cubicBezTo>
                      <a:cubicBezTo>
                        <a:pt x="821" y="200"/>
                        <a:pt x="810" y="201"/>
                        <a:pt x="808" y="198"/>
                      </a:cubicBezTo>
                      <a:cubicBezTo>
                        <a:pt x="805" y="195"/>
                        <a:pt x="801" y="191"/>
                        <a:pt x="800" y="184"/>
                      </a:cubicBezTo>
                      <a:cubicBezTo>
                        <a:pt x="799" y="176"/>
                        <a:pt x="791" y="178"/>
                        <a:pt x="788" y="171"/>
                      </a:cubicBezTo>
                      <a:cubicBezTo>
                        <a:pt x="785" y="164"/>
                        <a:pt x="784" y="162"/>
                        <a:pt x="785" y="156"/>
                      </a:cubicBezTo>
                      <a:cubicBezTo>
                        <a:pt x="786" y="151"/>
                        <a:pt x="781" y="148"/>
                        <a:pt x="775" y="145"/>
                      </a:cubicBezTo>
                      <a:cubicBezTo>
                        <a:pt x="770" y="142"/>
                        <a:pt x="765" y="141"/>
                        <a:pt x="758" y="136"/>
                      </a:cubicBezTo>
                      <a:cubicBezTo>
                        <a:pt x="751" y="132"/>
                        <a:pt x="759" y="132"/>
                        <a:pt x="760" y="131"/>
                      </a:cubicBezTo>
                      <a:cubicBezTo>
                        <a:pt x="761" y="130"/>
                        <a:pt x="759" y="122"/>
                        <a:pt x="758" y="113"/>
                      </a:cubicBezTo>
                      <a:cubicBezTo>
                        <a:pt x="758" y="105"/>
                        <a:pt x="757" y="110"/>
                        <a:pt x="743" y="106"/>
                      </a:cubicBezTo>
                      <a:cubicBezTo>
                        <a:pt x="730" y="102"/>
                        <a:pt x="729" y="106"/>
                        <a:pt x="720" y="105"/>
                      </a:cubicBezTo>
                      <a:cubicBezTo>
                        <a:pt x="712" y="105"/>
                        <a:pt x="713" y="105"/>
                        <a:pt x="707" y="103"/>
                      </a:cubicBezTo>
                      <a:cubicBezTo>
                        <a:pt x="701" y="100"/>
                        <a:pt x="716" y="98"/>
                        <a:pt x="722" y="98"/>
                      </a:cubicBezTo>
                      <a:cubicBezTo>
                        <a:pt x="729" y="98"/>
                        <a:pt x="727" y="97"/>
                        <a:pt x="723" y="94"/>
                      </a:cubicBezTo>
                      <a:cubicBezTo>
                        <a:pt x="719" y="91"/>
                        <a:pt x="705" y="91"/>
                        <a:pt x="701" y="92"/>
                      </a:cubicBezTo>
                      <a:cubicBezTo>
                        <a:pt x="698" y="93"/>
                        <a:pt x="702" y="100"/>
                        <a:pt x="697" y="100"/>
                      </a:cubicBezTo>
                      <a:cubicBezTo>
                        <a:pt x="692" y="100"/>
                        <a:pt x="692" y="105"/>
                        <a:pt x="691" y="108"/>
                      </a:cubicBezTo>
                      <a:cubicBezTo>
                        <a:pt x="690" y="112"/>
                        <a:pt x="690" y="124"/>
                        <a:pt x="690" y="127"/>
                      </a:cubicBezTo>
                      <a:cubicBezTo>
                        <a:pt x="690" y="129"/>
                        <a:pt x="690" y="133"/>
                        <a:pt x="684" y="135"/>
                      </a:cubicBezTo>
                      <a:cubicBezTo>
                        <a:pt x="678" y="138"/>
                        <a:pt x="677" y="138"/>
                        <a:pt x="672" y="139"/>
                      </a:cubicBezTo>
                      <a:cubicBezTo>
                        <a:pt x="667" y="140"/>
                        <a:pt x="671" y="144"/>
                        <a:pt x="671" y="149"/>
                      </a:cubicBezTo>
                      <a:cubicBezTo>
                        <a:pt x="671" y="154"/>
                        <a:pt x="681" y="152"/>
                        <a:pt x="683" y="152"/>
                      </a:cubicBezTo>
                      <a:cubicBezTo>
                        <a:pt x="686" y="153"/>
                        <a:pt x="686" y="155"/>
                        <a:pt x="685" y="157"/>
                      </a:cubicBezTo>
                      <a:cubicBezTo>
                        <a:pt x="684" y="159"/>
                        <a:pt x="690" y="164"/>
                        <a:pt x="692" y="165"/>
                      </a:cubicBezTo>
                      <a:cubicBezTo>
                        <a:pt x="694" y="165"/>
                        <a:pt x="689" y="174"/>
                        <a:pt x="689" y="176"/>
                      </a:cubicBezTo>
                      <a:cubicBezTo>
                        <a:pt x="689" y="179"/>
                        <a:pt x="695" y="181"/>
                        <a:pt x="695" y="181"/>
                      </a:cubicBezTo>
                      <a:cubicBezTo>
                        <a:pt x="695" y="181"/>
                        <a:pt x="709" y="182"/>
                        <a:pt x="715" y="182"/>
                      </a:cubicBezTo>
                      <a:cubicBezTo>
                        <a:pt x="721" y="182"/>
                        <a:pt x="715" y="182"/>
                        <a:pt x="722" y="189"/>
                      </a:cubicBezTo>
                      <a:cubicBezTo>
                        <a:pt x="729" y="197"/>
                        <a:pt x="726" y="193"/>
                        <a:pt x="734" y="194"/>
                      </a:cubicBezTo>
                      <a:cubicBezTo>
                        <a:pt x="743" y="195"/>
                        <a:pt x="739" y="194"/>
                        <a:pt x="739" y="196"/>
                      </a:cubicBezTo>
                      <a:cubicBezTo>
                        <a:pt x="739" y="198"/>
                        <a:pt x="739" y="203"/>
                        <a:pt x="741" y="208"/>
                      </a:cubicBezTo>
                      <a:cubicBezTo>
                        <a:pt x="743" y="213"/>
                        <a:pt x="740" y="213"/>
                        <a:pt x="733" y="210"/>
                      </a:cubicBezTo>
                      <a:cubicBezTo>
                        <a:pt x="725" y="207"/>
                        <a:pt x="720" y="205"/>
                        <a:pt x="712" y="201"/>
                      </a:cubicBezTo>
                      <a:cubicBezTo>
                        <a:pt x="704" y="198"/>
                        <a:pt x="704" y="199"/>
                        <a:pt x="696" y="195"/>
                      </a:cubicBezTo>
                      <a:cubicBezTo>
                        <a:pt x="688" y="191"/>
                        <a:pt x="675" y="194"/>
                        <a:pt x="663" y="188"/>
                      </a:cubicBezTo>
                      <a:cubicBezTo>
                        <a:pt x="650" y="183"/>
                        <a:pt x="649" y="180"/>
                        <a:pt x="644" y="177"/>
                      </a:cubicBezTo>
                      <a:cubicBezTo>
                        <a:pt x="639" y="174"/>
                        <a:pt x="633" y="177"/>
                        <a:pt x="620" y="176"/>
                      </a:cubicBezTo>
                      <a:cubicBezTo>
                        <a:pt x="606" y="176"/>
                        <a:pt x="620" y="176"/>
                        <a:pt x="606" y="175"/>
                      </a:cubicBezTo>
                      <a:cubicBezTo>
                        <a:pt x="592" y="175"/>
                        <a:pt x="592" y="175"/>
                        <a:pt x="587" y="175"/>
                      </a:cubicBezTo>
                      <a:cubicBezTo>
                        <a:pt x="582" y="175"/>
                        <a:pt x="583" y="177"/>
                        <a:pt x="577" y="176"/>
                      </a:cubicBezTo>
                      <a:cubicBezTo>
                        <a:pt x="570" y="176"/>
                        <a:pt x="572" y="174"/>
                        <a:pt x="566" y="170"/>
                      </a:cubicBezTo>
                      <a:cubicBezTo>
                        <a:pt x="561" y="166"/>
                        <a:pt x="556" y="164"/>
                        <a:pt x="549" y="160"/>
                      </a:cubicBezTo>
                      <a:cubicBezTo>
                        <a:pt x="542" y="156"/>
                        <a:pt x="536" y="159"/>
                        <a:pt x="536" y="162"/>
                      </a:cubicBezTo>
                      <a:cubicBezTo>
                        <a:pt x="536" y="165"/>
                        <a:pt x="542" y="169"/>
                        <a:pt x="549" y="172"/>
                      </a:cubicBezTo>
                      <a:cubicBezTo>
                        <a:pt x="556" y="175"/>
                        <a:pt x="559" y="175"/>
                        <a:pt x="563" y="175"/>
                      </a:cubicBezTo>
                      <a:cubicBezTo>
                        <a:pt x="568" y="175"/>
                        <a:pt x="573" y="181"/>
                        <a:pt x="573" y="182"/>
                      </a:cubicBezTo>
                      <a:cubicBezTo>
                        <a:pt x="573" y="183"/>
                        <a:pt x="577" y="187"/>
                        <a:pt x="582" y="188"/>
                      </a:cubicBezTo>
                      <a:cubicBezTo>
                        <a:pt x="586" y="189"/>
                        <a:pt x="585" y="189"/>
                        <a:pt x="588" y="193"/>
                      </a:cubicBezTo>
                      <a:cubicBezTo>
                        <a:pt x="592" y="196"/>
                        <a:pt x="585" y="198"/>
                        <a:pt x="579" y="199"/>
                      </a:cubicBezTo>
                      <a:cubicBezTo>
                        <a:pt x="573" y="201"/>
                        <a:pt x="576" y="203"/>
                        <a:pt x="577" y="207"/>
                      </a:cubicBezTo>
                      <a:cubicBezTo>
                        <a:pt x="578" y="210"/>
                        <a:pt x="573" y="213"/>
                        <a:pt x="569" y="211"/>
                      </a:cubicBezTo>
                      <a:cubicBezTo>
                        <a:pt x="565" y="209"/>
                        <a:pt x="563" y="204"/>
                        <a:pt x="563" y="201"/>
                      </a:cubicBezTo>
                      <a:cubicBezTo>
                        <a:pt x="563" y="198"/>
                        <a:pt x="562" y="199"/>
                        <a:pt x="558" y="194"/>
                      </a:cubicBezTo>
                      <a:cubicBezTo>
                        <a:pt x="554" y="189"/>
                        <a:pt x="551" y="194"/>
                        <a:pt x="542" y="196"/>
                      </a:cubicBezTo>
                      <a:cubicBezTo>
                        <a:pt x="534" y="198"/>
                        <a:pt x="535" y="200"/>
                        <a:pt x="532" y="201"/>
                      </a:cubicBezTo>
                      <a:cubicBezTo>
                        <a:pt x="529" y="203"/>
                        <a:pt x="524" y="203"/>
                        <a:pt x="519" y="203"/>
                      </a:cubicBezTo>
                      <a:cubicBezTo>
                        <a:pt x="513" y="203"/>
                        <a:pt x="513" y="202"/>
                        <a:pt x="507" y="201"/>
                      </a:cubicBezTo>
                      <a:cubicBezTo>
                        <a:pt x="502" y="200"/>
                        <a:pt x="497" y="205"/>
                        <a:pt x="494" y="206"/>
                      </a:cubicBezTo>
                      <a:cubicBezTo>
                        <a:pt x="491" y="206"/>
                        <a:pt x="488" y="208"/>
                        <a:pt x="480" y="212"/>
                      </a:cubicBezTo>
                      <a:cubicBezTo>
                        <a:pt x="473" y="215"/>
                        <a:pt x="474" y="213"/>
                        <a:pt x="469" y="213"/>
                      </a:cubicBezTo>
                      <a:cubicBezTo>
                        <a:pt x="463" y="214"/>
                        <a:pt x="467" y="213"/>
                        <a:pt x="461" y="209"/>
                      </a:cubicBezTo>
                      <a:cubicBezTo>
                        <a:pt x="455" y="205"/>
                        <a:pt x="467" y="207"/>
                        <a:pt x="468" y="204"/>
                      </a:cubicBezTo>
                      <a:cubicBezTo>
                        <a:pt x="470" y="202"/>
                        <a:pt x="468" y="200"/>
                        <a:pt x="466" y="195"/>
                      </a:cubicBezTo>
                      <a:cubicBezTo>
                        <a:pt x="463" y="190"/>
                        <a:pt x="461" y="196"/>
                        <a:pt x="452" y="195"/>
                      </a:cubicBezTo>
                      <a:cubicBezTo>
                        <a:pt x="443" y="195"/>
                        <a:pt x="448" y="196"/>
                        <a:pt x="443" y="196"/>
                      </a:cubicBezTo>
                      <a:cubicBezTo>
                        <a:pt x="438" y="196"/>
                        <a:pt x="442" y="204"/>
                        <a:pt x="446" y="207"/>
                      </a:cubicBezTo>
                      <a:cubicBezTo>
                        <a:pt x="450" y="210"/>
                        <a:pt x="440" y="213"/>
                        <a:pt x="437" y="206"/>
                      </a:cubicBezTo>
                      <a:cubicBezTo>
                        <a:pt x="435" y="199"/>
                        <a:pt x="436" y="204"/>
                        <a:pt x="425" y="204"/>
                      </a:cubicBezTo>
                      <a:cubicBezTo>
                        <a:pt x="415" y="204"/>
                        <a:pt x="422" y="206"/>
                        <a:pt x="415" y="207"/>
                      </a:cubicBezTo>
                      <a:cubicBezTo>
                        <a:pt x="407" y="208"/>
                        <a:pt x="409" y="213"/>
                        <a:pt x="396" y="217"/>
                      </a:cubicBezTo>
                      <a:cubicBezTo>
                        <a:pt x="392" y="218"/>
                        <a:pt x="391" y="219"/>
                        <a:pt x="391" y="219"/>
                      </a:cubicBezTo>
                      <a:cubicBezTo>
                        <a:pt x="394" y="220"/>
                        <a:pt x="392" y="220"/>
                        <a:pt x="391" y="219"/>
                      </a:cubicBezTo>
                      <a:cubicBezTo>
                        <a:pt x="390" y="219"/>
                        <a:pt x="388" y="219"/>
                        <a:pt x="385" y="219"/>
                      </a:cubicBezTo>
                      <a:cubicBezTo>
                        <a:pt x="369" y="218"/>
                        <a:pt x="382" y="222"/>
                        <a:pt x="380" y="222"/>
                      </a:cubicBezTo>
                      <a:cubicBezTo>
                        <a:pt x="377" y="223"/>
                        <a:pt x="377" y="225"/>
                        <a:pt x="374" y="226"/>
                      </a:cubicBezTo>
                      <a:cubicBezTo>
                        <a:pt x="372" y="227"/>
                        <a:pt x="371" y="227"/>
                        <a:pt x="367" y="229"/>
                      </a:cubicBezTo>
                      <a:cubicBezTo>
                        <a:pt x="362" y="231"/>
                        <a:pt x="367" y="229"/>
                        <a:pt x="365" y="234"/>
                      </a:cubicBezTo>
                      <a:cubicBezTo>
                        <a:pt x="364" y="240"/>
                        <a:pt x="364" y="239"/>
                        <a:pt x="361" y="244"/>
                      </a:cubicBezTo>
                      <a:cubicBezTo>
                        <a:pt x="357" y="250"/>
                        <a:pt x="359" y="246"/>
                        <a:pt x="346" y="245"/>
                      </a:cubicBezTo>
                      <a:cubicBezTo>
                        <a:pt x="333" y="244"/>
                        <a:pt x="339" y="245"/>
                        <a:pt x="332" y="242"/>
                      </a:cubicBezTo>
                      <a:cubicBezTo>
                        <a:pt x="326" y="240"/>
                        <a:pt x="330" y="242"/>
                        <a:pt x="324" y="238"/>
                      </a:cubicBezTo>
                      <a:cubicBezTo>
                        <a:pt x="317" y="234"/>
                        <a:pt x="317" y="235"/>
                        <a:pt x="310" y="231"/>
                      </a:cubicBezTo>
                      <a:cubicBezTo>
                        <a:pt x="304" y="227"/>
                        <a:pt x="314" y="228"/>
                        <a:pt x="314" y="225"/>
                      </a:cubicBezTo>
                      <a:cubicBezTo>
                        <a:pt x="315" y="222"/>
                        <a:pt x="320" y="223"/>
                        <a:pt x="324" y="222"/>
                      </a:cubicBezTo>
                      <a:cubicBezTo>
                        <a:pt x="327" y="222"/>
                        <a:pt x="331" y="221"/>
                        <a:pt x="340" y="220"/>
                      </a:cubicBezTo>
                      <a:cubicBezTo>
                        <a:pt x="348" y="218"/>
                        <a:pt x="337" y="217"/>
                        <a:pt x="337" y="213"/>
                      </a:cubicBezTo>
                      <a:cubicBezTo>
                        <a:pt x="337" y="209"/>
                        <a:pt x="328" y="210"/>
                        <a:pt x="324" y="207"/>
                      </a:cubicBezTo>
                      <a:cubicBezTo>
                        <a:pt x="320" y="203"/>
                        <a:pt x="319" y="206"/>
                        <a:pt x="311" y="205"/>
                      </a:cubicBezTo>
                      <a:cubicBezTo>
                        <a:pt x="304" y="204"/>
                        <a:pt x="304" y="204"/>
                        <a:pt x="295" y="202"/>
                      </a:cubicBezTo>
                      <a:cubicBezTo>
                        <a:pt x="286" y="201"/>
                        <a:pt x="281" y="202"/>
                        <a:pt x="274" y="202"/>
                      </a:cubicBezTo>
                      <a:cubicBezTo>
                        <a:pt x="267" y="201"/>
                        <a:pt x="283" y="207"/>
                        <a:pt x="287" y="208"/>
                      </a:cubicBezTo>
                      <a:cubicBezTo>
                        <a:pt x="291" y="209"/>
                        <a:pt x="291" y="210"/>
                        <a:pt x="294" y="213"/>
                      </a:cubicBezTo>
                      <a:cubicBezTo>
                        <a:pt x="296" y="215"/>
                        <a:pt x="295" y="216"/>
                        <a:pt x="295" y="218"/>
                      </a:cubicBezTo>
                      <a:cubicBezTo>
                        <a:pt x="295" y="221"/>
                        <a:pt x="290" y="228"/>
                        <a:pt x="290" y="232"/>
                      </a:cubicBezTo>
                      <a:cubicBezTo>
                        <a:pt x="290" y="236"/>
                        <a:pt x="293" y="237"/>
                        <a:pt x="299" y="237"/>
                      </a:cubicBezTo>
                      <a:cubicBezTo>
                        <a:pt x="305" y="237"/>
                        <a:pt x="301" y="240"/>
                        <a:pt x="305" y="244"/>
                      </a:cubicBezTo>
                      <a:cubicBezTo>
                        <a:pt x="309" y="247"/>
                        <a:pt x="309" y="246"/>
                        <a:pt x="305" y="252"/>
                      </a:cubicBezTo>
                      <a:cubicBezTo>
                        <a:pt x="301" y="259"/>
                        <a:pt x="304" y="262"/>
                        <a:pt x="301" y="260"/>
                      </a:cubicBezTo>
                      <a:cubicBezTo>
                        <a:pt x="297" y="259"/>
                        <a:pt x="292" y="260"/>
                        <a:pt x="290" y="258"/>
                      </a:cubicBezTo>
                      <a:cubicBezTo>
                        <a:pt x="288" y="256"/>
                        <a:pt x="282" y="256"/>
                        <a:pt x="276" y="254"/>
                      </a:cubicBezTo>
                      <a:cubicBezTo>
                        <a:pt x="270" y="251"/>
                        <a:pt x="268" y="255"/>
                        <a:pt x="263" y="254"/>
                      </a:cubicBezTo>
                      <a:cubicBezTo>
                        <a:pt x="258" y="254"/>
                        <a:pt x="261" y="260"/>
                        <a:pt x="251" y="263"/>
                      </a:cubicBezTo>
                      <a:cubicBezTo>
                        <a:pt x="240" y="266"/>
                        <a:pt x="250" y="265"/>
                        <a:pt x="242" y="269"/>
                      </a:cubicBezTo>
                      <a:cubicBezTo>
                        <a:pt x="234" y="273"/>
                        <a:pt x="238" y="272"/>
                        <a:pt x="229" y="274"/>
                      </a:cubicBezTo>
                      <a:cubicBezTo>
                        <a:pt x="220" y="275"/>
                        <a:pt x="226" y="279"/>
                        <a:pt x="226" y="283"/>
                      </a:cubicBezTo>
                      <a:cubicBezTo>
                        <a:pt x="225" y="288"/>
                        <a:pt x="228" y="285"/>
                        <a:pt x="236" y="289"/>
                      </a:cubicBezTo>
                      <a:cubicBezTo>
                        <a:pt x="245" y="293"/>
                        <a:pt x="242" y="296"/>
                        <a:pt x="244" y="299"/>
                      </a:cubicBezTo>
                      <a:cubicBezTo>
                        <a:pt x="245" y="302"/>
                        <a:pt x="240" y="300"/>
                        <a:pt x="231" y="298"/>
                      </a:cubicBezTo>
                      <a:cubicBezTo>
                        <a:pt x="222" y="295"/>
                        <a:pt x="227" y="297"/>
                        <a:pt x="219" y="297"/>
                      </a:cubicBezTo>
                      <a:cubicBezTo>
                        <a:pt x="211" y="296"/>
                        <a:pt x="216" y="296"/>
                        <a:pt x="204" y="295"/>
                      </a:cubicBezTo>
                      <a:cubicBezTo>
                        <a:pt x="192" y="293"/>
                        <a:pt x="199" y="294"/>
                        <a:pt x="192" y="291"/>
                      </a:cubicBezTo>
                      <a:cubicBezTo>
                        <a:pt x="185" y="288"/>
                        <a:pt x="186" y="287"/>
                        <a:pt x="183" y="287"/>
                      </a:cubicBezTo>
                      <a:cubicBezTo>
                        <a:pt x="180" y="286"/>
                        <a:pt x="178" y="288"/>
                        <a:pt x="173" y="288"/>
                      </a:cubicBezTo>
                      <a:cubicBezTo>
                        <a:pt x="168" y="288"/>
                        <a:pt x="171" y="293"/>
                        <a:pt x="169" y="297"/>
                      </a:cubicBezTo>
                      <a:cubicBezTo>
                        <a:pt x="167" y="302"/>
                        <a:pt x="175" y="300"/>
                        <a:pt x="185" y="304"/>
                      </a:cubicBezTo>
                      <a:cubicBezTo>
                        <a:pt x="195" y="307"/>
                        <a:pt x="192" y="307"/>
                        <a:pt x="199" y="307"/>
                      </a:cubicBezTo>
                      <a:cubicBezTo>
                        <a:pt x="207" y="307"/>
                        <a:pt x="201" y="310"/>
                        <a:pt x="201" y="313"/>
                      </a:cubicBezTo>
                      <a:cubicBezTo>
                        <a:pt x="201" y="317"/>
                        <a:pt x="197" y="319"/>
                        <a:pt x="193" y="319"/>
                      </a:cubicBezTo>
                      <a:cubicBezTo>
                        <a:pt x="188" y="319"/>
                        <a:pt x="188" y="319"/>
                        <a:pt x="179" y="317"/>
                      </a:cubicBezTo>
                      <a:cubicBezTo>
                        <a:pt x="170" y="316"/>
                        <a:pt x="172" y="312"/>
                        <a:pt x="170" y="311"/>
                      </a:cubicBezTo>
                      <a:cubicBezTo>
                        <a:pt x="168" y="309"/>
                        <a:pt x="163" y="308"/>
                        <a:pt x="155" y="306"/>
                      </a:cubicBezTo>
                      <a:cubicBezTo>
                        <a:pt x="148" y="304"/>
                        <a:pt x="148" y="306"/>
                        <a:pt x="142" y="302"/>
                      </a:cubicBezTo>
                      <a:cubicBezTo>
                        <a:pt x="137" y="298"/>
                        <a:pt x="138" y="299"/>
                        <a:pt x="136" y="293"/>
                      </a:cubicBezTo>
                      <a:cubicBezTo>
                        <a:pt x="135" y="287"/>
                        <a:pt x="136" y="289"/>
                        <a:pt x="130" y="284"/>
                      </a:cubicBezTo>
                      <a:cubicBezTo>
                        <a:pt x="124" y="280"/>
                        <a:pt x="129" y="279"/>
                        <a:pt x="131" y="274"/>
                      </a:cubicBezTo>
                      <a:cubicBezTo>
                        <a:pt x="134" y="269"/>
                        <a:pt x="130" y="268"/>
                        <a:pt x="128" y="264"/>
                      </a:cubicBezTo>
                      <a:cubicBezTo>
                        <a:pt x="126" y="261"/>
                        <a:pt x="120" y="260"/>
                        <a:pt x="111" y="258"/>
                      </a:cubicBezTo>
                      <a:cubicBezTo>
                        <a:pt x="102" y="256"/>
                        <a:pt x="103" y="258"/>
                        <a:pt x="93" y="252"/>
                      </a:cubicBezTo>
                      <a:cubicBezTo>
                        <a:pt x="82" y="246"/>
                        <a:pt x="86" y="245"/>
                        <a:pt x="82" y="239"/>
                      </a:cubicBezTo>
                      <a:cubicBezTo>
                        <a:pt x="78" y="232"/>
                        <a:pt x="90" y="242"/>
                        <a:pt x="97" y="246"/>
                      </a:cubicBezTo>
                      <a:cubicBezTo>
                        <a:pt x="103" y="251"/>
                        <a:pt x="102" y="249"/>
                        <a:pt x="111" y="249"/>
                      </a:cubicBezTo>
                      <a:cubicBezTo>
                        <a:pt x="120" y="249"/>
                        <a:pt x="123" y="253"/>
                        <a:pt x="136" y="255"/>
                      </a:cubicBezTo>
                      <a:cubicBezTo>
                        <a:pt x="148" y="258"/>
                        <a:pt x="144" y="257"/>
                        <a:pt x="158" y="257"/>
                      </a:cubicBezTo>
                      <a:cubicBezTo>
                        <a:pt x="172" y="257"/>
                        <a:pt x="176" y="262"/>
                        <a:pt x="183" y="263"/>
                      </a:cubicBezTo>
                      <a:cubicBezTo>
                        <a:pt x="191" y="264"/>
                        <a:pt x="190" y="264"/>
                        <a:pt x="199" y="264"/>
                      </a:cubicBezTo>
                      <a:cubicBezTo>
                        <a:pt x="208" y="264"/>
                        <a:pt x="207" y="263"/>
                        <a:pt x="214" y="260"/>
                      </a:cubicBezTo>
                      <a:cubicBezTo>
                        <a:pt x="221" y="257"/>
                        <a:pt x="231" y="261"/>
                        <a:pt x="239" y="255"/>
                      </a:cubicBezTo>
                      <a:cubicBezTo>
                        <a:pt x="247" y="248"/>
                        <a:pt x="242" y="247"/>
                        <a:pt x="243" y="241"/>
                      </a:cubicBezTo>
                      <a:cubicBezTo>
                        <a:pt x="245" y="236"/>
                        <a:pt x="241" y="232"/>
                        <a:pt x="239" y="227"/>
                      </a:cubicBezTo>
                      <a:cubicBezTo>
                        <a:pt x="236" y="223"/>
                        <a:pt x="233" y="224"/>
                        <a:pt x="225" y="222"/>
                      </a:cubicBezTo>
                      <a:cubicBezTo>
                        <a:pt x="217" y="219"/>
                        <a:pt x="214" y="216"/>
                        <a:pt x="206" y="214"/>
                      </a:cubicBezTo>
                      <a:cubicBezTo>
                        <a:pt x="198" y="212"/>
                        <a:pt x="206" y="214"/>
                        <a:pt x="193" y="207"/>
                      </a:cubicBezTo>
                      <a:cubicBezTo>
                        <a:pt x="181" y="199"/>
                        <a:pt x="189" y="206"/>
                        <a:pt x="175" y="200"/>
                      </a:cubicBezTo>
                      <a:cubicBezTo>
                        <a:pt x="162" y="194"/>
                        <a:pt x="173" y="199"/>
                        <a:pt x="154" y="194"/>
                      </a:cubicBezTo>
                      <a:cubicBezTo>
                        <a:pt x="135" y="189"/>
                        <a:pt x="148" y="193"/>
                        <a:pt x="141" y="190"/>
                      </a:cubicBezTo>
                      <a:cubicBezTo>
                        <a:pt x="133" y="188"/>
                        <a:pt x="135" y="189"/>
                        <a:pt x="121" y="188"/>
                      </a:cubicBezTo>
                      <a:cubicBezTo>
                        <a:pt x="107" y="187"/>
                        <a:pt x="109" y="188"/>
                        <a:pt x="101" y="186"/>
                      </a:cubicBezTo>
                      <a:cubicBezTo>
                        <a:pt x="94" y="184"/>
                        <a:pt x="93" y="187"/>
                        <a:pt x="88" y="187"/>
                      </a:cubicBezTo>
                      <a:cubicBezTo>
                        <a:pt x="83" y="187"/>
                        <a:pt x="83" y="185"/>
                        <a:pt x="73" y="183"/>
                      </a:cubicBezTo>
                      <a:cubicBezTo>
                        <a:pt x="62" y="180"/>
                        <a:pt x="79" y="180"/>
                        <a:pt x="82" y="178"/>
                      </a:cubicBezTo>
                      <a:cubicBezTo>
                        <a:pt x="85" y="176"/>
                        <a:pt x="77" y="174"/>
                        <a:pt x="74" y="173"/>
                      </a:cubicBezTo>
                      <a:cubicBezTo>
                        <a:pt x="72" y="172"/>
                        <a:pt x="69" y="172"/>
                        <a:pt x="59" y="171"/>
                      </a:cubicBezTo>
                      <a:cubicBezTo>
                        <a:pt x="50" y="170"/>
                        <a:pt x="58" y="173"/>
                        <a:pt x="53" y="174"/>
                      </a:cubicBezTo>
                      <a:cubicBezTo>
                        <a:pt x="48" y="174"/>
                        <a:pt x="52" y="174"/>
                        <a:pt x="44" y="176"/>
                      </a:cubicBezTo>
                      <a:cubicBezTo>
                        <a:pt x="44" y="176"/>
                        <a:pt x="43" y="176"/>
                        <a:pt x="42" y="176"/>
                      </a:cubicBezTo>
                      <a:cubicBezTo>
                        <a:pt x="42" y="178"/>
                        <a:pt x="42" y="180"/>
                        <a:pt x="41" y="180"/>
                      </a:cubicBezTo>
                      <a:cubicBezTo>
                        <a:pt x="40" y="181"/>
                        <a:pt x="36" y="180"/>
                        <a:pt x="34" y="179"/>
                      </a:cubicBezTo>
                      <a:cubicBezTo>
                        <a:pt x="32" y="178"/>
                        <a:pt x="30" y="179"/>
                        <a:pt x="30" y="181"/>
                      </a:cubicBezTo>
                      <a:cubicBezTo>
                        <a:pt x="29" y="183"/>
                        <a:pt x="22" y="186"/>
                        <a:pt x="17" y="187"/>
                      </a:cubicBezTo>
                      <a:cubicBezTo>
                        <a:pt x="13" y="188"/>
                        <a:pt x="10" y="194"/>
                        <a:pt x="6" y="196"/>
                      </a:cubicBezTo>
                      <a:cubicBezTo>
                        <a:pt x="6" y="198"/>
                        <a:pt x="6" y="199"/>
                        <a:pt x="6" y="201"/>
                      </a:cubicBezTo>
                      <a:cubicBezTo>
                        <a:pt x="5" y="204"/>
                        <a:pt x="0" y="205"/>
                        <a:pt x="4" y="208"/>
                      </a:cubicBezTo>
                      <a:cubicBezTo>
                        <a:pt x="7" y="211"/>
                        <a:pt x="11" y="213"/>
                        <a:pt x="15" y="215"/>
                      </a:cubicBezTo>
                      <a:cubicBezTo>
                        <a:pt x="20" y="216"/>
                        <a:pt x="25" y="219"/>
                        <a:pt x="28" y="221"/>
                      </a:cubicBezTo>
                      <a:cubicBezTo>
                        <a:pt x="31" y="223"/>
                        <a:pt x="35" y="221"/>
                        <a:pt x="33" y="227"/>
                      </a:cubicBezTo>
                      <a:cubicBezTo>
                        <a:pt x="31" y="233"/>
                        <a:pt x="27" y="233"/>
                        <a:pt x="24" y="236"/>
                      </a:cubicBezTo>
                      <a:cubicBezTo>
                        <a:pt x="21" y="239"/>
                        <a:pt x="18" y="243"/>
                        <a:pt x="22" y="248"/>
                      </a:cubicBezTo>
                      <a:cubicBezTo>
                        <a:pt x="25" y="253"/>
                        <a:pt x="25" y="253"/>
                        <a:pt x="33" y="258"/>
                      </a:cubicBezTo>
                      <a:cubicBezTo>
                        <a:pt x="40" y="264"/>
                        <a:pt x="47" y="270"/>
                        <a:pt x="43" y="273"/>
                      </a:cubicBezTo>
                      <a:cubicBezTo>
                        <a:pt x="40" y="275"/>
                        <a:pt x="37" y="277"/>
                        <a:pt x="38" y="279"/>
                      </a:cubicBezTo>
                      <a:cubicBezTo>
                        <a:pt x="38" y="282"/>
                        <a:pt x="33" y="283"/>
                        <a:pt x="37" y="285"/>
                      </a:cubicBezTo>
                      <a:cubicBezTo>
                        <a:pt x="42" y="287"/>
                        <a:pt x="39" y="287"/>
                        <a:pt x="39" y="291"/>
                      </a:cubicBezTo>
                      <a:cubicBezTo>
                        <a:pt x="39" y="296"/>
                        <a:pt x="41" y="296"/>
                        <a:pt x="43" y="296"/>
                      </a:cubicBezTo>
                      <a:cubicBezTo>
                        <a:pt x="46" y="296"/>
                        <a:pt x="49" y="295"/>
                        <a:pt x="48" y="299"/>
                      </a:cubicBezTo>
                      <a:cubicBezTo>
                        <a:pt x="47" y="303"/>
                        <a:pt x="44" y="303"/>
                        <a:pt x="48" y="305"/>
                      </a:cubicBezTo>
                      <a:cubicBezTo>
                        <a:pt x="51" y="306"/>
                        <a:pt x="63" y="306"/>
                        <a:pt x="58" y="312"/>
                      </a:cubicBezTo>
                      <a:cubicBezTo>
                        <a:pt x="54" y="319"/>
                        <a:pt x="40" y="319"/>
                        <a:pt x="52" y="324"/>
                      </a:cubicBezTo>
                      <a:cubicBezTo>
                        <a:pt x="65" y="328"/>
                        <a:pt x="87" y="338"/>
                        <a:pt x="82" y="345"/>
                      </a:cubicBezTo>
                      <a:cubicBezTo>
                        <a:pt x="77" y="352"/>
                        <a:pt x="72" y="358"/>
                        <a:pt x="61" y="367"/>
                      </a:cubicBezTo>
                      <a:cubicBezTo>
                        <a:pt x="51" y="376"/>
                        <a:pt x="24" y="398"/>
                        <a:pt x="18" y="403"/>
                      </a:cubicBezTo>
                      <a:cubicBezTo>
                        <a:pt x="18" y="403"/>
                        <a:pt x="19" y="403"/>
                        <a:pt x="20" y="402"/>
                      </a:cubicBezTo>
                      <a:cubicBezTo>
                        <a:pt x="31" y="402"/>
                        <a:pt x="29" y="400"/>
                        <a:pt x="33" y="402"/>
                      </a:cubicBezTo>
                      <a:cubicBezTo>
                        <a:pt x="37" y="405"/>
                        <a:pt x="33" y="406"/>
                        <a:pt x="39" y="412"/>
                      </a:cubicBezTo>
                      <a:cubicBezTo>
                        <a:pt x="45" y="418"/>
                        <a:pt x="45" y="412"/>
                        <a:pt x="52" y="411"/>
                      </a:cubicBezTo>
                      <a:cubicBezTo>
                        <a:pt x="59" y="409"/>
                        <a:pt x="65" y="415"/>
                        <a:pt x="67" y="417"/>
                      </a:cubicBezTo>
                      <a:cubicBezTo>
                        <a:pt x="69" y="419"/>
                        <a:pt x="59" y="420"/>
                        <a:pt x="55" y="418"/>
                      </a:cubicBezTo>
                      <a:cubicBezTo>
                        <a:pt x="51" y="416"/>
                        <a:pt x="48" y="419"/>
                        <a:pt x="44" y="422"/>
                      </a:cubicBezTo>
                      <a:cubicBezTo>
                        <a:pt x="40" y="425"/>
                        <a:pt x="37" y="422"/>
                        <a:pt x="29" y="422"/>
                      </a:cubicBezTo>
                      <a:cubicBezTo>
                        <a:pt x="21" y="421"/>
                        <a:pt x="27" y="423"/>
                        <a:pt x="26" y="429"/>
                      </a:cubicBezTo>
                      <a:cubicBezTo>
                        <a:pt x="26" y="429"/>
                        <a:pt x="26" y="429"/>
                        <a:pt x="26" y="429"/>
                      </a:cubicBezTo>
                      <a:cubicBezTo>
                        <a:pt x="28" y="431"/>
                        <a:pt x="29" y="431"/>
                        <a:pt x="27" y="434"/>
                      </a:cubicBezTo>
                      <a:cubicBezTo>
                        <a:pt x="24" y="437"/>
                        <a:pt x="20" y="442"/>
                        <a:pt x="19" y="446"/>
                      </a:cubicBezTo>
                      <a:cubicBezTo>
                        <a:pt x="17" y="450"/>
                        <a:pt x="20" y="455"/>
                        <a:pt x="22" y="457"/>
                      </a:cubicBezTo>
                      <a:cubicBezTo>
                        <a:pt x="24" y="460"/>
                        <a:pt x="25" y="464"/>
                        <a:pt x="25" y="469"/>
                      </a:cubicBezTo>
                      <a:cubicBezTo>
                        <a:pt x="25" y="473"/>
                        <a:pt x="22" y="474"/>
                        <a:pt x="20" y="476"/>
                      </a:cubicBezTo>
                      <a:cubicBezTo>
                        <a:pt x="18" y="477"/>
                        <a:pt x="18" y="478"/>
                        <a:pt x="17" y="479"/>
                      </a:cubicBezTo>
                      <a:cubicBezTo>
                        <a:pt x="19" y="480"/>
                        <a:pt x="20" y="481"/>
                        <a:pt x="22" y="482"/>
                      </a:cubicBezTo>
                      <a:cubicBezTo>
                        <a:pt x="25" y="483"/>
                        <a:pt x="30" y="481"/>
                        <a:pt x="29" y="486"/>
                      </a:cubicBezTo>
                      <a:cubicBezTo>
                        <a:pt x="28" y="492"/>
                        <a:pt x="27" y="495"/>
                        <a:pt x="29" y="498"/>
                      </a:cubicBezTo>
                      <a:cubicBezTo>
                        <a:pt x="31" y="501"/>
                        <a:pt x="34" y="500"/>
                        <a:pt x="37" y="503"/>
                      </a:cubicBezTo>
                      <a:cubicBezTo>
                        <a:pt x="40" y="507"/>
                        <a:pt x="39" y="507"/>
                        <a:pt x="39" y="514"/>
                      </a:cubicBezTo>
                      <a:cubicBezTo>
                        <a:pt x="38" y="515"/>
                        <a:pt x="38" y="515"/>
                        <a:pt x="38" y="516"/>
                      </a:cubicBezTo>
                      <a:cubicBezTo>
                        <a:pt x="37" y="520"/>
                        <a:pt x="36" y="518"/>
                        <a:pt x="42" y="518"/>
                      </a:cubicBezTo>
                      <a:cubicBezTo>
                        <a:pt x="50" y="518"/>
                        <a:pt x="53" y="515"/>
                        <a:pt x="57" y="519"/>
                      </a:cubicBezTo>
                      <a:cubicBezTo>
                        <a:pt x="61" y="522"/>
                        <a:pt x="66" y="520"/>
                        <a:pt x="67" y="524"/>
                      </a:cubicBezTo>
                      <a:cubicBezTo>
                        <a:pt x="68" y="528"/>
                        <a:pt x="65" y="531"/>
                        <a:pt x="71" y="528"/>
                      </a:cubicBezTo>
                      <a:cubicBezTo>
                        <a:pt x="78" y="525"/>
                        <a:pt x="80" y="521"/>
                        <a:pt x="85" y="524"/>
                      </a:cubicBezTo>
                      <a:cubicBezTo>
                        <a:pt x="91" y="528"/>
                        <a:pt x="98" y="528"/>
                        <a:pt x="99" y="534"/>
                      </a:cubicBezTo>
                      <a:cubicBezTo>
                        <a:pt x="100" y="540"/>
                        <a:pt x="102" y="546"/>
                        <a:pt x="101" y="550"/>
                      </a:cubicBezTo>
                      <a:cubicBezTo>
                        <a:pt x="100" y="553"/>
                        <a:pt x="100" y="552"/>
                        <a:pt x="106" y="559"/>
                      </a:cubicBezTo>
                      <a:cubicBezTo>
                        <a:pt x="112" y="566"/>
                        <a:pt x="112" y="569"/>
                        <a:pt x="115" y="570"/>
                      </a:cubicBezTo>
                      <a:cubicBezTo>
                        <a:pt x="118" y="570"/>
                        <a:pt x="125" y="567"/>
                        <a:pt x="125" y="571"/>
                      </a:cubicBezTo>
                      <a:cubicBezTo>
                        <a:pt x="125" y="575"/>
                        <a:pt x="127" y="578"/>
                        <a:pt x="132" y="579"/>
                      </a:cubicBezTo>
                      <a:cubicBezTo>
                        <a:pt x="136" y="580"/>
                        <a:pt x="138" y="580"/>
                        <a:pt x="140" y="584"/>
                      </a:cubicBezTo>
                      <a:cubicBezTo>
                        <a:pt x="142" y="588"/>
                        <a:pt x="150" y="587"/>
                        <a:pt x="147" y="589"/>
                      </a:cubicBezTo>
                      <a:cubicBezTo>
                        <a:pt x="144" y="592"/>
                        <a:pt x="144" y="597"/>
                        <a:pt x="135" y="597"/>
                      </a:cubicBezTo>
                      <a:cubicBezTo>
                        <a:pt x="126" y="597"/>
                        <a:pt x="115" y="592"/>
                        <a:pt x="118" y="599"/>
                      </a:cubicBezTo>
                      <a:cubicBezTo>
                        <a:pt x="121" y="607"/>
                        <a:pt x="122" y="607"/>
                        <a:pt x="123" y="611"/>
                      </a:cubicBezTo>
                      <a:cubicBezTo>
                        <a:pt x="124" y="614"/>
                        <a:pt x="124" y="620"/>
                        <a:pt x="127" y="622"/>
                      </a:cubicBezTo>
                      <a:cubicBezTo>
                        <a:pt x="127" y="623"/>
                        <a:pt x="128" y="623"/>
                        <a:pt x="129" y="623"/>
                      </a:cubicBezTo>
                      <a:cubicBezTo>
                        <a:pt x="134" y="624"/>
                        <a:pt x="139" y="631"/>
                        <a:pt x="139" y="623"/>
                      </a:cubicBezTo>
                      <a:cubicBezTo>
                        <a:pt x="139" y="616"/>
                        <a:pt x="139" y="616"/>
                        <a:pt x="145" y="617"/>
                      </a:cubicBezTo>
                      <a:cubicBezTo>
                        <a:pt x="152" y="619"/>
                        <a:pt x="151" y="619"/>
                        <a:pt x="158" y="619"/>
                      </a:cubicBezTo>
                      <a:cubicBezTo>
                        <a:pt x="165" y="618"/>
                        <a:pt x="164" y="616"/>
                        <a:pt x="172" y="619"/>
                      </a:cubicBezTo>
                      <a:cubicBezTo>
                        <a:pt x="180" y="622"/>
                        <a:pt x="184" y="626"/>
                        <a:pt x="185" y="630"/>
                      </a:cubicBezTo>
                      <a:cubicBezTo>
                        <a:pt x="186" y="633"/>
                        <a:pt x="188" y="630"/>
                        <a:pt x="185" y="635"/>
                      </a:cubicBezTo>
                      <a:cubicBezTo>
                        <a:pt x="183" y="640"/>
                        <a:pt x="181" y="641"/>
                        <a:pt x="187" y="645"/>
                      </a:cubicBezTo>
                      <a:cubicBezTo>
                        <a:pt x="192" y="649"/>
                        <a:pt x="193" y="649"/>
                        <a:pt x="199" y="649"/>
                      </a:cubicBezTo>
                      <a:cubicBezTo>
                        <a:pt x="204" y="649"/>
                        <a:pt x="199" y="645"/>
                        <a:pt x="204" y="649"/>
                      </a:cubicBezTo>
                      <a:cubicBezTo>
                        <a:pt x="210" y="654"/>
                        <a:pt x="212" y="654"/>
                        <a:pt x="214" y="660"/>
                      </a:cubicBezTo>
                      <a:cubicBezTo>
                        <a:pt x="216" y="666"/>
                        <a:pt x="205" y="668"/>
                        <a:pt x="218" y="670"/>
                      </a:cubicBezTo>
                      <a:cubicBezTo>
                        <a:pt x="231" y="672"/>
                        <a:pt x="229" y="669"/>
                        <a:pt x="238" y="672"/>
                      </a:cubicBezTo>
                      <a:cubicBezTo>
                        <a:pt x="247" y="675"/>
                        <a:pt x="246" y="664"/>
                        <a:pt x="254" y="668"/>
                      </a:cubicBezTo>
                      <a:cubicBezTo>
                        <a:pt x="262" y="672"/>
                        <a:pt x="265" y="684"/>
                        <a:pt x="272" y="684"/>
                      </a:cubicBezTo>
                      <a:cubicBezTo>
                        <a:pt x="278" y="684"/>
                        <a:pt x="276" y="679"/>
                        <a:pt x="289" y="684"/>
                      </a:cubicBezTo>
                      <a:cubicBezTo>
                        <a:pt x="302" y="689"/>
                        <a:pt x="303" y="686"/>
                        <a:pt x="312" y="690"/>
                      </a:cubicBezTo>
                      <a:cubicBezTo>
                        <a:pt x="321" y="694"/>
                        <a:pt x="323" y="697"/>
                        <a:pt x="322" y="701"/>
                      </a:cubicBezTo>
                      <a:cubicBezTo>
                        <a:pt x="321" y="705"/>
                        <a:pt x="313" y="709"/>
                        <a:pt x="316" y="712"/>
                      </a:cubicBezTo>
                      <a:cubicBezTo>
                        <a:pt x="319" y="716"/>
                        <a:pt x="315" y="717"/>
                        <a:pt x="318" y="724"/>
                      </a:cubicBezTo>
                      <a:cubicBezTo>
                        <a:pt x="320" y="731"/>
                        <a:pt x="330" y="729"/>
                        <a:pt x="320" y="735"/>
                      </a:cubicBezTo>
                      <a:cubicBezTo>
                        <a:pt x="311" y="741"/>
                        <a:pt x="301" y="731"/>
                        <a:pt x="295" y="738"/>
                      </a:cubicBezTo>
                      <a:cubicBezTo>
                        <a:pt x="289" y="745"/>
                        <a:pt x="290" y="745"/>
                        <a:pt x="289" y="752"/>
                      </a:cubicBezTo>
                      <a:cubicBezTo>
                        <a:pt x="289" y="755"/>
                        <a:pt x="289" y="757"/>
                        <a:pt x="289" y="759"/>
                      </a:cubicBezTo>
                      <a:cubicBezTo>
                        <a:pt x="292" y="759"/>
                        <a:pt x="294" y="759"/>
                        <a:pt x="295" y="758"/>
                      </a:cubicBezTo>
                      <a:cubicBezTo>
                        <a:pt x="298" y="756"/>
                        <a:pt x="304" y="756"/>
                        <a:pt x="310" y="755"/>
                      </a:cubicBezTo>
                      <a:cubicBezTo>
                        <a:pt x="316" y="755"/>
                        <a:pt x="308" y="761"/>
                        <a:pt x="307" y="762"/>
                      </a:cubicBezTo>
                      <a:cubicBezTo>
                        <a:pt x="306" y="763"/>
                        <a:pt x="303" y="764"/>
                        <a:pt x="300" y="766"/>
                      </a:cubicBezTo>
                      <a:cubicBezTo>
                        <a:pt x="296" y="769"/>
                        <a:pt x="297" y="771"/>
                        <a:pt x="292" y="771"/>
                      </a:cubicBezTo>
                      <a:cubicBezTo>
                        <a:pt x="287" y="771"/>
                        <a:pt x="285" y="772"/>
                        <a:pt x="281" y="773"/>
                      </a:cubicBezTo>
                      <a:cubicBezTo>
                        <a:pt x="277" y="774"/>
                        <a:pt x="285" y="779"/>
                        <a:pt x="288" y="779"/>
                      </a:cubicBezTo>
                      <a:cubicBezTo>
                        <a:pt x="292" y="780"/>
                        <a:pt x="294" y="783"/>
                        <a:pt x="296" y="786"/>
                      </a:cubicBezTo>
                      <a:cubicBezTo>
                        <a:pt x="297" y="788"/>
                        <a:pt x="294" y="788"/>
                        <a:pt x="287" y="790"/>
                      </a:cubicBezTo>
                      <a:cubicBezTo>
                        <a:pt x="280" y="791"/>
                        <a:pt x="284" y="797"/>
                        <a:pt x="281" y="798"/>
                      </a:cubicBezTo>
                      <a:cubicBezTo>
                        <a:pt x="278" y="800"/>
                        <a:pt x="282" y="803"/>
                        <a:pt x="285" y="804"/>
                      </a:cubicBezTo>
                      <a:cubicBezTo>
                        <a:pt x="287" y="805"/>
                        <a:pt x="284" y="807"/>
                        <a:pt x="282" y="809"/>
                      </a:cubicBezTo>
                      <a:cubicBezTo>
                        <a:pt x="279" y="812"/>
                        <a:pt x="271" y="807"/>
                        <a:pt x="266" y="805"/>
                      </a:cubicBezTo>
                      <a:cubicBezTo>
                        <a:pt x="262" y="803"/>
                        <a:pt x="261" y="808"/>
                        <a:pt x="261" y="810"/>
                      </a:cubicBezTo>
                      <a:cubicBezTo>
                        <a:pt x="261" y="812"/>
                        <a:pt x="266" y="817"/>
                        <a:pt x="271" y="818"/>
                      </a:cubicBezTo>
                      <a:cubicBezTo>
                        <a:pt x="277" y="818"/>
                        <a:pt x="275" y="826"/>
                        <a:pt x="283" y="827"/>
                      </a:cubicBezTo>
                      <a:cubicBezTo>
                        <a:pt x="292" y="828"/>
                        <a:pt x="291" y="827"/>
                        <a:pt x="296" y="829"/>
                      </a:cubicBezTo>
                      <a:cubicBezTo>
                        <a:pt x="302" y="832"/>
                        <a:pt x="304" y="836"/>
                        <a:pt x="312" y="839"/>
                      </a:cubicBezTo>
                      <a:cubicBezTo>
                        <a:pt x="321" y="842"/>
                        <a:pt x="324" y="848"/>
                        <a:pt x="331" y="851"/>
                      </a:cubicBezTo>
                      <a:cubicBezTo>
                        <a:pt x="338" y="854"/>
                        <a:pt x="334" y="858"/>
                        <a:pt x="342" y="862"/>
                      </a:cubicBezTo>
                      <a:cubicBezTo>
                        <a:pt x="342" y="862"/>
                        <a:pt x="342" y="862"/>
                        <a:pt x="343" y="863"/>
                      </a:cubicBezTo>
                      <a:cubicBezTo>
                        <a:pt x="343" y="862"/>
                        <a:pt x="344" y="861"/>
                        <a:pt x="344" y="860"/>
                      </a:cubicBezTo>
                      <a:cubicBezTo>
                        <a:pt x="345" y="858"/>
                        <a:pt x="346" y="857"/>
                        <a:pt x="350" y="857"/>
                      </a:cubicBezTo>
                      <a:cubicBezTo>
                        <a:pt x="353" y="857"/>
                        <a:pt x="356" y="857"/>
                        <a:pt x="359" y="858"/>
                      </a:cubicBezTo>
                      <a:cubicBezTo>
                        <a:pt x="362" y="860"/>
                        <a:pt x="363" y="858"/>
                        <a:pt x="367" y="860"/>
                      </a:cubicBezTo>
                      <a:cubicBezTo>
                        <a:pt x="370" y="862"/>
                        <a:pt x="371" y="862"/>
                        <a:pt x="375" y="864"/>
                      </a:cubicBezTo>
                      <a:cubicBezTo>
                        <a:pt x="379" y="865"/>
                        <a:pt x="381" y="866"/>
                        <a:pt x="388" y="867"/>
                      </a:cubicBezTo>
                      <a:cubicBezTo>
                        <a:pt x="394" y="867"/>
                        <a:pt x="397" y="866"/>
                        <a:pt x="402" y="868"/>
                      </a:cubicBezTo>
                      <a:cubicBezTo>
                        <a:pt x="407" y="869"/>
                        <a:pt x="408" y="866"/>
                        <a:pt x="412" y="869"/>
                      </a:cubicBezTo>
                      <a:cubicBezTo>
                        <a:pt x="415" y="872"/>
                        <a:pt x="421" y="872"/>
                        <a:pt x="425" y="878"/>
                      </a:cubicBezTo>
                      <a:cubicBezTo>
                        <a:pt x="430" y="883"/>
                        <a:pt x="432" y="884"/>
                        <a:pt x="438" y="883"/>
                      </a:cubicBezTo>
                      <a:cubicBezTo>
                        <a:pt x="444" y="882"/>
                        <a:pt x="451" y="878"/>
                        <a:pt x="460" y="882"/>
                      </a:cubicBezTo>
                      <a:cubicBezTo>
                        <a:pt x="469" y="885"/>
                        <a:pt x="472" y="885"/>
                        <a:pt x="474" y="886"/>
                      </a:cubicBezTo>
                      <a:cubicBezTo>
                        <a:pt x="475" y="886"/>
                        <a:pt x="476" y="888"/>
                        <a:pt x="477" y="891"/>
                      </a:cubicBezTo>
                      <a:cubicBezTo>
                        <a:pt x="477" y="894"/>
                        <a:pt x="479" y="896"/>
                        <a:pt x="481" y="898"/>
                      </a:cubicBezTo>
                      <a:cubicBezTo>
                        <a:pt x="484" y="900"/>
                        <a:pt x="489" y="900"/>
                        <a:pt x="496" y="902"/>
                      </a:cubicBezTo>
                      <a:cubicBezTo>
                        <a:pt x="496" y="903"/>
                        <a:pt x="496" y="903"/>
                        <a:pt x="497" y="903"/>
                      </a:cubicBezTo>
                      <a:cubicBezTo>
                        <a:pt x="503" y="904"/>
                        <a:pt x="505" y="902"/>
                        <a:pt x="508" y="906"/>
                      </a:cubicBezTo>
                      <a:cubicBezTo>
                        <a:pt x="511" y="911"/>
                        <a:pt x="515" y="913"/>
                        <a:pt x="519" y="917"/>
                      </a:cubicBezTo>
                      <a:cubicBezTo>
                        <a:pt x="522" y="921"/>
                        <a:pt x="520" y="922"/>
                        <a:pt x="526" y="921"/>
                      </a:cubicBezTo>
                      <a:cubicBezTo>
                        <a:pt x="532" y="921"/>
                        <a:pt x="534" y="921"/>
                        <a:pt x="534" y="917"/>
                      </a:cubicBezTo>
                      <a:cubicBezTo>
                        <a:pt x="534" y="913"/>
                        <a:pt x="542" y="909"/>
                        <a:pt x="544" y="907"/>
                      </a:cubicBezTo>
                      <a:cubicBezTo>
                        <a:pt x="545" y="906"/>
                        <a:pt x="545" y="906"/>
                        <a:pt x="546" y="905"/>
                      </a:cubicBezTo>
                      <a:cubicBezTo>
                        <a:pt x="544" y="904"/>
                        <a:pt x="543" y="903"/>
                        <a:pt x="541" y="902"/>
                      </a:cubicBezTo>
                      <a:cubicBezTo>
                        <a:pt x="537" y="897"/>
                        <a:pt x="529" y="889"/>
                        <a:pt x="526" y="886"/>
                      </a:cubicBezTo>
                      <a:cubicBezTo>
                        <a:pt x="524" y="883"/>
                        <a:pt x="520" y="874"/>
                        <a:pt x="517" y="871"/>
                      </a:cubicBezTo>
                      <a:cubicBezTo>
                        <a:pt x="514" y="867"/>
                        <a:pt x="513" y="864"/>
                        <a:pt x="512" y="860"/>
                      </a:cubicBezTo>
                      <a:cubicBezTo>
                        <a:pt x="511" y="856"/>
                        <a:pt x="512" y="853"/>
                        <a:pt x="506" y="846"/>
                      </a:cubicBezTo>
                      <a:cubicBezTo>
                        <a:pt x="500" y="839"/>
                        <a:pt x="495" y="838"/>
                        <a:pt x="490" y="833"/>
                      </a:cubicBezTo>
                      <a:cubicBezTo>
                        <a:pt x="485" y="827"/>
                        <a:pt x="493" y="823"/>
                        <a:pt x="495" y="820"/>
                      </a:cubicBezTo>
                      <a:cubicBezTo>
                        <a:pt x="498" y="818"/>
                        <a:pt x="501" y="813"/>
                        <a:pt x="501" y="803"/>
                      </a:cubicBezTo>
                      <a:cubicBezTo>
                        <a:pt x="498" y="800"/>
                        <a:pt x="505" y="800"/>
                        <a:pt x="509" y="798"/>
                      </a:cubicBezTo>
                      <a:cubicBezTo>
                        <a:pt x="513" y="796"/>
                        <a:pt x="513" y="797"/>
                        <a:pt x="525" y="792"/>
                      </a:cubicBezTo>
                      <a:cubicBezTo>
                        <a:pt x="536" y="789"/>
                        <a:pt x="532" y="786"/>
                        <a:pt x="534" y="780"/>
                      </a:cubicBezTo>
                      <a:cubicBezTo>
                        <a:pt x="534" y="780"/>
                        <a:pt x="532" y="779"/>
                        <a:pt x="530" y="778"/>
                      </a:cubicBezTo>
                      <a:cubicBezTo>
                        <a:pt x="523" y="774"/>
                        <a:pt x="512" y="772"/>
                        <a:pt x="518" y="770"/>
                      </a:cubicBezTo>
                      <a:cubicBezTo>
                        <a:pt x="524" y="768"/>
                        <a:pt x="530" y="769"/>
                        <a:pt x="528" y="765"/>
                      </a:cubicBezTo>
                      <a:cubicBezTo>
                        <a:pt x="525" y="761"/>
                        <a:pt x="516" y="748"/>
                        <a:pt x="511" y="745"/>
                      </a:cubicBezTo>
                      <a:cubicBezTo>
                        <a:pt x="505" y="742"/>
                        <a:pt x="504" y="739"/>
                        <a:pt x="496" y="740"/>
                      </a:cubicBezTo>
                      <a:cubicBezTo>
                        <a:pt x="488" y="741"/>
                        <a:pt x="479" y="740"/>
                        <a:pt x="480" y="735"/>
                      </a:cubicBezTo>
                      <a:cubicBezTo>
                        <a:pt x="480" y="730"/>
                        <a:pt x="481" y="729"/>
                        <a:pt x="474" y="726"/>
                      </a:cubicBezTo>
                      <a:cubicBezTo>
                        <a:pt x="467" y="723"/>
                        <a:pt x="462" y="724"/>
                        <a:pt x="466" y="716"/>
                      </a:cubicBezTo>
                      <a:cubicBezTo>
                        <a:pt x="470" y="709"/>
                        <a:pt x="473" y="705"/>
                        <a:pt x="469" y="700"/>
                      </a:cubicBezTo>
                      <a:cubicBezTo>
                        <a:pt x="464" y="695"/>
                        <a:pt x="464" y="691"/>
                        <a:pt x="468" y="687"/>
                      </a:cubicBezTo>
                      <a:cubicBezTo>
                        <a:pt x="472" y="682"/>
                        <a:pt x="467" y="669"/>
                        <a:pt x="475" y="669"/>
                      </a:cubicBezTo>
                      <a:cubicBezTo>
                        <a:pt x="483" y="669"/>
                        <a:pt x="487" y="674"/>
                        <a:pt x="492" y="679"/>
                      </a:cubicBezTo>
                      <a:cubicBezTo>
                        <a:pt x="496" y="684"/>
                        <a:pt x="508" y="688"/>
                        <a:pt x="508" y="681"/>
                      </a:cubicBezTo>
                      <a:cubicBezTo>
                        <a:pt x="507" y="674"/>
                        <a:pt x="494" y="665"/>
                        <a:pt x="502" y="663"/>
                      </a:cubicBezTo>
                      <a:cubicBezTo>
                        <a:pt x="511" y="661"/>
                        <a:pt x="512" y="661"/>
                        <a:pt x="513" y="655"/>
                      </a:cubicBezTo>
                      <a:cubicBezTo>
                        <a:pt x="515" y="650"/>
                        <a:pt x="520" y="654"/>
                        <a:pt x="528" y="649"/>
                      </a:cubicBezTo>
                      <a:cubicBezTo>
                        <a:pt x="535" y="645"/>
                        <a:pt x="537" y="626"/>
                        <a:pt x="543" y="631"/>
                      </a:cubicBezTo>
                      <a:cubicBezTo>
                        <a:pt x="549" y="637"/>
                        <a:pt x="547" y="641"/>
                        <a:pt x="555" y="640"/>
                      </a:cubicBezTo>
                      <a:cubicBezTo>
                        <a:pt x="564" y="640"/>
                        <a:pt x="570" y="630"/>
                        <a:pt x="572" y="635"/>
                      </a:cubicBezTo>
                      <a:cubicBezTo>
                        <a:pt x="574" y="640"/>
                        <a:pt x="582" y="639"/>
                        <a:pt x="590" y="640"/>
                      </a:cubicBezTo>
                      <a:cubicBezTo>
                        <a:pt x="598" y="641"/>
                        <a:pt x="600" y="641"/>
                        <a:pt x="611" y="650"/>
                      </a:cubicBezTo>
                      <a:cubicBezTo>
                        <a:pt x="622" y="658"/>
                        <a:pt x="624" y="669"/>
                        <a:pt x="627" y="666"/>
                      </a:cubicBezTo>
                      <a:cubicBezTo>
                        <a:pt x="629" y="664"/>
                        <a:pt x="629" y="663"/>
                        <a:pt x="630" y="658"/>
                      </a:cubicBezTo>
                      <a:cubicBezTo>
                        <a:pt x="630" y="653"/>
                        <a:pt x="633" y="653"/>
                        <a:pt x="640" y="658"/>
                      </a:cubicBezTo>
                      <a:cubicBezTo>
                        <a:pt x="647" y="662"/>
                        <a:pt x="650" y="668"/>
                        <a:pt x="657" y="662"/>
                      </a:cubicBezTo>
                      <a:cubicBezTo>
                        <a:pt x="664" y="655"/>
                        <a:pt x="664" y="652"/>
                        <a:pt x="671" y="652"/>
                      </a:cubicBezTo>
                      <a:cubicBezTo>
                        <a:pt x="678" y="651"/>
                        <a:pt x="683" y="655"/>
                        <a:pt x="689" y="657"/>
                      </a:cubicBezTo>
                      <a:cubicBezTo>
                        <a:pt x="694" y="658"/>
                        <a:pt x="693" y="652"/>
                        <a:pt x="699" y="651"/>
                      </a:cubicBezTo>
                      <a:cubicBezTo>
                        <a:pt x="704" y="651"/>
                        <a:pt x="707" y="648"/>
                        <a:pt x="713" y="655"/>
                      </a:cubicBezTo>
                      <a:cubicBezTo>
                        <a:pt x="719" y="662"/>
                        <a:pt x="722" y="661"/>
                        <a:pt x="728" y="662"/>
                      </a:cubicBezTo>
                      <a:cubicBezTo>
                        <a:pt x="734" y="664"/>
                        <a:pt x="742" y="666"/>
                        <a:pt x="743" y="663"/>
                      </a:cubicBezTo>
                      <a:cubicBezTo>
                        <a:pt x="743" y="661"/>
                        <a:pt x="747" y="658"/>
                        <a:pt x="751" y="660"/>
                      </a:cubicBezTo>
                      <a:cubicBezTo>
                        <a:pt x="754" y="663"/>
                        <a:pt x="758" y="667"/>
                        <a:pt x="765" y="663"/>
                      </a:cubicBezTo>
                      <a:cubicBezTo>
                        <a:pt x="772" y="659"/>
                        <a:pt x="775" y="654"/>
                        <a:pt x="775" y="649"/>
                      </a:cubicBezTo>
                      <a:cubicBezTo>
                        <a:pt x="774" y="645"/>
                        <a:pt x="776" y="645"/>
                        <a:pt x="769" y="643"/>
                      </a:cubicBezTo>
                      <a:cubicBezTo>
                        <a:pt x="761" y="640"/>
                        <a:pt x="766" y="640"/>
                        <a:pt x="754" y="637"/>
                      </a:cubicBezTo>
                      <a:cubicBezTo>
                        <a:pt x="743" y="633"/>
                        <a:pt x="744" y="633"/>
                        <a:pt x="739" y="630"/>
                      </a:cubicBezTo>
                      <a:cubicBezTo>
                        <a:pt x="735" y="628"/>
                        <a:pt x="732" y="627"/>
                        <a:pt x="737" y="625"/>
                      </a:cubicBezTo>
                      <a:cubicBezTo>
                        <a:pt x="743" y="624"/>
                        <a:pt x="749" y="621"/>
                        <a:pt x="750" y="619"/>
                      </a:cubicBezTo>
                      <a:cubicBezTo>
                        <a:pt x="752" y="617"/>
                        <a:pt x="757" y="621"/>
                        <a:pt x="751" y="614"/>
                      </a:cubicBezTo>
                      <a:cubicBezTo>
                        <a:pt x="744" y="606"/>
                        <a:pt x="737" y="607"/>
                        <a:pt x="744" y="603"/>
                      </a:cubicBezTo>
                      <a:cubicBezTo>
                        <a:pt x="751" y="599"/>
                        <a:pt x="749" y="597"/>
                        <a:pt x="756" y="599"/>
                      </a:cubicBezTo>
                      <a:cubicBezTo>
                        <a:pt x="764" y="601"/>
                        <a:pt x="768" y="601"/>
                        <a:pt x="767" y="598"/>
                      </a:cubicBezTo>
                      <a:cubicBezTo>
                        <a:pt x="767" y="595"/>
                        <a:pt x="765" y="594"/>
                        <a:pt x="758" y="593"/>
                      </a:cubicBezTo>
                      <a:cubicBezTo>
                        <a:pt x="752" y="592"/>
                        <a:pt x="749" y="596"/>
                        <a:pt x="749" y="590"/>
                      </a:cubicBezTo>
                      <a:cubicBezTo>
                        <a:pt x="749" y="585"/>
                        <a:pt x="751" y="586"/>
                        <a:pt x="747" y="583"/>
                      </a:cubicBezTo>
                      <a:cubicBezTo>
                        <a:pt x="743" y="581"/>
                        <a:pt x="740" y="573"/>
                        <a:pt x="746" y="572"/>
                      </a:cubicBezTo>
                      <a:cubicBezTo>
                        <a:pt x="752" y="572"/>
                        <a:pt x="756" y="573"/>
                        <a:pt x="765" y="575"/>
                      </a:cubicBezTo>
                      <a:cubicBezTo>
                        <a:pt x="774" y="576"/>
                        <a:pt x="776" y="573"/>
                        <a:pt x="784" y="571"/>
                      </a:cubicBezTo>
                      <a:cubicBezTo>
                        <a:pt x="792" y="569"/>
                        <a:pt x="787" y="572"/>
                        <a:pt x="798" y="568"/>
                      </a:cubicBezTo>
                      <a:cubicBezTo>
                        <a:pt x="810" y="563"/>
                        <a:pt x="810" y="562"/>
                        <a:pt x="819" y="561"/>
                      </a:cubicBezTo>
                      <a:cubicBezTo>
                        <a:pt x="828" y="561"/>
                        <a:pt x="830" y="557"/>
                        <a:pt x="838" y="555"/>
                      </a:cubicBezTo>
                      <a:cubicBezTo>
                        <a:pt x="846" y="554"/>
                        <a:pt x="858" y="552"/>
                        <a:pt x="868" y="550"/>
                      </a:cubicBezTo>
                      <a:cubicBezTo>
                        <a:pt x="877" y="548"/>
                        <a:pt x="878" y="543"/>
                        <a:pt x="884" y="540"/>
                      </a:cubicBezTo>
                      <a:cubicBezTo>
                        <a:pt x="890" y="537"/>
                        <a:pt x="888" y="535"/>
                        <a:pt x="898" y="536"/>
                      </a:cubicBezTo>
                      <a:cubicBezTo>
                        <a:pt x="909" y="536"/>
                        <a:pt x="906" y="535"/>
                        <a:pt x="911" y="537"/>
                      </a:cubicBezTo>
                      <a:cubicBezTo>
                        <a:pt x="917" y="540"/>
                        <a:pt x="923" y="541"/>
                        <a:pt x="925" y="540"/>
                      </a:cubicBezTo>
                      <a:cubicBezTo>
                        <a:pt x="927" y="539"/>
                        <a:pt x="931" y="537"/>
                        <a:pt x="936" y="542"/>
                      </a:cubicBezTo>
                      <a:cubicBezTo>
                        <a:pt x="941" y="548"/>
                        <a:pt x="946" y="557"/>
                        <a:pt x="947" y="563"/>
                      </a:cubicBezTo>
                      <a:cubicBezTo>
                        <a:pt x="947" y="569"/>
                        <a:pt x="953" y="570"/>
                        <a:pt x="958" y="569"/>
                      </a:cubicBezTo>
                      <a:cubicBezTo>
                        <a:pt x="964" y="568"/>
                        <a:pt x="967" y="568"/>
                        <a:pt x="976" y="570"/>
                      </a:cubicBezTo>
                      <a:cubicBezTo>
                        <a:pt x="985" y="572"/>
                        <a:pt x="989" y="569"/>
                        <a:pt x="994" y="571"/>
                      </a:cubicBezTo>
                      <a:cubicBezTo>
                        <a:pt x="1000" y="573"/>
                        <a:pt x="1007" y="569"/>
                        <a:pt x="1004" y="574"/>
                      </a:cubicBezTo>
                      <a:cubicBezTo>
                        <a:pt x="1000" y="580"/>
                        <a:pt x="995" y="584"/>
                        <a:pt x="1003" y="587"/>
                      </a:cubicBezTo>
                      <a:cubicBezTo>
                        <a:pt x="1011" y="590"/>
                        <a:pt x="1011" y="583"/>
                        <a:pt x="1016" y="584"/>
                      </a:cubicBezTo>
                      <a:cubicBezTo>
                        <a:pt x="1022" y="585"/>
                        <a:pt x="1021" y="585"/>
                        <a:pt x="1031" y="580"/>
                      </a:cubicBezTo>
                      <a:cubicBezTo>
                        <a:pt x="1041" y="575"/>
                        <a:pt x="1042" y="572"/>
                        <a:pt x="1052" y="568"/>
                      </a:cubicBezTo>
                      <a:cubicBezTo>
                        <a:pt x="1063" y="564"/>
                        <a:pt x="1071" y="560"/>
                        <a:pt x="1070" y="564"/>
                      </a:cubicBezTo>
                      <a:cubicBezTo>
                        <a:pt x="1069" y="568"/>
                        <a:pt x="1054" y="566"/>
                        <a:pt x="1064" y="572"/>
                      </a:cubicBezTo>
                      <a:cubicBezTo>
                        <a:pt x="1074" y="578"/>
                        <a:pt x="1121" y="597"/>
                        <a:pt x="1168" y="655"/>
                      </a:cubicBezTo>
                      <a:cubicBezTo>
                        <a:pt x="1172" y="659"/>
                        <a:pt x="1184" y="660"/>
                        <a:pt x="1184" y="655"/>
                      </a:cubicBezTo>
                      <a:cubicBezTo>
                        <a:pt x="1184" y="650"/>
                        <a:pt x="1179" y="641"/>
                        <a:pt x="1190" y="645"/>
                      </a:cubicBezTo>
                      <a:cubicBezTo>
                        <a:pt x="1200" y="649"/>
                        <a:pt x="1203" y="660"/>
                        <a:pt x="1211" y="661"/>
                      </a:cubicBezTo>
                      <a:cubicBezTo>
                        <a:pt x="1218" y="661"/>
                        <a:pt x="1213" y="666"/>
                        <a:pt x="1227" y="661"/>
                      </a:cubicBezTo>
                      <a:cubicBezTo>
                        <a:pt x="1240" y="655"/>
                        <a:pt x="1243" y="648"/>
                        <a:pt x="1252" y="654"/>
                      </a:cubicBezTo>
                      <a:cubicBezTo>
                        <a:pt x="1261" y="660"/>
                        <a:pt x="1260" y="663"/>
                        <a:pt x="1274" y="669"/>
                      </a:cubicBezTo>
                      <a:cubicBezTo>
                        <a:pt x="1288" y="675"/>
                        <a:pt x="1290" y="674"/>
                        <a:pt x="1293" y="681"/>
                      </a:cubicBezTo>
                      <a:cubicBezTo>
                        <a:pt x="1297" y="688"/>
                        <a:pt x="1303" y="692"/>
                        <a:pt x="1311" y="693"/>
                      </a:cubicBezTo>
                      <a:cubicBezTo>
                        <a:pt x="1319" y="693"/>
                        <a:pt x="1322" y="695"/>
                        <a:pt x="1326" y="691"/>
                      </a:cubicBezTo>
                      <a:cubicBezTo>
                        <a:pt x="1330" y="687"/>
                        <a:pt x="1333" y="686"/>
                        <a:pt x="1336" y="691"/>
                      </a:cubicBezTo>
                      <a:cubicBezTo>
                        <a:pt x="1339" y="696"/>
                        <a:pt x="1359" y="701"/>
                        <a:pt x="1353" y="703"/>
                      </a:cubicBezTo>
                      <a:cubicBezTo>
                        <a:pt x="1352" y="703"/>
                        <a:pt x="1352" y="703"/>
                        <a:pt x="1351" y="704"/>
                      </a:cubicBezTo>
                      <a:cubicBezTo>
                        <a:pt x="1353" y="705"/>
                        <a:pt x="1354" y="707"/>
                        <a:pt x="1358" y="705"/>
                      </a:cubicBezTo>
                      <a:cubicBezTo>
                        <a:pt x="1359" y="705"/>
                        <a:pt x="1360" y="704"/>
                        <a:pt x="1361" y="703"/>
                      </a:cubicBezTo>
                      <a:cubicBezTo>
                        <a:pt x="1364" y="700"/>
                        <a:pt x="1363" y="696"/>
                        <a:pt x="1372" y="694"/>
                      </a:cubicBezTo>
                      <a:cubicBezTo>
                        <a:pt x="1382" y="693"/>
                        <a:pt x="1389" y="700"/>
                        <a:pt x="1393" y="691"/>
                      </a:cubicBezTo>
                      <a:cubicBezTo>
                        <a:pt x="1397" y="682"/>
                        <a:pt x="1389" y="683"/>
                        <a:pt x="1398" y="680"/>
                      </a:cubicBezTo>
                      <a:cubicBezTo>
                        <a:pt x="1406" y="676"/>
                        <a:pt x="1406" y="678"/>
                        <a:pt x="1416" y="672"/>
                      </a:cubicBezTo>
                      <a:cubicBezTo>
                        <a:pt x="1426" y="666"/>
                        <a:pt x="1425" y="664"/>
                        <a:pt x="1434" y="662"/>
                      </a:cubicBezTo>
                      <a:cubicBezTo>
                        <a:pt x="1443" y="660"/>
                        <a:pt x="1443" y="657"/>
                        <a:pt x="1448" y="659"/>
                      </a:cubicBezTo>
                      <a:cubicBezTo>
                        <a:pt x="1452" y="661"/>
                        <a:pt x="1454" y="667"/>
                        <a:pt x="1462" y="665"/>
                      </a:cubicBezTo>
                      <a:cubicBezTo>
                        <a:pt x="1469" y="663"/>
                        <a:pt x="1486" y="665"/>
                        <a:pt x="1488" y="667"/>
                      </a:cubicBezTo>
                      <a:cubicBezTo>
                        <a:pt x="1490" y="669"/>
                        <a:pt x="1496" y="680"/>
                        <a:pt x="1508" y="681"/>
                      </a:cubicBezTo>
                      <a:cubicBezTo>
                        <a:pt x="1521" y="681"/>
                        <a:pt x="1524" y="679"/>
                        <a:pt x="1537" y="681"/>
                      </a:cubicBezTo>
                      <a:cubicBezTo>
                        <a:pt x="1550" y="682"/>
                        <a:pt x="1559" y="690"/>
                        <a:pt x="1564" y="688"/>
                      </a:cubicBezTo>
                      <a:cubicBezTo>
                        <a:pt x="1569" y="685"/>
                        <a:pt x="1572" y="684"/>
                        <a:pt x="1574" y="680"/>
                      </a:cubicBezTo>
                      <a:cubicBezTo>
                        <a:pt x="1576" y="675"/>
                        <a:pt x="1579" y="671"/>
                        <a:pt x="1576" y="668"/>
                      </a:cubicBezTo>
                      <a:cubicBezTo>
                        <a:pt x="1573" y="665"/>
                        <a:pt x="1574" y="669"/>
                        <a:pt x="1566" y="662"/>
                      </a:cubicBezTo>
                      <a:cubicBezTo>
                        <a:pt x="1559" y="655"/>
                        <a:pt x="1553" y="653"/>
                        <a:pt x="1555" y="646"/>
                      </a:cubicBezTo>
                      <a:cubicBezTo>
                        <a:pt x="1557" y="640"/>
                        <a:pt x="1557" y="639"/>
                        <a:pt x="1561" y="635"/>
                      </a:cubicBezTo>
                      <a:cubicBezTo>
                        <a:pt x="1565" y="630"/>
                        <a:pt x="1565" y="630"/>
                        <a:pt x="1566" y="626"/>
                      </a:cubicBezTo>
                      <a:cubicBezTo>
                        <a:pt x="1566" y="623"/>
                        <a:pt x="1569" y="623"/>
                        <a:pt x="1575" y="626"/>
                      </a:cubicBezTo>
                      <a:cubicBezTo>
                        <a:pt x="1581" y="630"/>
                        <a:pt x="1593" y="634"/>
                        <a:pt x="1600" y="634"/>
                      </a:cubicBezTo>
                      <a:cubicBezTo>
                        <a:pt x="1606" y="634"/>
                        <a:pt x="1611" y="638"/>
                        <a:pt x="1622" y="639"/>
                      </a:cubicBezTo>
                      <a:cubicBezTo>
                        <a:pt x="1633" y="639"/>
                        <a:pt x="1639" y="637"/>
                        <a:pt x="1645" y="645"/>
                      </a:cubicBezTo>
                      <a:cubicBezTo>
                        <a:pt x="1652" y="653"/>
                        <a:pt x="1653" y="654"/>
                        <a:pt x="1660" y="662"/>
                      </a:cubicBezTo>
                      <a:cubicBezTo>
                        <a:pt x="1667" y="669"/>
                        <a:pt x="1666" y="672"/>
                        <a:pt x="1677" y="673"/>
                      </a:cubicBezTo>
                      <a:cubicBezTo>
                        <a:pt x="1687" y="674"/>
                        <a:pt x="1689" y="678"/>
                        <a:pt x="1696" y="677"/>
                      </a:cubicBezTo>
                      <a:cubicBezTo>
                        <a:pt x="1702" y="675"/>
                        <a:pt x="1715" y="673"/>
                        <a:pt x="1717" y="670"/>
                      </a:cubicBezTo>
                      <a:cubicBezTo>
                        <a:pt x="1719" y="667"/>
                        <a:pt x="1723" y="668"/>
                        <a:pt x="1734" y="669"/>
                      </a:cubicBezTo>
                      <a:cubicBezTo>
                        <a:pt x="1745" y="670"/>
                        <a:pt x="1744" y="670"/>
                        <a:pt x="1757" y="672"/>
                      </a:cubicBezTo>
                      <a:cubicBezTo>
                        <a:pt x="1769" y="675"/>
                        <a:pt x="1771" y="681"/>
                        <a:pt x="1775" y="681"/>
                      </a:cubicBezTo>
                      <a:cubicBezTo>
                        <a:pt x="1780" y="681"/>
                        <a:pt x="1789" y="681"/>
                        <a:pt x="1794" y="684"/>
                      </a:cubicBezTo>
                      <a:cubicBezTo>
                        <a:pt x="1799" y="688"/>
                        <a:pt x="1804" y="697"/>
                        <a:pt x="1812" y="698"/>
                      </a:cubicBezTo>
                      <a:cubicBezTo>
                        <a:pt x="1820" y="698"/>
                        <a:pt x="1835" y="702"/>
                        <a:pt x="1844" y="703"/>
                      </a:cubicBezTo>
                      <a:cubicBezTo>
                        <a:pt x="1853" y="704"/>
                        <a:pt x="1863" y="703"/>
                        <a:pt x="1871" y="702"/>
                      </a:cubicBezTo>
                      <a:cubicBezTo>
                        <a:pt x="1878" y="701"/>
                        <a:pt x="1879" y="697"/>
                        <a:pt x="1891" y="696"/>
                      </a:cubicBezTo>
                      <a:cubicBezTo>
                        <a:pt x="1903" y="694"/>
                        <a:pt x="1906" y="697"/>
                        <a:pt x="1909" y="689"/>
                      </a:cubicBezTo>
                      <a:cubicBezTo>
                        <a:pt x="1913" y="682"/>
                        <a:pt x="1914" y="678"/>
                        <a:pt x="1919" y="677"/>
                      </a:cubicBezTo>
                      <a:cubicBezTo>
                        <a:pt x="1924" y="676"/>
                        <a:pt x="1942" y="676"/>
                        <a:pt x="1947" y="679"/>
                      </a:cubicBezTo>
                      <a:cubicBezTo>
                        <a:pt x="1953" y="682"/>
                        <a:pt x="1959" y="683"/>
                        <a:pt x="1964" y="682"/>
                      </a:cubicBezTo>
                      <a:cubicBezTo>
                        <a:pt x="1969" y="681"/>
                        <a:pt x="1970" y="684"/>
                        <a:pt x="1984" y="686"/>
                      </a:cubicBezTo>
                      <a:cubicBezTo>
                        <a:pt x="1984" y="686"/>
                        <a:pt x="1984" y="686"/>
                        <a:pt x="1984" y="686"/>
                      </a:cubicBezTo>
                      <a:cubicBezTo>
                        <a:pt x="1999" y="688"/>
                        <a:pt x="1999" y="694"/>
                        <a:pt x="2009" y="692"/>
                      </a:cubicBezTo>
                      <a:cubicBezTo>
                        <a:pt x="2018" y="690"/>
                        <a:pt x="2019" y="682"/>
                        <a:pt x="2027" y="682"/>
                      </a:cubicBezTo>
                      <a:cubicBezTo>
                        <a:pt x="2034" y="682"/>
                        <a:pt x="2040" y="674"/>
                        <a:pt x="2034" y="673"/>
                      </a:cubicBezTo>
                      <a:cubicBezTo>
                        <a:pt x="2028" y="672"/>
                        <a:pt x="2025" y="674"/>
                        <a:pt x="2026" y="663"/>
                      </a:cubicBezTo>
                      <a:cubicBezTo>
                        <a:pt x="2028" y="651"/>
                        <a:pt x="2023" y="645"/>
                        <a:pt x="2026" y="637"/>
                      </a:cubicBezTo>
                      <a:cubicBezTo>
                        <a:pt x="2029" y="630"/>
                        <a:pt x="2036" y="624"/>
                        <a:pt x="2030" y="621"/>
                      </a:cubicBezTo>
                      <a:cubicBezTo>
                        <a:pt x="2025" y="617"/>
                        <a:pt x="2013" y="614"/>
                        <a:pt x="2010" y="610"/>
                      </a:cubicBezTo>
                      <a:cubicBezTo>
                        <a:pt x="2006" y="607"/>
                        <a:pt x="2001" y="611"/>
                        <a:pt x="2007" y="602"/>
                      </a:cubicBezTo>
                      <a:cubicBezTo>
                        <a:pt x="2013" y="593"/>
                        <a:pt x="2005" y="589"/>
                        <a:pt x="2019" y="589"/>
                      </a:cubicBezTo>
                      <a:cubicBezTo>
                        <a:pt x="2033" y="590"/>
                        <a:pt x="2036" y="587"/>
                        <a:pt x="2050" y="587"/>
                      </a:cubicBezTo>
                      <a:cubicBezTo>
                        <a:pt x="2065" y="587"/>
                        <a:pt x="2070" y="586"/>
                        <a:pt x="2082" y="592"/>
                      </a:cubicBezTo>
                      <a:cubicBezTo>
                        <a:pt x="2093" y="598"/>
                        <a:pt x="2109" y="593"/>
                        <a:pt x="2115" y="598"/>
                      </a:cubicBezTo>
                      <a:cubicBezTo>
                        <a:pt x="2121" y="603"/>
                        <a:pt x="2145" y="611"/>
                        <a:pt x="2150" y="617"/>
                      </a:cubicBezTo>
                      <a:cubicBezTo>
                        <a:pt x="2154" y="622"/>
                        <a:pt x="2151" y="625"/>
                        <a:pt x="2167" y="635"/>
                      </a:cubicBezTo>
                      <a:cubicBezTo>
                        <a:pt x="2182" y="646"/>
                        <a:pt x="2182" y="651"/>
                        <a:pt x="2192" y="661"/>
                      </a:cubicBezTo>
                      <a:cubicBezTo>
                        <a:pt x="2203" y="670"/>
                        <a:pt x="2204" y="677"/>
                        <a:pt x="2216" y="682"/>
                      </a:cubicBezTo>
                      <a:cubicBezTo>
                        <a:pt x="2228" y="688"/>
                        <a:pt x="2236" y="692"/>
                        <a:pt x="2244" y="693"/>
                      </a:cubicBezTo>
                      <a:cubicBezTo>
                        <a:pt x="2252" y="693"/>
                        <a:pt x="2254" y="698"/>
                        <a:pt x="2264" y="699"/>
                      </a:cubicBezTo>
                      <a:cubicBezTo>
                        <a:pt x="2273" y="700"/>
                        <a:pt x="2274" y="700"/>
                        <a:pt x="2283" y="704"/>
                      </a:cubicBezTo>
                      <a:cubicBezTo>
                        <a:pt x="2293" y="708"/>
                        <a:pt x="2296" y="705"/>
                        <a:pt x="2301" y="711"/>
                      </a:cubicBezTo>
                      <a:cubicBezTo>
                        <a:pt x="2307" y="717"/>
                        <a:pt x="2313" y="723"/>
                        <a:pt x="2317" y="727"/>
                      </a:cubicBezTo>
                      <a:cubicBezTo>
                        <a:pt x="2321" y="730"/>
                        <a:pt x="2322" y="744"/>
                        <a:pt x="2328" y="745"/>
                      </a:cubicBezTo>
                      <a:cubicBezTo>
                        <a:pt x="2333" y="747"/>
                        <a:pt x="2345" y="746"/>
                        <a:pt x="2349" y="745"/>
                      </a:cubicBezTo>
                      <a:cubicBezTo>
                        <a:pt x="2354" y="744"/>
                        <a:pt x="2361" y="747"/>
                        <a:pt x="2368" y="738"/>
                      </a:cubicBezTo>
                      <a:cubicBezTo>
                        <a:pt x="2375" y="730"/>
                        <a:pt x="2381" y="738"/>
                        <a:pt x="2386" y="729"/>
                      </a:cubicBezTo>
                      <a:cubicBezTo>
                        <a:pt x="2391" y="720"/>
                        <a:pt x="2403" y="728"/>
                        <a:pt x="2405" y="733"/>
                      </a:cubicBezTo>
                      <a:cubicBezTo>
                        <a:pt x="2408" y="737"/>
                        <a:pt x="2416" y="748"/>
                        <a:pt x="2415" y="750"/>
                      </a:cubicBezTo>
                      <a:cubicBezTo>
                        <a:pt x="2413" y="752"/>
                        <a:pt x="2404" y="755"/>
                        <a:pt x="2411" y="761"/>
                      </a:cubicBezTo>
                      <a:cubicBezTo>
                        <a:pt x="2418" y="768"/>
                        <a:pt x="2416" y="778"/>
                        <a:pt x="2418" y="783"/>
                      </a:cubicBezTo>
                      <a:cubicBezTo>
                        <a:pt x="2421" y="788"/>
                        <a:pt x="2419" y="792"/>
                        <a:pt x="2421" y="798"/>
                      </a:cubicBezTo>
                      <a:cubicBezTo>
                        <a:pt x="2424" y="803"/>
                        <a:pt x="2419" y="815"/>
                        <a:pt x="2419" y="815"/>
                      </a:cubicBezTo>
                      <a:cubicBezTo>
                        <a:pt x="2419" y="815"/>
                        <a:pt x="2419" y="815"/>
                        <a:pt x="2414" y="815"/>
                      </a:cubicBezTo>
                      <a:cubicBezTo>
                        <a:pt x="2409" y="815"/>
                        <a:pt x="2408" y="813"/>
                        <a:pt x="2404" y="813"/>
                      </a:cubicBezTo>
                      <a:cubicBezTo>
                        <a:pt x="2401" y="813"/>
                        <a:pt x="2389" y="805"/>
                        <a:pt x="2388" y="809"/>
                      </a:cubicBezTo>
                      <a:cubicBezTo>
                        <a:pt x="2387" y="814"/>
                        <a:pt x="2387" y="818"/>
                        <a:pt x="2384" y="819"/>
                      </a:cubicBezTo>
                      <a:cubicBezTo>
                        <a:pt x="2381" y="820"/>
                        <a:pt x="2373" y="819"/>
                        <a:pt x="2381" y="826"/>
                      </a:cubicBezTo>
                      <a:cubicBezTo>
                        <a:pt x="2389" y="832"/>
                        <a:pt x="2392" y="836"/>
                        <a:pt x="2395" y="842"/>
                      </a:cubicBezTo>
                      <a:cubicBezTo>
                        <a:pt x="2398" y="847"/>
                        <a:pt x="2401" y="849"/>
                        <a:pt x="2406" y="858"/>
                      </a:cubicBezTo>
                      <a:cubicBezTo>
                        <a:pt x="2410" y="867"/>
                        <a:pt x="2416" y="874"/>
                        <a:pt x="2411" y="875"/>
                      </a:cubicBezTo>
                      <a:cubicBezTo>
                        <a:pt x="2407" y="877"/>
                        <a:pt x="2400" y="878"/>
                        <a:pt x="2400" y="881"/>
                      </a:cubicBezTo>
                      <a:cubicBezTo>
                        <a:pt x="2400" y="882"/>
                        <a:pt x="2400" y="882"/>
                        <a:pt x="2400" y="883"/>
                      </a:cubicBezTo>
                      <a:cubicBezTo>
                        <a:pt x="2402" y="885"/>
                        <a:pt x="2406" y="888"/>
                        <a:pt x="2408" y="889"/>
                      </a:cubicBezTo>
                      <a:cubicBezTo>
                        <a:pt x="2408" y="888"/>
                        <a:pt x="2408" y="887"/>
                        <a:pt x="2408" y="886"/>
                      </a:cubicBezTo>
                      <a:cubicBezTo>
                        <a:pt x="2407" y="882"/>
                        <a:pt x="2411" y="882"/>
                        <a:pt x="2417" y="881"/>
                      </a:cubicBezTo>
                      <a:cubicBezTo>
                        <a:pt x="2423" y="880"/>
                        <a:pt x="2421" y="877"/>
                        <a:pt x="2421" y="873"/>
                      </a:cubicBezTo>
                      <a:cubicBezTo>
                        <a:pt x="2421" y="870"/>
                        <a:pt x="2426" y="868"/>
                        <a:pt x="2428" y="872"/>
                      </a:cubicBezTo>
                      <a:cubicBezTo>
                        <a:pt x="2430" y="877"/>
                        <a:pt x="2430" y="868"/>
                        <a:pt x="2430" y="867"/>
                      </a:cubicBezTo>
                      <a:cubicBezTo>
                        <a:pt x="2430" y="865"/>
                        <a:pt x="2437" y="872"/>
                        <a:pt x="2441" y="876"/>
                      </a:cubicBezTo>
                      <a:cubicBezTo>
                        <a:pt x="2444" y="881"/>
                        <a:pt x="2450" y="879"/>
                        <a:pt x="2463" y="880"/>
                      </a:cubicBezTo>
                      <a:cubicBezTo>
                        <a:pt x="2475" y="882"/>
                        <a:pt x="2468" y="879"/>
                        <a:pt x="2473" y="877"/>
                      </a:cubicBezTo>
                      <a:cubicBezTo>
                        <a:pt x="2478" y="875"/>
                        <a:pt x="2478" y="875"/>
                        <a:pt x="2483" y="869"/>
                      </a:cubicBezTo>
                      <a:cubicBezTo>
                        <a:pt x="2488" y="864"/>
                        <a:pt x="2488" y="866"/>
                        <a:pt x="2492" y="860"/>
                      </a:cubicBezTo>
                      <a:cubicBezTo>
                        <a:pt x="2497" y="854"/>
                        <a:pt x="2498" y="849"/>
                        <a:pt x="2499" y="838"/>
                      </a:cubicBezTo>
                      <a:cubicBezTo>
                        <a:pt x="2499" y="826"/>
                        <a:pt x="2500" y="824"/>
                        <a:pt x="2502" y="820"/>
                      </a:cubicBezTo>
                      <a:cubicBezTo>
                        <a:pt x="2504" y="816"/>
                        <a:pt x="2507" y="807"/>
                        <a:pt x="2510" y="801"/>
                      </a:cubicBezTo>
                      <a:cubicBezTo>
                        <a:pt x="2512" y="794"/>
                        <a:pt x="2513" y="794"/>
                        <a:pt x="2515" y="785"/>
                      </a:cubicBezTo>
                      <a:cubicBezTo>
                        <a:pt x="2517" y="776"/>
                        <a:pt x="2515" y="777"/>
                        <a:pt x="2511" y="769"/>
                      </a:cubicBezTo>
                      <a:cubicBezTo>
                        <a:pt x="2507" y="762"/>
                        <a:pt x="2512" y="762"/>
                        <a:pt x="2514" y="757"/>
                      </a:cubicBezTo>
                      <a:cubicBezTo>
                        <a:pt x="2515" y="753"/>
                        <a:pt x="2515" y="749"/>
                        <a:pt x="2512" y="745"/>
                      </a:cubicBezTo>
                      <a:cubicBezTo>
                        <a:pt x="2510" y="742"/>
                        <a:pt x="2515" y="734"/>
                        <a:pt x="2518" y="730"/>
                      </a:cubicBezTo>
                      <a:cubicBezTo>
                        <a:pt x="2520" y="727"/>
                        <a:pt x="2520" y="721"/>
                        <a:pt x="2516" y="712"/>
                      </a:cubicBezTo>
                      <a:cubicBezTo>
                        <a:pt x="2512" y="703"/>
                        <a:pt x="2512" y="702"/>
                        <a:pt x="2509" y="695"/>
                      </a:cubicBezTo>
                      <a:cubicBezTo>
                        <a:pt x="2506" y="688"/>
                        <a:pt x="2501" y="689"/>
                        <a:pt x="2500" y="685"/>
                      </a:cubicBezTo>
                      <a:cubicBezTo>
                        <a:pt x="2498" y="681"/>
                        <a:pt x="2496" y="680"/>
                        <a:pt x="2491" y="675"/>
                      </a:cubicBezTo>
                      <a:cubicBezTo>
                        <a:pt x="2486" y="670"/>
                        <a:pt x="2490" y="668"/>
                        <a:pt x="2485" y="660"/>
                      </a:cubicBezTo>
                      <a:cubicBezTo>
                        <a:pt x="2479" y="652"/>
                        <a:pt x="2477" y="650"/>
                        <a:pt x="2477" y="642"/>
                      </a:cubicBezTo>
                      <a:cubicBezTo>
                        <a:pt x="2477" y="634"/>
                        <a:pt x="2473" y="621"/>
                        <a:pt x="2470" y="621"/>
                      </a:cubicBezTo>
                      <a:cubicBezTo>
                        <a:pt x="2466" y="620"/>
                        <a:pt x="2462" y="616"/>
                        <a:pt x="2460" y="612"/>
                      </a:cubicBezTo>
                      <a:cubicBezTo>
                        <a:pt x="2458" y="608"/>
                        <a:pt x="2452" y="605"/>
                        <a:pt x="2448" y="602"/>
                      </a:cubicBezTo>
                      <a:cubicBezTo>
                        <a:pt x="2444" y="600"/>
                        <a:pt x="2449" y="597"/>
                        <a:pt x="2448" y="594"/>
                      </a:cubicBezTo>
                      <a:cubicBezTo>
                        <a:pt x="2446" y="591"/>
                        <a:pt x="2442" y="592"/>
                        <a:pt x="2438" y="592"/>
                      </a:cubicBezTo>
                      <a:cubicBezTo>
                        <a:pt x="2434" y="592"/>
                        <a:pt x="2426" y="586"/>
                        <a:pt x="2412" y="575"/>
                      </a:cubicBezTo>
                      <a:cubicBezTo>
                        <a:pt x="2398" y="565"/>
                        <a:pt x="2411" y="574"/>
                        <a:pt x="2400" y="569"/>
                      </a:cubicBezTo>
                      <a:cubicBezTo>
                        <a:pt x="2389" y="563"/>
                        <a:pt x="2393" y="567"/>
                        <a:pt x="2385" y="565"/>
                      </a:cubicBezTo>
                      <a:cubicBezTo>
                        <a:pt x="2378" y="563"/>
                        <a:pt x="2378" y="564"/>
                        <a:pt x="2375" y="564"/>
                      </a:cubicBezTo>
                      <a:cubicBezTo>
                        <a:pt x="2373" y="564"/>
                        <a:pt x="2371" y="566"/>
                        <a:pt x="2373" y="571"/>
                      </a:cubicBezTo>
                      <a:cubicBezTo>
                        <a:pt x="2375" y="575"/>
                        <a:pt x="2374" y="572"/>
                        <a:pt x="2371" y="578"/>
                      </a:cubicBezTo>
                      <a:cubicBezTo>
                        <a:pt x="2368" y="584"/>
                        <a:pt x="2367" y="585"/>
                        <a:pt x="2359" y="585"/>
                      </a:cubicBezTo>
                      <a:cubicBezTo>
                        <a:pt x="2352" y="585"/>
                        <a:pt x="2357" y="579"/>
                        <a:pt x="2357" y="576"/>
                      </a:cubicBezTo>
                      <a:cubicBezTo>
                        <a:pt x="2357" y="573"/>
                        <a:pt x="2353" y="572"/>
                        <a:pt x="2350" y="570"/>
                      </a:cubicBezTo>
                      <a:cubicBezTo>
                        <a:pt x="2347" y="568"/>
                        <a:pt x="2348" y="562"/>
                        <a:pt x="2346" y="561"/>
                      </a:cubicBezTo>
                      <a:cubicBezTo>
                        <a:pt x="2344" y="560"/>
                        <a:pt x="2342" y="552"/>
                        <a:pt x="2341" y="548"/>
                      </a:cubicBezTo>
                      <a:cubicBezTo>
                        <a:pt x="2340" y="544"/>
                        <a:pt x="2337" y="545"/>
                        <a:pt x="2331" y="542"/>
                      </a:cubicBezTo>
                      <a:cubicBezTo>
                        <a:pt x="2326" y="539"/>
                        <a:pt x="2324" y="540"/>
                        <a:pt x="2324" y="545"/>
                      </a:cubicBezTo>
                      <a:cubicBezTo>
                        <a:pt x="2324" y="549"/>
                        <a:pt x="2324" y="550"/>
                        <a:pt x="2329" y="551"/>
                      </a:cubicBezTo>
                      <a:cubicBezTo>
                        <a:pt x="2333" y="553"/>
                        <a:pt x="2333" y="554"/>
                        <a:pt x="2339" y="556"/>
                      </a:cubicBezTo>
                      <a:cubicBezTo>
                        <a:pt x="2344" y="558"/>
                        <a:pt x="2339" y="562"/>
                        <a:pt x="2339" y="567"/>
                      </a:cubicBezTo>
                      <a:cubicBezTo>
                        <a:pt x="2338" y="571"/>
                        <a:pt x="2343" y="572"/>
                        <a:pt x="2347" y="578"/>
                      </a:cubicBezTo>
                      <a:cubicBezTo>
                        <a:pt x="2352" y="584"/>
                        <a:pt x="2339" y="583"/>
                        <a:pt x="2335" y="577"/>
                      </a:cubicBezTo>
                      <a:cubicBezTo>
                        <a:pt x="2330" y="571"/>
                        <a:pt x="2320" y="565"/>
                        <a:pt x="2319" y="560"/>
                      </a:cubicBezTo>
                      <a:cubicBezTo>
                        <a:pt x="2318" y="556"/>
                        <a:pt x="2309" y="558"/>
                        <a:pt x="2301" y="558"/>
                      </a:cubicBezTo>
                      <a:cubicBezTo>
                        <a:pt x="2293" y="558"/>
                        <a:pt x="2285" y="553"/>
                        <a:pt x="2284" y="551"/>
                      </a:cubicBezTo>
                      <a:cubicBezTo>
                        <a:pt x="2283" y="550"/>
                        <a:pt x="2285" y="547"/>
                        <a:pt x="2289" y="543"/>
                      </a:cubicBezTo>
                      <a:cubicBezTo>
                        <a:pt x="2293" y="539"/>
                        <a:pt x="2292" y="534"/>
                        <a:pt x="2298" y="531"/>
                      </a:cubicBezTo>
                      <a:cubicBezTo>
                        <a:pt x="2304" y="529"/>
                        <a:pt x="2301" y="524"/>
                        <a:pt x="2305" y="519"/>
                      </a:cubicBezTo>
                      <a:cubicBezTo>
                        <a:pt x="2308" y="514"/>
                        <a:pt x="2306" y="511"/>
                        <a:pt x="2306" y="509"/>
                      </a:cubicBezTo>
                      <a:cubicBezTo>
                        <a:pt x="2306" y="507"/>
                        <a:pt x="2307" y="501"/>
                        <a:pt x="2308" y="495"/>
                      </a:cubicBezTo>
                      <a:cubicBezTo>
                        <a:pt x="2308" y="489"/>
                        <a:pt x="2306" y="485"/>
                        <a:pt x="2319" y="477"/>
                      </a:cubicBezTo>
                      <a:cubicBezTo>
                        <a:pt x="2331" y="470"/>
                        <a:pt x="2322" y="471"/>
                        <a:pt x="2320" y="469"/>
                      </a:cubicBezTo>
                      <a:cubicBezTo>
                        <a:pt x="2319" y="468"/>
                        <a:pt x="2321" y="460"/>
                        <a:pt x="2326" y="455"/>
                      </a:cubicBezTo>
                      <a:cubicBezTo>
                        <a:pt x="2330" y="451"/>
                        <a:pt x="2328" y="447"/>
                        <a:pt x="2326" y="439"/>
                      </a:cubicBezTo>
                      <a:cubicBezTo>
                        <a:pt x="2325" y="430"/>
                        <a:pt x="2338" y="435"/>
                        <a:pt x="2354" y="432"/>
                      </a:cubicBezTo>
                      <a:cubicBezTo>
                        <a:pt x="2371" y="430"/>
                        <a:pt x="2375" y="433"/>
                        <a:pt x="2380" y="432"/>
                      </a:cubicBezTo>
                      <a:cubicBezTo>
                        <a:pt x="2385" y="432"/>
                        <a:pt x="2394" y="436"/>
                        <a:pt x="2398" y="438"/>
                      </a:cubicBezTo>
                      <a:cubicBezTo>
                        <a:pt x="2401" y="441"/>
                        <a:pt x="2407" y="440"/>
                        <a:pt x="2406" y="435"/>
                      </a:cubicBezTo>
                      <a:cubicBezTo>
                        <a:pt x="2404" y="430"/>
                        <a:pt x="2411" y="435"/>
                        <a:pt x="2420" y="435"/>
                      </a:cubicBezTo>
                      <a:cubicBezTo>
                        <a:pt x="2430" y="434"/>
                        <a:pt x="2432" y="433"/>
                        <a:pt x="2438" y="431"/>
                      </a:cubicBezTo>
                      <a:cubicBezTo>
                        <a:pt x="2444" y="428"/>
                        <a:pt x="2445" y="433"/>
                        <a:pt x="2455" y="437"/>
                      </a:cubicBezTo>
                      <a:cubicBezTo>
                        <a:pt x="2466" y="442"/>
                        <a:pt x="2457" y="432"/>
                        <a:pt x="2455" y="425"/>
                      </a:cubicBezTo>
                      <a:cubicBezTo>
                        <a:pt x="2454" y="417"/>
                        <a:pt x="2462" y="426"/>
                        <a:pt x="2467" y="426"/>
                      </a:cubicBezTo>
                      <a:cubicBezTo>
                        <a:pt x="2472" y="426"/>
                        <a:pt x="2479" y="426"/>
                        <a:pt x="2490" y="424"/>
                      </a:cubicBezTo>
                      <a:cubicBezTo>
                        <a:pt x="2501" y="422"/>
                        <a:pt x="2497" y="428"/>
                        <a:pt x="2516" y="434"/>
                      </a:cubicBezTo>
                      <a:cubicBezTo>
                        <a:pt x="2535" y="439"/>
                        <a:pt x="2516" y="436"/>
                        <a:pt x="2512" y="441"/>
                      </a:cubicBezTo>
                      <a:cubicBezTo>
                        <a:pt x="2508" y="446"/>
                        <a:pt x="2510" y="444"/>
                        <a:pt x="2520" y="447"/>
                      </a:cubicBezTo>
                      <a:cubicBezTo>
                        <a:pt x="2530" y="450"/>
                        <a:pt x="2534" y="444"/>
                        <a:pt x="2544" y="446"/>
                      </a:cubicBezTo>
                      <a:cubicBezTo>
                        <a:pt x="2555" y="447"/>
                        <a:pt x="2546" y="443"/>
                        <a:pt x="2549" y="439"/>
                      </a:cubicBezTo>
                      <a:cubicBezTo>
                        <a:pt x="2553" y="435"/>
                        <a:pt x="2554" y="438"/>
                        <a:pt x="2563" y="440"/>
                      </a:cubicBezTo>
                      <a:cubicBezTo>
                        <a:pt x="2573" y="442"/>
                        <a:pt x="2572" y="439"/>
                        <a:pt x="2575" y="439"/>
                      </a:cubicBezTo>
                      <a:cubicBezTo>
                        <a:pt x="2577" y="438"/>
                        <a:pt x="2580" y="439"/>
                        <a:pt x="2585" y="438"/>
                      </a:cubicBezTo>
                      <a:cubicBezTo>
                        <a:pt x="2589" y="437"/>
                        <a:pt x="2583" y="437"/>
                        <a:pt x="2581" y="433"/>
                      </a:cubicBezTo>
                      <a:cubicBezTo>
                        <a:pt x="2578" y="430"/>
                        <a:pt x="2573" y="428"/>
                        <a:pt x="2566" y="431"/>
                      </a:cubicBezTo>
                      <a:cubicBezTo>
                        <a:pt x="2559" y="433"/>
                        <a:pt x="2555" y="428"/>
                        <a:pt x="2554" y="427"/>
                      </a:cubicBezTo>
                      <a:cubicBezTo>
                        <a:pt x="2553" y="426"/>
                        <a:pt x="2550" y="422"/>
                        <a:pt x="2547" y="415"/>
                      </a:cubicBezTo>
                      <a:cubicBezTo>
                        <a:pt x="2544" y="407"/>
                        <a:pt x="2551" y="407"/>
                        <a:pt x="2555" y="401"/>
                      </a:cubicBezTo>
                      <a:cubicBezTo>
                        <a:pt x="2559" y="396"/>
                        <a:pt x="2555" y="394"/>
                        <a:pt x="2556" y="391"/>
                      </a:cubicBezTo>
                      <a:cubicBezTo>
                        <a:pt x="2556" y="387"/>
                        <a:pt x="2555" y="386"/>
                        <a:pt x="2555" y="379"/>
                      </a:cubicBezTo>
                      <a:cubicBezTo>
                        <a:pt x="2555" y="371"/>
                        <a:pt x="2559" y="375"/>
                        <a:pt x="2562" y="374"/>
                      </a:cubicBezTo>
                      <a:cubicBezTo>
                        <a:pt x="2564" y="372"/>
                        <a:pt x="2572" y="373"/>
                        <a:pt x="2578" y="371"/>
                      </a:cubicBezTo>
                      <a:cubicBezTo>
                        <a:pt x="2584" y="369"/>
                        <a:pt x="2586" y="369"/>
                        <a:pt x="2590" y="368"/>
                      </a:cubicBezTo>
                      <a:cubicBezTo>
                        <a:pt x="2594" y="367"/>
                        <a:pt x="2594" y="371"/>
                        <a:pt x="2602" y="375"/>
                      </a:cubicBezTo>
                      <a:cubicBezTo>
                        <a:pt x="2610" y="379"/>
                        <a:pt x="2605" y="375"/>
                        <a:pt x="2609" y="369"/>
                      </a:cubicBezTo>
                      <a:cubicBezTo>
                        <a:pt x="2612" y="363"/>
                        <a:pt x="2615" y="369"/>
                        <a:pt x="2617" y="374"/>
                      </a:cubicBezTo>
                      <a:cubicBezTo>
                        <a:pt x="2619" y="378"/>
                        <a:pt x="2622" y="383"/>
                        <a:pt x="2627" y="389"/>
                      </a:cubicBezTo>
                      <a:cubicBezTo>
                        <a:pt x="2633" y="396"/>
                        <a:pt x="2633" y="389"/>
                        <a:pt x="2638" y="388"/>
                      </a:cubicBezTo>
                      <a:cubicBezTo>
                        <a:pt x="2644" y="388"/>
                        <a:pt x="2639" y="390"/>
                        <a:pt x="2643" y="399"/>
                      </a:cubicBezTo>
                      <a:cubicBezTo>
                        <a:pt x="2647" y="408"/>
                        <a:pt x="2652" y="398"/>
                        <a:pt x="2654" y="396"/>
                      </a:cubicBezTo>
                      <a:cubicBezTo>
                        <a:pt x="2656" y="394"/>
                        <a:pt x="2654" y="388"/>
                        <a:pt x="2654" y="381"/>
                      </a:cubicBezTo>
                      <a:cubicBezTo>
                        <a:pt x="2654" y="374"/>
                        <a:pt x="2660" y="379"/>
                        <a:pt x="2667" y="379"/>
                      </a:cubicBezTo>
                      <a:cubicBezTo>
                        <a:pt x="2673" y="379"/>
                        <a:pt x="2676" y="378"/>
                        <a:pt x="2677" y="374"/>
                      </a:cubicBezTo>
                      <a:cubicBezTo>
                        <a:pt x="2678" y="369"/>
                        <a:pt x="2672" y="372"/>
                        <a:pt x="2665" y="367"/>
                      </a:cubicBezTo>
                      <a:cubicBezTo>
                        <a:pt x="2657" y="361"/>
                        <a:pt x="2659" y="359"/>
                        <a:pt x="2656" y="357"/>
                      </a:cubicBezTo>
                      <a:cubicBezTo>
                        <a:pt x="2653" y="355"/>
                        <a:pt x="2652" y="353"/>
                        <a:pt x="2657" y="348"/>
                      </a:cubicBezTo>
                      <a:cubicBezTo>
                        <a:pt x="2662" y="342"/>
                        <a:pt x="2668" y="347"/>
                        <a:pt x="2672" y="347"/>
                      </a:cubicBezTo>
                      <a:cubicBezTo>
                        <a:pt x="2677" y="347"/>
                        <a:pt x="2676" y="354"/>
                        <a:pt x="2675" y="357"/>
                      </a:cubicBezTo>
                      <a:cubicBezTo>
                        <a:pt x="2674" y="360"/>
                        <a:pt x="2681" y="362"/>
                        <a:pt x="2683" y="369"/>
                      </a:cubicBezTo>
                      <a:cubicBezTo>
                        <a:pt x="2686" y="376"/>
                        <a:pt x="2690" y="375"/>
                        <a:pt x="2695" y="379"/>
                      </a:cubicBezTo>
                      <a:cubicBezTo>
                        <a:pt x="2701" y="383"/>
                        <a:pt x="2699" y="384"/>
                        <a:pt x="2705" y="388"/>
                      </a:cubicBezTo>
                      <a:cubicBezTo>
                        <a:pt x="2711" y="392"/>
                        <a:pt x="2708" y="391"/>
                        <a:pt x="2705" y="395"/>
                      </a:cubicBezTo>
                      <a:cubicBezTo>
                        <a:pt x="2703" y="399"/>
                        <a:pt x="2700" y="395"/>
                        <a:pt x="2696" y="396"/>
                      </a:cubicBezTo>
                      <a:cubicBezTo>
                        <a:pt x="2691" y="396"/>
                        <a:pt x="2691" y="402"/>
                        <a:pt x="2687" y="406"/>
                      </a:cubicBezTo>
                      <a:cubicBezTo>
                        <a:pt x="2684" y="410"/>
                        <a:pt x="2690" y="411"/>
                        <a:pt x="2690" y="416"/>
                      </a:cubicBezTo>
                      <a:cubicBezTo>
                        <a:pt x="2691" y="422"/>
                        <a:pt x="2690" y="423"/>
                        <a:pt x="2684" y="431"/>
                      </a:cubicBezTo>
                      <a:cubicBezTo>
                        <a:pt x="2678" y="439"/>
                        <a:pt x="2684" y="440"/>
                        <a:pt x="2685" y="444"/>
                      </a:cubicBezTo>
                      <a:cubicBezTo>
                        <a:pt x="2686" y="449"/>
                        <a:pt x="2686" y="451"/>
                        <a:pt x="2686" y="457"/>
                      </a:cubicBezTo>
                      <a:cubicBezTo>
                        <a:pt x="2686" y="463"/>
                        <a:pt x="2682" y="463"/>
                        <a:pt x="2678" y="466"/>
                      </a:cubicBezTo>
                      <a:cubicBezTo>
                        <a:pt x="2674" y="469"/>
                        <a:pt x="2672" y="467"/>
                        <a:pt x="2671" y="471"/>
                      </a:cubicBezTo>
                      <a:cubicBezTo>
                        <a:pt x="2670" y="475"/>
                        <a:pt x="2662" y="470"/>
                        <a:pt x="2659" y="469"/>
                      </a:cubicBezTo>
                      <a:cubicBezTo>
                        <a:pt x="2656" y="468"/>
                        <a:pt x="2659" y="477"/>
                        <a:pt x="2668" y="482"/>
                      </a:cubicBezTo>
                      <a:cubicBezTo>
                        <a:pt x="2677" y="488"/>
                        <a:pt x="2669" y="493"/>
                        <a:pt x="2671" y="503"/>
                      </a:cubicBezTo>
                      <a:cubicBezTo>
                        <a:pt x="2672" y="512"/>
                        <a:pt x="2673" y="509"/>
                        <a:pt x="2686" y="522"/>
                      </a:cubicBezTo>
                      <a:cubicBezTo>
                        <a:pt x="2700" y="534"/>
                        <a:pt x="2695" y="535"/>
                        <a:pt x="2704" y="545"/>
                      </a:cubicBezTo>
                      <a:cubicBezTo>
                        <a:pt x="2712" y="556"/>
                        <a:pt x="2731" y="568"/>
                        <a:pt x="2736" y="573"/>
                      </a:cubicBezTo>
                      <a:cubicBezTo>
                        <a:pt x="2741" y="578"/>
                        <a:pt x="2752" y="588"/>
                        <a:pt x="2762" y="598"/>
                      </a:cubicBezTo>
                      <a:cubicBezTo>
                        <a:pt x="2773" y="609"/>
                        <a:pt x="2769" y="607"/>
                        <a:pt x="2781" y="615"/>
                      </a:cubicBezTo>
                      <a:cubicBezTo>
                        <a:pt x="2792" y="622"/>
                        <a:pt x="2789" y="623"/>
                        <a:pt x="2803" y="634"/>
                      </a:cubicBezTo>
                      <a:cubicBezTo>
                        <a:pt x="2817" y="645"/>
                        <a:pt x="2815" y="646"/>
                        <a:pt x="2822" y="650"/>
                      </a:cubicBezTo>
                      <a:cubicBezTo>
                        <a:pt x="2828" y="654"/>
                        <a:pt x="2820" y="660"/>
                        <a:pt x="2817" y="661"/>
                      </a:cubicBezTo>
                      <a:cubicBezTo>
                        <a:pt x="2814" y="661"/>
                        <a:pt x="2815" y="664"/>
                        <a:pt x="2814" y="670"/>
                      </a:cubicBezTo>
                      <a:cubicBezTo>
                        <a:pt x="2813" y="676"/>
                        <a:pt x="2804" y="672"/>
                        <a:pt x="2815" y="680"/>
                      </a:cubicBezTo>
                      <a:cubicBezTo>
                        <a:pt x="2826" y="689"/>
                        <a:pt x="2828" y="672"/>
                        <a:pt x="2827" y="668"/>
                      </a:cubicBezTo>
                      <a:cubicBezTo>
                        <a:pt x="2826" y="664"/>
                        <a:pt x="2828" y="662"/>
                        <a:pt x="2828" y="660"/>
                      </a:cubicBezTo>
                      <a:cubicBezTo>
                        <a:pt x="2828" y="659"/>
                        <a:pt x="2828" y="650"/>
                        <a:pt x="2831" y="647"/>
                      </a:cubicBezTo>
                      <a:cubicBezTo>
                        <a:pt x="2834" y="644"/>
                        <a:pt x="2838" y="639"/>
                        <a:pt x="2838" y="635"/>
                      </a:cubicBezTo>
                      <a:cubicBezTo>
                        <a:pt x="2839" y="631"/>
                        <a:pt x="2838" y="623"/>
                        <a:pt x="2836" y="621"/>
                      </a:cubicBezTo>
                      <a:cubicBezTo>
                        <a:pt x="2835" y="618"/>
                        <a:pt x="2826" y="610"/>
                        <a:pt x="2823" y="607"/>
                      </a:cubicBezTo>
                      <a:cubicBezTo>
                        <a:pt x="2820" y="603"/>
                        <a:pt x="2828" y="600"/>
                        <a:pt x="2832" y="597"/>
                      </a:cubicBezTo>
                      <a:cubicBezTo>
                        <a:pt x="2836" y="594"/>
                        <a:pt x="2842" y="597"/>
                        <a:pt x="2845" y="595"/>
                      </a:cubicBezTo>
                      <a:cubicBezTo>
                        <a:pt x="2848" y="592"/>
                        <a:pt x="2836" y="588"/>
                        <a:pt x="2832" y="584"/>
                      </a:cubicBezTo>
                      <a:cubicBezTo>
                        <a:pt x="2828" y="580"/>
                        <a:pt x="2826" y="577"/>
                        <a:pt x="2820" y="572"/>
                      </a:cubicBezTo>
                      <a:cubicBezTo>
                        <a:pt x="2814" y="567"/>
                        <a:pt x="2825" y="566"/>
                        <a:pt x="2827" y="562"/>
                      </a:cubicBezTo>
                      <a:cubicBezTo>
                        <a:pt x="2830" y="558"/>
                        <a:pt x="2837" y="561"/>
                        <a:pt x="2845" y="560"/>
                      </a:cubicBezTo>
                      <a:cubicBezTo>
                        <a:pt x="2854" y="560"/>
                        <a:pt x="2849" y="559"/>
                        <a:pt x="2848" y="556"/>
                      </a:cubicBezTo>
                      <a:cubicBezTo>
                        <a:pt x="2847" y="552"/>
                        <a:pt x="2844" y="550"/>
                        <a:pt x="2838" y="547"/>
                      </a:cubicBezTo>
                      <a:cubicBezTo>
                        <a:pt x="2833" y="545"/>
                        <a:pt x="2830" y="542"/>
                        <a:pt x="2825" y="535"/>
                      </a:cubicBezTo>
                      <a:cubicBezTo>
                        <a:pt x="2819" y="528"/>
                        <a:pt x="2820" y="527"/>
                        <a:pt x="2817" y="524"/>
                      </a:cubicBezTo>
                      <a:cubicBezTo>
                        <a:pt x="2814" y="521"/>
                        <a:pt x="2814" y="512"/>
                        <a:pt x="2815" y="510"/>
                      </a:cubicBezTo>
                      <a:cubicBezTo>
                        <a:pt x="2816" y="507"/>
                        <a:pt x="2820" y="513"/>
                        <a:pt x="2826" y="516"/>
                      </a:cubicBezTo>
                      <a:cubicBezTo>
                        <a:pt x="2832" y="520"/>
                        <a:pt x="2830" y="518"/>
                        <a:pt x="2833" y="516"/>
                      </a:cubicBezTo>
                      <a:cubicBezTo>
                        <a:pt x="2835" y="515"/>
                        <a:pt x="2831" y="511"/>
                        <a:pt x="2828" y="508"/>
                      </a:cubicBezTo>
                      <a:cubicBezTo>
                        <a:pt x="2825" y="506"/>
                        <a:pt x="2823" y="503"/>
                        <a:pt x="2817" y="502"/>
                      </a:cubicBezTo>
                      <a:cubicBezTo>
                        <a:pt x="2811" y="502"/>
                        <a:pt x="2808" y="499"/>
                        <a:pt x="2803" y="495"/>
                      </a:cubicBezTo>
                      <a:cubicBezTo>
                        <a:pt x="2798" y="491"/>
                        <a:pt x="2795" y="489"/>
                        <a:pt x="2793" y="488"/>
                      </a:cubicBezTo>
                      <a:cubicBezTo>
                        <a:pt x="2790" y="487"/>
                        <a:pt x="2794" y="481"/>
                        <a:pt x="2793" y="479"/>
                      </a:cubicBezTo>
                      <a:cubicBezTo>
                        <a:pt x="2792" y="477"/>
                        <a:pt x="2789" y="474"/>
                        <a:pt x="2783" y="474"/>
                      </a:cubicBezTo>
                      <a:cubicBezTo>
                        <a:pt x="2778" y="473"/>
                        <a:pt x="2774" y="468"/>
                        <a:pt x="2771" y="471"/>
                      </a:cubicBezTo>
                      <a:cubicBezTo>
                        <a:pt x="2768" y="474"/>
                        <a:pt x="2768" y="471"/>
                        <a:pt x="2763" y="470"/>
                      </a:cubicBezTo>
                      <a:cubicBezTo>
                        <a:pt x="2758" y="469"/>
                        <a:pt x="2757" y="469"/>
                        <a:pt x="2753" y="463"/>
                      </a:cubicBezTo>
                      <a:cubicBezTo>
                        <a:pt x="2749" y="456"/>
                        <a:pt x="2751" y="455"/>
                        <a:pt x="2748" y="449"/>
                      </a:cubicBezTo>
                      <a:cubicBezTo>
                        <a:pt x="2745" y="443"/>
                        <a:pt x="2748" y="442"/>
                        <a:pt x="2748" y="439"/>
                      </a:cubicBezTo>
                      <a:cubicBezTo>
                        <a:pt x="2748" y="437"/>
                        <a:pt x="2743" y="434"/>
                        <a:pt x="2736" y="428"/>
                      </a:cubicBezTo>
                      <a:cubicBezTo>
                        <a:pt x="2728" y="422"/>
                        <a:pt x="2736" y="418"/>
                        <a:pt x="2736" y="415"/>
                      </a:cubicBezTo>
                      <a:cubicBezTo>
                        <a:pt x="2737" y="412"/>
                        <a:pt x="2743" y="416"/>
                        <a:pt x="2744" y="415"/>
                      </a:cubicBezTo>
                      <a:cubicBezTo>
                        <a:pt x="2745" y="414"/>
                        <a:pt x="2751" y="417"/>
                        <a:pt x="2753" y="416"/>
                      </a:cubicBezTo>
                      <a:cubicBezTo>
                        <a:pt x="2756" y="416"/>
                        <a:pt x="2757" y="423"/>
                        <a:pt x="2766" y="422"/>
                      </a:cubicBezTo>
                      <a:cubicBezTo>
                        <a:pt x="2774" y="421"/>
                        <a:pt x="2766" y="417"/>
                        <a:pt x="2763" y="412"/>
                      </a:cubicBezTo>
                      <a:cubicBezTo>
                        <a:pt x="2760" y="407"/>
                        <a:pt x="2764" y="402"/>
                        <a:pt x="2772" y="408"/>
                      </a:cubicBezTo>
                      <a:cubicBezTo>
                        <a:pt x="2781" y="413"/>
                        <a:pt x="2782" y="419"/>
                        <a:pt x="2787" y="422"/>
                      </a:cubicBezTo>
                      <a:cubicBezTo>
                        <a:pt x="2793" y="424"/>
                        <a:pt x="2789" y="417"/>
                        <a:pt x="2789" y="413"/>
                      </a:cubicBezTo>
                      <a:cubicBezTo>
                        <a:pt x="2788" y="410"/>
                        <a:pt x="2797" y="406"/>
                        <a:pt x="2800" y="403"/>
                      </a:cubicBezTo>
                      <a:cubicBezTo>
                        <a:pt x="2803" y="399"/>
                        <a:pt x="2811" y="402"/>
                        <a:pt x="2817" y="402"/>
                      </a:cubicBezTo>
                      <a:cubicBezTo>
                        <a:pt x="2823" y="402"/>
                        <a:pt x="2833" y="403"/>
                        <a:pt x="2845" y="409"/>
                      </a:cubicBezTo>
                      <a:cubicBezTo>
                        <a:pt x="2858" y="416"/>
                        <a:pt x="2850" y="414"/>
                        <a:pt x="2866" y="417"/>
                      </a:cubicBezTo>
                      <a:cubicBezTo>
                        <a:pt x="2882" y="421"/>
                        <a:pt x="2870" y="412"/>
                        <a:pt x="2866" y="409"/>
                      </a:cubicBezTo>
                      <a:cubicBezTo>
                        <a:pt x="2861" y="407"/>
                        <a:pt x="2866" y="405"/>
                        <a:pt x="2868" y="404"/>
                      </a:cubicBezTo>
                      <a:cubicBezTo>
                        <a:pt x="2869" y="403"/>
                        <a:pt x="2876" y="400"/>
                        <a:pt x="2877" y="393"/>
                      </a:cubicBezTo>
                      <a:cubicBezTo>
                        <a:pt x="2877" y="386"/>
                        <a:pt x="2879" y="388"/>
                        <a:pt x="2879" y="385"/>
                      </a:cubicBezTo>
                      <a:cubicBezTo>
                        <a:pt x="2879" y="382"/>
                        <a:pt x="2880" y="379"/>
                        <a:pt x="2879" y="376"/>
                      </a:cubicBezTo>
                      <a:cubicBezTo>
                        <a:pt x="2878" y="373"/>
                        <a:pt x="2889" y="376"/>
                        <a:pt x="2891" y="374"/>
                      </a:cubicBezTo>
                      <a:cubicBezTo>
                        <a:pt x="2893" y="372"/>
                        <a:pt x="2897" y="368"/>
                        <a:pt x="2902" y="363"/>
                      </a:cubicBezTo>
                      <a:cubicBezTo>
                        <a:pt x="2907" y="359"/>
                        <a:pt x="2913" y="356"/>
                        <a:pt x="2914" y="353"/>
                      </a:cubicBezTo>
                      <a:cubicBezTo>
                        <a:pt x="2915" y="349"/>
                        <a:pt x="2923" y="351"/>
                        <a:pt x="2927" y="350"/>
                      </a:cubicBezTo>
                      <a:cubicBezTo>
                        <a:pt x="2931" y="350"/>
                        <a:pt x="2936" y="350"/>
                        <a:pt x="2956" y="355"/>
                      </a:cubicBezTo>
                      <a:cubicBezTo>
                        <a:pt x="2976" y="360"/>
                        <a:pt x="2966" y="358"/>
                        <a:pt x="2965" y="350"/>
                      </a:cubicBezTo>
                      <a:cubicBezTo>
                        <a:pt x="2964" y="341"/>
                        <a:pt x="2949" y="341"/>
                        <a:pt x="2946" y="339"/>
                      </a:cubicBezTo>
                      <a:cubicBezTo>
                        <a:pt x="2943" y="336"/>
                        <a:pt x="2932" y="332"/>
                        <a:pt x="2917" y="324"/>
                      </a:cubicBezTo>
                      <a:cubicBezTo>
                        <a:pt x="2901" y="315"/>
                        <a:pt x="2900" y="316"/>
                        <a:pt x="2895" y="312"/>
                      </a:cubicBezTo>
                      <a:cubicBezTo>
                        <a:pt x="2889" y="308"/>
                        <a:pt x="2890" y="312"/>
                        <a:pt x="2875" y="308"/>
                      </a:cubicBezTo>
                      <a:cubicBezTo>
                        <a:pt x="2861" y="304"/>
                        <a:pt x="2856" y="307"/>
                        <a:pt x="2853" y="304"/>
                      </a:cubicBezTo>
                      <a:cubicBezTo>
                        <a:pt x="2850" y="302"/>
                        <a:pt x="2843" y="301"/>
                        <a:pt x="2833" y="294"/>
                      </a:cubicBezTo>
                      <a:cubicBezTo>
                        <a:pt x="2824" y="287"/>
                        <a:pt x="2841" y="290"/>
                        <a:pt x="2851" y="294"/>
                      </a:cubicBezTo>
                      <a:cubicBezTo>
                        <a:pt x="2862" y="299"/>
                        <a:pt x="2857" y="299"/>
                        <a:pt x="2866" y="298"/>
                      </a:cubicBezTo>
                      <a:cubicBezTo>
                        <a:pt x="2874" y="298"/>
                        <a:pt x="2880" y="302"/>
                        <a:pt x="2886" y="298"/>
                      </a:cubicBezTo>
                      <a:cubicBezTo>
                        <a:pt x="2893" y="295"/>
                        <a:pt x="2893" y="293"/>
                        <a:pt x="2894" y="288"/>
                      </a:cubicBezTo>
                      <a:cubicBezTo>
                        <a:pt x="2895" y="283"/>
                        <a:pt x="2890" y="279"/>
                        <a:pt x="2889" y="277"/>
                      </a:cubicBezTo>
                      <a:cubicBezTo>
                        <a:pt x="2888" y="274"/>
                        <a:pt x="2872" y="271"/>
                        <a:pt x="2866" y="269"/>
                      </a:cubicBezTo>
                      <a:cubicBezTo>
                        <a:pt x="2860" y="266"/>
                        <a:pt x="2865" y="262"/>
                        <a:pt x="2870" y="259"/>
                      </a:cubicBezTo>
                      <a:cubicBezTo>
                        <a:pt x="2875" y="255"/>
                        <a:pt x="2877" y="263"/>
                        <a:pt x="2887" y="268"/>
                      </a:cubicBezTo>
                      <a:cubicBezTo>
                        <a:pt x="2896" y="273"/>
                        <a:pt x="2895" y="269"/>
                        <a:pt x="2906" y="279"/>
                      </a:cubicBezTo>
                      <a:cubicBezTo>
                        <a:pt x="2917" y="288"/>
                        <a:pt x="2912" y="281"/>
                        <a:pt x="2919" y="279"/>
                      </a:cubicBezTo>
                      <a:cubicBezTo>
                        <a:pt x="2927" y="277"/>
                        <a:pt x="2932" y="279"/>
                        <a:pt x="2933" y="278"/>
                      </a:cubicBezTo>
                      <a:cubicBezTo>
                        <a:pt x="2934" y="277"/>
                        <a:pt x="2944" y="279"/>
                        <a:pt x="2948" y="279"/>
                      </a:cubicBezTo>
                      <a:cubicBezTo>
                        <a:pt x="2952" y="279"/>
                        <a:pt x="2957" y="288"/>
                        <a:pt x="2967" y="288"/>
                      </a:cubicBezTo>
                      <a:cubicBezTo>
                        <a:pt x="2978" y="288"/>
                        <a:pt x="2981" y="296"/>
                        <a:pt x="2990" y="298"/>
                      </a:cubicBezTo>
                      <a:cubicBezTo>
                        <a:pt x="2999" y="299"/>
                        <a:pt x="2998" y="299"/>
                        <a:pt x="3012" y="303"/>
                      </a:cubicBezTo>
                      <a:cubicBezTo>
                        <a:pt x="3026" y="307"/>
                        <a:pt x="3022" y="305"/>
                        <a:pt x="3040" y="306"/>
                      </a:cubicBezTo>
                      <a:cubicBezTo>
                        <a:pt x="3058" y="308"/>
                        <a:pt x="3051" y="310"/>
                        <a:pt x="3055" y="307"/>
                      </a:cubicBezTo>
                      <a:cubicBezTo>
                        <a:pt x="3059" y="303"/>
                        <a:pt x="3052" y="302"/>
                        <a:pt x="3048" y="301"/>
                      </a:cubicBezTo>
                      <a:close/>
                      <a:moveTo>
                        <a:pt x="1759" y="575"/>
                      </a:moveTo>
                      <a:cubicBezTo>
                        <a:pt x="1757" y="583"/>
                        <a:pt x="1759" y="589"/>
                        <a:pt x="1754" y="593"/>
                      </a:cubicBezTo>
                      <a:cubicBezTo>
                        <a:pt x="1748" y="597"/>
                        <a:pt x="1751" y="602"/>
                        <a:pt x="1744" y="605"/>
                      </a:cubicBezTo>
                      <a:cubicBezTo>
                        <a:pt x="1737" y="608"/>
                        <a:pt x="1736" y="610"/>
                        <a:pt x="1732" y="614"/>
                      </a:cubicBezTo>
                      <a:cubicBezTo>
                        <a:pt x="1728" y="619"/>
                        <a:pt x="1716" y="618"/>
                        <a:pt x="1720" y="622"/>
                      </a:cubicBezTo>
                      <a:cubicBezTo>
                        <a:pt x="1723" y="626"/>
                        <a:pt x="1722" y="635"/>
                        <a:pt x="1719" y="637"/>
                      </a:cubicBezTo>
                      <a:cubicBezTo>
                        <a:pt x="1716" y="639"/>
                        <a:pt x="1708" y="640"/>
                        <a:pt x="1702" y="642"/>
                      </a:cubicBezTo>
                      <a:cubicBezTo>
                        <a:pt x="1696" y="644"/>
                        <a:pt x="1684" y="641"/>
                        <a:pt x="1679" y="639"/>
                      </a:cubicBezTo>
                      <a:cubicBezTo>
                        <a:pt x="1674" y="636"/>
                        <a:pt x="1671" y="634"/>
                        <a:pt x="1679" y="634"/>
                      </a:cubicBezTo>
                      <a:cubicBezTo>
                        <a:pt x="1686" y="634"/>
                        <a:pt x="1699" y="629"/>
                        <a:pt x="1701" y="627"/>
                      </a:cubicBezTo>
                      <a:cubicBezTo>
                        <a:pt x="1704" y="624"/>
                        <a:pt x="1708" y="615"/>
                        <a:pt x="1712" y="612"/>
                      </a:cubicBezTo>
                      <a:cubicBezTo>
                        <a:pt x="1716" y="609"/>
                        <a:pt x="1720" y="607"/>
                        <a:pt x="1720" y="605"/>
                      </a:cubicBezTo>
                      <a:cubicBezTo>
                        <a:pt x="1720" y="603"/>
                        <a:pt x="1720" y="593"/>
                        <a:pt x="1722" y="590"/>
                      </a:cubicBezTo>
                      <a:cubicBezTo>
                        <a:pt x="1724" y="588"/>
                        <a:pt x="1724" y="583"/>
                        <a:pt x="1731" y="578"/>
                      </a:cubicBezTo>
                      <a:cubicBezTo>
                        <a:pt x="1737" y="573"/>
                        <a:pt x="1732" y="573"/>
                        <a:pt x="1732" y="565"/>
                      </a:cubicBezTo>
                      <a:cubicBezTo>
                        <a:pt x="1732" y="557"/>
                        <a:pt x="1734" y="552"/>
                        <a:pt x="1734" y="546"/>
                      </a:cubicBezTo>
                      <a:cubicBezTo>
                        <a:pt x="1734" y="540"/>
                        <a:pt x="1724" y="535"/>
                        <a:pt x="1728" y="532"/>
                      </a:cubicBezTo>
                      <a:cubicBezTo>
                        <a:pt x="1732" y="522"/>
                        <a:pt x="1733" y="520"/>
                        <a:pt x="1738" y="526"/>
                      </a:cubicBezTo>
                      <a:cubicBezTo>
                        <a:pt x="1743" y="532"/>
                        <a:pt x="1741" y="539"/>
                        <a:pt x="1746" y="546"/>
                      </a:cubicBezTo>
                      <a:cubicBezTo>
                        <a:pt x="1750" y="553"/>
                        <a:pt x="1745" y="552"/>
                        <a:pt x="1752" y="560"/>
                      </a:cubicBezTo>
                      <a:cubicBezTo>
                        <a:pt x="1759" y="569"/>
                        <a:pt x="1762" y="567"/>
                        <a:pt x="1759" y="575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19" name="Freeform 651">
                  <a:extLst>
                    <a:ext uri="{FF2B5EF4-FFF2-40B4-BE49-F238E27FC236}">
                      <a16:creationId xmlns:a16="http://schemas.microsoft.com/office/drawing/2014/main" id="{A7C02E6F-BDD6-4857-D1B9-BC06DB8F74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1825" y="2205038"/>
                  <a:ext cx="79375" cy="30163"/>
                </a:xfrm>
                <a:custGeom>
                  <a:avLst/>
                  <a:gdLst>
                    <a:gd name="T0" fmla="*/ 64 w 67"/>
                    <a:gd name="T1" fmla="*/ 16 h 25"/>
                    <a:gd name="T2" fmla="*/ 62 w 67"/>
                    <a:gd name="T3" fmla="*/ 22 h 25"/>
                    <a:gd name="T4" fmla="*/ 62 w 67"/>
                    <a:gd name="T5" fmla="*/ 25 h 25"/>
                    <a:gd name="T6" fmla="*/ 6 w 67"/>
                    <a:gd name="T7" fmla="*/ 25 h 25"/>
                    <a:gd name="T8" fmla="*/ 1 w 67"/>
                    <a:gd name="T9" fmla="*/ 25 h 25"/>
                    <a:gd name="T10" fmla="*/ 2 w 67"/>
                    <a:gd name="T11" fmla="*/ 24 h 25"/>
                    <a:gd name="T12" fmla="*/ 6 w 67"/>
                    <a:gd name="T13" fmla="*/ 14 h 25"/>
                    <a:gd name="T14" fmla="*/ 17 w 67"/>
                    <a:gd name="T15" fmla="*/ 9 h 25"/>
                    <a:gd name="T16" fmla="*/ 27 w 67"/>
                    <a:gd name="T17" fmla="*/ 10 h 25"/>
                    <a:gd name="T18" fmla="*/ 29 w 67"/>
                    <a:gd name="T19" fmla="*/ 1 h 25"/>
                    <a:gd name="T20" fmla="*/ 36 w 67"/>
                    <a:gd name="T21" fmla="*/ 2 h 25"/>
                    <a:gd name="T22" fmla="*/ 45 w 67"/>
                    <a:gd name="T23" fmla="*/ 6 h 25"/>
                    <a:gd name="T24" fmla="*/ 60 w 67"/>
                    <a:gd name="T25" fmla="*/ 9 h 25"/>
                    <a:gd name="T26" fmla="*/ 64 w 67"/>
                    <a:gd name="T27" fmla="*/ 16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7" h="25">
                      <a:moveTo>
                        <a:pt x="64" y="16"/>
                      </a:moveTo>
                      <a:cubicBezTo>
                        <a:pt x="62" y="19"/>
                        <a:pt x="62" y="21"/>
                        <a:pt x="62" y="22"/>
                      </a:cubicBezTo>
                      <a:cubicBezTo>
                        <a:pt x="62" y="23"/>
                        <a:pt x="62" y="24"/>
                        <a:pt x="62" y="25"/>
                      </a:cubicBezTo>
                      <a:cubicBezTo>
                        <a:pt x="49" y="25"/>
                        <a:pt x="10" y="25"/>
                        <a:pt x="6" y="25"/>
                      </a:cubicBezTo>
                      <a:cubicBezTo>
                        <a:pt x="4" y="25"/>
                        <a:pt x="2" y="25"/>
                        <a:pt x="1" y="25"/>
                      </a:cubicBezTo>
                      <a:cubicBezTo>
                        <a:pt x="1" y="24"/>
                        <a:pt x="1" y="24"/>
                        <a:pt x="2" y="24"/>
                      </a:cubicBezTo>
                      <a:cubicBezTo>
                        <a:pt x="5" y="20"/>
                        <a:pt x="0" y="17"/>
                        <a:pt x="6" y="14"/>
                      </a:cubicBezTo>
                      <a:cubicBezTo>
                        <a:pt x="12" y="11"/>
                        <a:pt x="11" y="7"/>
                        <a:pt x="17" y="9"/>
                      </a:cubicBezTo>
                      <a:cubicBezTo>
                        <a:pt x="23" y="12"/>
                        <a:pt x="26" y="16"/>
                        <a:pt x="27" y="10"/>
                      </a:cubicBezTo>
                      <a:cubicBezTo>
                        <a:pt x="28" y="7"/>
                        <a:pt x="29" y="4"/>
                        <a:pt x="29" y="1"/>
                      </a:cubicBezTo>
                      <a:cubicBezTo>
                        <a:pt x="35" y="1"/>
                        <a:pt x="32" y="0"/>
                        <a:pt x="36" y="2"/>
                      </a:cubicBezTo>
                      <a:cubicBezTo>
                        <a:pt x="40" y="4"/>
                        <a:pt x="38" y="6"/>
                        <a:pt x="45" y="6"/>
                      </a:cubicBezTo>
                      <a:cubicBezTo>
                        <a:pt x="52" y="6"/>
                        <a:pt x="55" y="5"/>
                        <a:pt x="60" y="9"/>
                      </a:cubicBezTo>
                      <a:cubicBezTo>
                        <a:pt x="64" y="12"/>
                        <a:pt x="67" y="13"/>
                        <a:pt x="64" y="16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14" name="Freeform 656">
                <a:extLst>
                  <a:ext uri="{FF2B5EF4-FFF2-40B4-BE49-F238E27FC236}">
                    <a16:creationId xmlns:a16="http://schemas.microsoft.com/office/drawing/2014/main" id="{DD52EE27-4737-1295-A6E0-E8AC0B4ABF6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33231" y="2208350"/>
                <a:ext cx="1036600" cy="474663"/>
              </a:xfrm>
              <a:custGeom>
                <a:avLst/>
                <a:gdLst>
                  <a:gd name="T0" fmla="*/ 849 w 897"/>
                  <a:gd name="T1" fmla="*/ 158 h 404"/>
                  <a:gd name="T2" fmla="*/ 790 w 897"/>
                  <a:gd name="T3" fmla="*/ 119 h 404"/>
                  <a:gd name="T4" fmla="*/ 728 w 897"/>
                  <a:gd name="T5" fmla="*/ 110 h 404"/>
                  <a:gd name="T6" fmla="*/ 602 w 897"/>
                  <a:gd name="T7" fmla="*/ 37 h 404"/>
                  <a:gd name="T8" fmla="*/ 569 w 897"/>
                  <a:gd name="T9" fmla="*/ 45 h 404"/>
                  <a:gd name="T10" fmla="*/ 542 w 897"/>
                  <a:gd name="T11" fmla="*/ 39 h 404"/>
                  <a:gd name="T12" fmla="*/ 496 w 897"/>
                  <a:gd name="T13" fmla="*/ 34 h 404"/>
                  <a:gd name="T14" fmla="*/ 463 w 897"/>
                  <a:gd name="T15" fmla="*/ 5 h 404"/>
                  <a:gd name="T16" fmla="*/ 422 w 897"/>
                  <a:gd name="T17" fmla="*/ 5 h 404"/>
                  <a:gd name="T18" fmla="*/ 357 w 897"/>
                  <a:gd name="T19" fmla="*/ 26 h 404"/>
                  <a:gd name="T20" fmla="*/ 303 w 897"/>
                  <a:gd name="T21" fmla="*/ 40 h 404"/>
                  <a:gd name="T22" fmla="*/ 287 w 897"/>
                  <a:gd name="T23" fmla="*/ 55 h 404"/>
                  <a:gd name="T24" fmla="*/ 294 w 897"/>
                  <a:gd name="T25" fmla="*/ 64 h 404"/>
                  <a:gd name="T26" fmla="*/ 288 w 897"/>
                  <a:gd name="T27" fmla="*/ 84 h 404"/>
                  <a:gd name="T28" fmla="*/ 292 w 897"/>
                  <a:gd name="T29" fmla="*/ 102 h 404"/>
                  <a:gd name="T30" fmla="*/ 303 w 897"/>
                  <a:gd name="T31" fmla="*/ 128 h 404"/>
                  <a:gd name="T32" fmla="*/ 266 w 897"/>
                  <a:gd name="T33" fmla="*/ 127 h 404"/>
                  <a:gd name="T34" fmla="*/ 227 w 897"/>
                  <a:gd name="T35" fmla="*/ 122 h 404"/>
                  <a:gd name="T36" fmla="*/ 178 w 897"/>
                  <a:gd name="T37" fmla="*/ 123 h 404"/>
                  <a:gd name="T38" fmla="*/ 149 w 897"/>
                  <a:gd name="T39" fmla="*/ 115 h 404"/>
                  <a:gd name="T40" fmla="*/ 93 w 897"/>
                  <a:gd name="T41" fmla="*/ 105 h 404"/>
                  <a:gd name="T42" fmla="*/ 51 w 897"/>
                  <a:gd name="T43" fmla="*/ 120 h 404"/>
                  <a:gd name="T44" fmla="*/ 30 w 897"/>
                  <a:gd name="T45" fmla="*/ 144 h 404"/>
                  <a:gd name="T46" fmla="*/ 7 w 897"/>
                  <a:gd name="T47" fmla="*/ 165 h 404"/>
                  <a:gd name="T48" fmla="*/ 18 w 897"/>
                  <a:gd name="T49" fmla="*/ 200 h 404"/>
                  <a:gd name="T50" fmla="*/ 66 w 897"/>
                  <a:gd name="T51" fmla="*/ 230 h 404"/>
                  <a:gd name="T52" fmla="*/ 72 w 897"/>
                  <a:gd name="T53" fmla="*/ 245 h 404"/>
                  <a:gd name="T54" fmla="*/ 110 w 897"/>
                  <a:gd name="T55" fmla="*/ 229 h 404"/>
                  <a:gd name="T56" fmla="*/ 160 w 897"/>
                  <a:gd name="T57" fmla="*/ 260 h 404"/>
                  <a:gd name="T58" fmla="*/ 127 w 897"/>
                  <a:gd name="T59" fmla="*/ 275 h 404"/>
                  <a:gd name="T60" fmla="*/ 122 w 897"/>
                  <a:gd name="T61" fmla="*/ 308 h 404"/>
                  <a:gd name="T62" fmla="*/ 167 w 897"/>
                  <a:gd name="T63" fmla="*/ 342 h 404"/>
                  <a:gd name="T64" fmla="*/ 184 w 897"/>
                  <a:gd name="T65" fmla="*/ 361 h 404"/>
                  <a:gd name="T66" fmla="*/ 224 w 897"/>
                  <a:gd name="T67" fmla="*/ 364 h 404"/>
                  <a:gd name="T68" fmla="*/ 255 w 897"/>
                  <a:gd name="T69" fmla="*/ 384 h 404"/>
                  <a:gd name="T70" fmla="*/ 285 w 897"/>
                  <a:gd name="T71" fmla="*/ 268 h 404"/>
                  <a:gd name="T72" fmla="*/ 304 w 897"/>
                  <a:gd name="T73" fmla="*/ 246 h 404"/>
                  <a:gd name="T74" fmla="*/ 317 w 897"/>
                  <a:gd name="T75" fmla="*/ 264 h 404"/>
                  <a:gd name="T76" fmla="*/ 342 w 897"/>
                  <a:gd name="T77" fmla="*/ 293 h 404"/>
                  <a:gd name="T78" fmla="*/ 377 w 897"/>
                  <a:gd name="T79" fmla="*/ 322 h 404"/>
                  <a:gd name="T80" fmla="*/ 437 w 897"/>
                  <a:gd name="T81" fmla="*/ 319 h 404"/>
                  <a:gd name="T82" fmla="*/ 476 w 897"/>
                  <a:gd name="T83" fmla="*/ 352 h 404"/>
                  <a:gd name="T84" fmla="*/ 510 w 897"/>
                  <a:gd name="T85" fmla="*/ 389 h 404"/>
                  <a:gd name="T86" fmla="*/ 547 w 897"/>
                  <a:gd name="T87" fmla="*/ 403 h 404"/>
                  <a:gd name="T88" fmla="*/ 569 w 897"/>
                  <a:gd name="T89" fmla="*/ 370 h 404"/>
                  <a:gd name="T90" fmla="*/ 627 w 897"/>
                  <a:gd name="T91" fmla="*/ 345 h 404"/>
                  <a:gd name="T92" fmla="*/ 654 w 897"/>
                  <a:gd name="T93" fmla="*/ 329 h 404"/>
                  <a:gd name="T94" fmla="*/ 743 w 897"/>
                  <a:gd name="T95" fmla="*/ 341 h 404"/>
                  <a:gd name="T96" fmla="*/ 801 w 897"/>
                  <a:gd name="T97" fmla="*/ 357 h 404"/>
                  <a:gd name="T98" fmla="*/ 801 w 897"/>
                  <a:gd name="T99" fmla="*/ 336 h 404"/>
                  <a:gd name="T100" fmla="*/ 784 w 897"/>
                  <a:gd name="T101" fmla="*/ 292 h 404"/>
                  <a:gd name="T102" fmla="*/ 804 w 897"/>
                  <a:gd name="T103" fmla="*/ 273 h 404"/>
                  <a:gd name="T104" fmla="*/ 816 w 897"/>
                  <a:gd name="T105" fmla="*/ 230 h 404"/>
                  <a:gd name="T106" fmla="*/ 872 w 897"/>
                  <a:gd name="T107" fmla="*/ 224 h 404"/>
                  <a:gd name="T108" fmla="*/ 880 w 897"/>
                  <a:gd name="T109" fmla="*/ 177 h 404"/>
                  <a:gd name="T110" fmla="*/ 874 w 897"/>
                  <a:gd name="T111" fmla="*/ 156 h 404"/>
                  <a:gd name="T112" fmla="*/ 715 w 897"/>
                  <a:gd name="T113" fmla="*/ 246 h 404"/>
                  <a:gd name="T114" fmla="*/ 669 w 897"/>
                  <a:gd name="T115" fmla="*/ 240 h 404"/>
                  <a:gd name="T116" fmla="*/ 634 w 897"/>
                  <a:gd name="T117" fmla="*/ 266 h 404"/>
                  <a:gd name="T118" fmla="*/ 619 w 897"/>
                  <a:gd name="T119" fmla="*/ 264 h 404"/>
                  <a:gd name="T120" fmla="*/ 655 w 897"/>
                  <a:gd name="T121" fmla="*/ 231 h 404"/>
                  <a:gd name="T122" fmla="*/ 705 w 897"/>
                  <a:gd name="T123" fmla="*/ 236 h 404"/>
                  <a:gd name="T124" fmla="*/ 739 w 897"/>
                  <a:gd name="T125" fmla="*/ 240 h 4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97" h="404">
                    <a:moveTo>
                      <a:pt x="874" y="156"/>
                    </a:moveTo>
                    <a:cubicBezTo>
                      <a:pt x="871" y="151"/>
                      <a:pt x="868" y="152"/>
                      <a:pt x="864" y="156"/>
                    </a:cubicBezTo>
                    <a:cubicBezTo>
                      <a:pt x="860" y="160"/>
                      <a:pt x="857" y="158"/>
                      <a:pt x="849" y="158"/>
                    </a:cubicBezTo>
                    <a:cubicBezTo>
                      <a:pt x="841" y="157"/>
                      <a:pt x="835" y="153"/>
                      <a:pt x="831" y="146"/>
                    </a:cubicBezTo>
                    <a:cubicBezTo>
                      <a:pt x="828" y="139"/>
                      <a:pt x="826" y="140"/>
                      <a:pt x="812" y="134"/>
                    </a:cubicBezTo>
                    <a:cubicBezTo>
                      <a:pt x="798" y="128"/>
                      <a:pt x="799" y="125"/>
                      <a:pt x="790" y="119"/>
                    </a:cubicBezTo>
                    <a:cubicBezTo>
                      <a:pt x="781" y="113"/>
                      <a:pt x="778" y="120"/>
                      <a:pt x="765" y="126"/>
                    </a:cubicBezTo>
                    <a:cubicBezTo>
                      <a:pt x="751" y="131"/>
                      <a:pt x="756" y="126"/>
                      <a:pt x="749" y="126"/>
                    </a:cubicBezTo>
                    <a:cubicBezTo>
                      <a:pt x="741" y="125"/>
                      <a:pt x="738" y="114"/>
                      <a:pt x="728" y="110"/>
                    </a:cubicBezTo>
                    <a:cubicBezTo>
                      <a:pt x="717" y="106"/>
                      <a:pt x="722" y="115"/>
                      <a:pt x="722" y="120"/>
                    </a:cubicBezTo>
                    <a:cubicBezTo>
                      <a:pt x="722" y="125"/>
                      <a:pt x="710" y="124"/>
                      <a:pt x="706" y="120"/>
                    </a:cubicBezTo>
                    <a:cubicBezTo>
                      <a:pt x="659" y="62"/>
                      <a:pt x="612" y="43"/>
                      <a:pt x="602" y="37"/>
                    </a:cubicBezTo>
                    <a:cubicBezTo>
                      <a:pt x="592" y="31"/>
                      <a:pt x="607" y="33"/>
                      <a:pt x="608" y="29"/>
                    </a:cubicBezTo>
                    <a:cubicBezTo>
                      <a:pt x="609" y="25"/>
                      <a:pt x="601" y="29"/>
                      <a:pt x="590" y="33"/>
                    </a:cubicBezTo>
                    <a:cubicBezTo>
                      <a:pt x="580" y="37"/>
                      <a:pt x="579" y="40"/>
                      <a:pt x="569" y="45"/>
                    </a:cubicBezTo>
                    <a:cubicBezTo>
                      <a:pt x="559" y="50"/>
                      <a:pt x="560" y="50"/>
                      <a:pt x="554" y="49"/>
                    </a:cubicBezTo>
                    <a:cubicBezTo>
                      <a:pt x="549" y="48"/>
                      <a:pt x="549" y="55"/>
                      <a:pt x="541" y="52"/>
                    </a:cubicBezTo>
                    <a:cubicBezTo>
                      <a:pt x="533" y="49"/>
                      <a:pt x="538" y="45"/>
                      <a:pt x="542" y="39"/>
                    </a:cubicBezTo>
                    <a:cubicBezTo>
                      <a:pt x="545" y="34"/>
                      <a:pt x="538" y="38"/>
                      <a:pt x="532" y="36"/>
                    </a:cubicBezTo>
                    <a:cubicBezTo>
                      <a:pt x="527" y="34"/>
                      <a:pt x="523" y="37"/>
                      <a:pt x="514" y="35"/>
                    </a:cubicBezTo>
                    <a:cubicBezTo>
                      <a:pt x="505" y="33"/>
                      <a:pt x="502" y="33"/>
                      <a:pt x="496" y="34"/>
                    </a:cubicBezTo>
                    <a:cubicBezTo>
                      <a:pt x="491" y="35"/>
                      <a:pt x="485" y="34"/>
                      <a:pt x="485" y="28"/>
                    </a:cubicBezTo>
                    <a:cubicBezTo>
                      <a:pt x="484" y="22"/>
                      <a:pt x="479" y="13"/>
                      <a:pt x="474" y="7"/>
                    </a:cubicBezTo>
                    <a:cubicBezTo>
                      <a:pt x="469" y="2"/>
                      <a:pt x="465" y="4"/>
                      <a:pt x="463" y="5"/>
                    </a:cubicBezTo>
                    <a:cubicBezTo>
                      <a:pt x="461" y="6"/>
                      <a:pt x="455" y="5"/>
                      <a:pt x="449" y="2"/>
                    </a:cubicBezTo>
                    <a:cubicBezTo>
                      <a:pt x="444" y="0"/>
                      <a:pt x="447" y="1"/>
                      <a:pt x="436" y="1"/>
                    </a:cubicBezTo>
                    <a:cubicBezTo>
                      <a:pt x="426" y="0"/>
                      <a:pt x="428" y="2"/>
                      <a:pt x="422" y="5"/>
                    </a:cubicBezTo>
                    <a:cubicBezTo>
                      <a:pt x="416" y="8"/>
                      <a:pt x="415" y="13"/>
                      <a:pt x="406" y="15"/>
                    </a:cubicBezTo>
                    <a:cubicBezTo>
                      <a:pt x="396" y="17"/>
                      <a:pt x="384" y="19"/>
                      <a:pt x="376" y="20"/>
                    </a:cubicBezTo>
                    <a:cubicBezTo>
                      <a:pt x="368" y="22"/>
                      <a:pt x="366" y="26"/>
                      <a:pt x="357" y="26"/>
                    </a:cubicBezTo>
                    <a:cubicBezTo>
                      <a:pt x="348" y="27"/>
                      <a:pt x="348" y="28"/>
                      <a:pt x="336" y="33"/>
                    </a:cubicBezTo>
                    <a:cubicBezTo>
                      <a:pt x="325" y="37"/>
                      <a:pt x="330" y="34"/>
                      <a:pt x="322" y="36"/>
                    </a:cubicBezTo>
                    <a:cubicBezTo>
                      <a:pt x="314" y="38"/>
                      <a:pt x="312" y="41"/>
                      <a:pt x="303" y="40"/>
                    </a:cubicBezTo>
                    <a:cubicBezTo>
                      <a:pt x="294" y="38"/>
                      <a:pt x="290" y="37"/>
                      <a:pt x="284" y="37"/>
                    </a:cubicBezTo>
                    <a:cubicBezTo>
                      <a:pt x="278" y="38"/>
                      <a:pt x="281" y="46"/>
                      <a:pt x="285" y="48"/>
                    </a:cubicBezTo>
                    <a:cubicBezTo>
                      <a:pt x="289" y="51"/>
                      <a:pt x="287" y="50"/>
                      <a:pt x="287" y="55"/>
                    </a:cubicBezTo>
                    <a:cubicBezTo>
                      <a:pt x="287" y="61"/>
                      <a:pt x="290" y="57"/>
                      <a:pt x="296" y="58"/>
                    </a:cubicBezTo>
                    <a:cubicBezTo>
                      <a:pt x="303" y="59"/>
                      <a:pt x="305" y="60"/>
                      <a:pt x="305" y="63"/>
                    </a:cubicBezTo>
                    <a:cubicBezTo>
                      <a:pt x="306" y="66"/>
                      <a:pt x="302" y="66"/>
                      <a:pt x="294" y="64"/>
                    </a:cubicBezTo>
                    <a:cubicBezTo>
                      <a:pt x="287" y="62"/>
                      <a:pt x="289" y="64"/>
                      <a:pt x="282" y="68"/>
                    </a:cubicBezTo>
                    <a:cubicBezTo>
                      <a:pt x="275" y="72"/>
                      <a:pt x="282" y="71"/>
                      <a:pt x="289" y="79"/>
                    </a:cubicBezTo>
                    <a:cubicBezTo>
                      <a:pt x="295" y="86"/>
                      <a:pt x="290" y="82"/>
                      <a:pt x="288" y="84"/>
                    </a:cubicBezTo>
                    <a:cubicBezTo>
                      <a:pt x="287" y="86"/>
                      <a:pt x="281" y="89"/>
                      <a:pt x="275" y="90"/>
                    </a:cubicBezTo>
                    <a:cubicBezTo>
                      <a:pt x="270" y="92"/>
                      <a:pt x="273" y="93"/>
                      <a:pt x="277" y="95"/>
                    </a:cubicBezTo>
                    <a:cubicBezTo>
                      <a:pt x="282" y="98"/>
                      <a:pt x="281" y="98"/>
                      <a:pt x="292" y="102"/>
                    </a:cubicBezTo>
                    <a:cubicBezTo>
                      <a:pt x="304" y="105"/>
                      <a:pt x="299" y="105"/>
                      <a:pt x="307" y="108"/>
                    </a:cubicBezTo>
                    <a:cubicBezTo>
                      <a:pt x="314" y="110"/>
                      <a:pt x="312" y="110"/>
                      <a:pt x="313" y="114"/>
                    </a:cubicBezTo>
                    <a:cubicBezTo>
                      <a:pt x="313" y="119"/>
                      <a:pt x="310" y="124"/>
                      <a:pt x="303" y="128"/>
                    </a:cubicBezTo>
                    <a:cubicBezTo>
                      <a:pt x="296" y="132"/>
                      <a:pt x="292" y="128"/>
                      <a:pt x="289" y="125"/>
                    </a:cubicBezTo>
                    <a:cubicBezTo>
                      <a:pt x="285" y="123"/>
                      <a:pt x="281" y="126"/>
                      <a:pt x="281" y="128"/>
                    </a:cubicBezTo>
                    <a:cubicBezTo>
                      <a:pt x="280" y="131"/>
                      <a:pt x="272" y="129"/>
                      <a:pt x="266" y="127"/>
                    </a:cubicBezTo>
                    <a:cubicBezTo>
                      <a:pt x="260" y="126"/>
                      <a:pt x="257" y="127"/>
                      <a:pt x="251" y="120"/>
                    </a:cubicBezTo>
                    <a:cubicBezTo>
                      <a:pt x="245" y="113"/>
                      <a:pt x="242" y="116"/>
                      <a:pt x="237" y="116"/>
                    </a:cubicBezTo>
                    <a:cubicBezTo>
                      <a:pt x="231" y="117"/>
                      <a:pt x="232" y="123"/>
                      <a:pt x="227" y="122"/>
                    </a:cubicBezTo>
                    <a:cubicBezTo>
                      <a:pt x="221" y="120"/>
                      <a:pt x="216" y="116"/>
                      <a:pt x="209" y="117"/>
                    </a:cubicBezTo>
                    <a:cubicBezTo>
                      <a:pt x="202" y="117"/>
                      <a:pt x="202" y="120"/>
                      <a:pt x="195" y="127"/>
                    </a:cubicBezTo>
                    <a:cubicBezTo>
                      <a:pt x="188" y="133"/>
                      <a:pt x="185" y="127"/>
                      <a:pt x="178" y="123"/>
                    </a:cubicBezTo>
                    <a:cubicBezTo>
                      <a:pt x="171" y="118"/>
                      <a:pt x="168" y="118"/>
                      <a:pt x="168" y="123"/>
                    </a:cubicBezTo>
                    <a:cubicBezTo>
                      <a:pt x="167" y="128"/>
                      <a:pt x="167" y="129"/>
                      <a:pt x="165" y="131"/>
                    </a:cubicBezTo>
                    <a:cubicBezTo>
                      <a:pt x="162" y="134"/>
                      <a:pt x="160" y="123"/>
                      <a:pt x="149" y="115"/>
                    </a:cubicBezTo>
                    <a:cubicBezTo>
                      <a:pt x="138" y="106"/>
                      <a:pt x="136" y="106"/>
                      <a:pt x="128" y="105"/>
                    </a:cubicBezTo>
                    <a:cubicBezTo>
                      <a:pt x="120" y="104"/>
                      <a:pt x="112" y="105"/>
                      <a:pt x="110" y="100"/>
                    </a:cubicBezTo>
                    <a:cubicBezTo>
                      <a:pt x="108" y="95"/>
                      <a:pt x="102" y="105"/>
                      <a:pt x="93" y="105"/>
                    </a:cubicBezTo>
                    <a:cubicBezTo>
                      <a:pt x="85" y="106"/>
                      <a:pt x="87" y="102"/>
                      <a:pt x="81" y="96"/>
                    </a:cubicBezTo>
                    <a:cubicBezTo>
                      <a:pt x="75" y="91"/>
                      <a:pt x="73" y="110"/>
                      <a:pt x="66" y="114"/>
                    </a:cubicBezTo>
                    <a:cubicBezTo>
                      <a:pt x="58" y="119"/>
                      <a:pt x="53" y="115"/>
                      <a:pt x="51" y="120"/>
                    </a:cubicBezTo>
                    <a:cubicBezTo>
                      <a:pt x="50" y="126"/>
                      <a:pt x="49" y="126"/>
                      <a:pt x="40" y="128"/>
                    </a:cubicBezTo>
                    <a:cubicBezTo>
                      <a:pt x="32" y="130"/>
                      <a:pt x="45" y="139"/>
                      <a:pt x="46" y="146"/>
                    </a:cubicBezTo>
                    <a:cubicBezTo>
                      <a:pt x="46" y="153"/>
                      <a:pt x="34" y="149"/>
                      <a:pt x="30" y="144"/>
                    </a:cubicBezTo>
                    <a:cubicBezTo>
                      <a:pt x="25" y="139"/>
                      <a:pt x="21" y="134"/>
                      <a:pt x="13" y="134"/>
                    </a:cubicBezTo>
                    <a:cubicBezTo>
                      <a:pt x="5" y="134"/>
                      <a:pt x="10" y="147"/>
                      <a:pt x="6" y="152"/>
                    </a:cubicBezTo>
                    <a:cubicBezTo>
                      <a:pt x="2" y="156"/>
                      <a:pt x="2" y="160"/>
                      <a:pt x="7" y="165"/>
                    </a:cubicBezTo>
                    <a:cubicBezTo>
                      <a:pt x="11" y="170"/>
                      <a:pt x="8" y="174"/>
                      <a:pt x="4" y="181"/>
                    </a:cubicBezTo>
                    <a:cubicBezTo>
                      <a:pt x="0" y="189"/>
                      <a:pt x="5" y="188"/>
                      <a:pt x="12" y="191"/>
                    </a:cubicBezTo>
                    <a:cubicBezTo>
                      <a:pt x="19" y="194"/>
                      <a:pt x="18" y="195"/>
                      <a:pt x="18" y="200"/>
                    </a:cubicBezTo>
                    <a:cubicBezTo>
                      <a:pt x="17" y="205"/>
                      <a:pt x="26" y="206"/>
                      <a:pt x="34" y="205"/>
                    </a:cubicBezTo>
                    <a:cubicBezTo>
                      <a:pt x="42" y="204"/>
                      <a:pt x="43" y="207"/>
                      <a:pt x="49" y="210"/>
                    </a:cubicBezTo>
                    <a:cubicBezTo>
                      <a:pt x="54" y="213"/>
                      <a:pt x="63" y="226"/>
                      <a:pt x="66" y="230"/>
                    </a:cubicBezTo>
                    <a:cubicBezTo>
                      <a:pt x="68" y="234"/>
                      <a:pt x="62" y="233"/>
                      <a:pt x="56" y="235"/>
                    </a:cubicBezTo>
                    <a:cubicBezTo>
                      <a:pt x="50" y="237"/>
                      <a:pt x="61" y="239"/>
                      <a:pt x="68" y="243"/>
                    </a:cubicBezTo>
                    <a:cubicBezTo>
                      <a:pt x="70" y="244"/>
                      <a:pt x="72" y="245"/>
                      <a:pt x="72" y="245"/>
                    </a:cubicBezTo>
                    <a:cubicBezTo>
                      <a:pt x="72" y="244"/>
                      <a:pt x="73" y="243"/>
                      <a:pt x="73" y="242"/>
                    </a:cubicBezTo>
                    <a:cubicBezTo>
                      <a:pt x="78" y="234"/>
                      <a:pt x="85" y="239"/>
                      <a:pt x="92" y="235"/>
                    </a:cubicBezTo>
                    <a:cubicBezTo>
                      <a:pt x="99" y="231"/>
                      <a:pt x="103" y="229"/>
                      <a:pt x="110" y="229"/>
                    </a:cubicBezTo>
                    <a:cubicBezTo>
                      <a:pt x="117" y="229"/>
                      <a:pt x="130" y="230"/>
                      <a:pt x="138" y="229"/>
                    </a:cubicBezTo>
                    <a:cubicBezTo>
                      <a:pt x="145" y="229"/>
                      <a:pt x="150" y="228"/>
                      <a:pt x="160" y="232"/>
                    </a:cubicBezTo>
                    <a:cubicBezTo>
                      <a:pt x="169" y="235"/>
                      <a:pt x="160" y="250"/>
                      <a:pt x="160" y="260"/>
                    </a:cubicBezTo>
                    <a:cubicBezTo>
                      <a:pt x="160" y="270"/>
                      <a:pt x="169" y="273"/>
                      <a:pt x="171" y="275"/>
                    </a:cubicBezTo>
                    <a:cubicBezTo>
                      <a:pt x="173" y="278"/>
                      <a:pt x="149" y="273"/>
                      <a:pt x="144" y="273"/>
                    </a:cubicBezTo>
                    <a:cubicBezTo>
                      <a:pt x="138" y="272"/>
                      <a:pt x="132" y="273"/>
                      <a:pt x="127" y="275"/>
                    </a:cubicBezTo>
                    <a:cubicBezTo>
                      <a:pt x="121" y="278"/>
                      <a:pt x="124" y="286"/>
                      <a:pt x="132" y="293"/>
                    </a:cubicBezTo>
                    <a:cubicBezTo>
                      <a:pt x="140" y="300"/>
                      <a:pt x="118" y="293"/>
                      <a:pt x="107" y="294"/>
                    </a:cubicBezTo>
                    <a:cubicBezTo>
                      <a:pt x="95" y="296"/>
                      <a:pt x="115" y="302"/>
                      <a:pt x="122" y="308"/>
                    </a:cubicBezTo>
                    <a:cubicBezTo>
                      <a:pt x="128" y="314"/>
                      <a:pt x="127" y="320"/>
                      <a:pt x="134" y="328"/>
                    </a:cubicBezTo>
                    <a:cubicBezTo>
                      <a:pt x="141" y="336"/>
                      <a:pt x="144" y="334"/>
                      <a:pt x="151" y="339"/>
                    </a:cubicBezTo>
                    <a:cubicBezTo>
                      <a:pt x="157" y="344"/>
                      <a:pt x="157" y="339"/>
                      <a:pt x="167" y="342"/>
                    </a:cubicBezTo>
                    <a:cubicBezTo>
                      <a:pt x="178" y="346"/>
                      <a:pt x="173" y="350"/>
                      <a:pt x="171" y="355"/>
                    </a:cubicBezTo>
                    <a:cubicBezTo>
                      <a:pt x="171" y="357"/>
                      <a:pt x="171" y="362"/>
                      <a:pt x="173" y="368"/>
                    </a:cubicBezTo>
                    <a:cubicBezTo>
                      <a:pt x="176" y="366"/>
                      <a:pt x="179" y="364"/>
                      <a:pt x="184" y="361"/>
                    </a:cubicBezTo>
                    <a:cubicBezTo>
                      <a:pt x="189" y="358"/>
                      <a:pt x="188" y="358"/>
                      <a:pt x="195" y="358"/>
                    </a:cubicBezTo>
                    <a:cubicBezTo>
                      <a:pt x="202" y="358"/>
                      <a:pt x="198" y="355"/>
                      <a:pt x="206" y="357"/>
                    </a:cubicBezTo>
                    <a:cubicBezTo>
                      <a:pt x="214" y="360"/>
                      <a:pt x="221" y="360"/>
                      <a:pt x="224" y="364"/>
                    </a:cubicBezTo>
                    <a:cubicBezTo>
                      <a:pt x="227" y="368"/>
                      <a:pt x="228" y="366"/>
                      <a:pt x="235" y="375"/>
                    </a:cubicBezTo>
                    <a:cubicBezTo>
                      <a:pt x="241" y="384"/>
                      <a:pt x="243" y="385"/>
                      <a:pt x="246" y="385"/>
                    </a:cubicBezTo>
                    <a:cubicBezTo>
                      <a:pt x="248" y="385"/>
                      <a:pt x="253" y="384"/>
                      <a:pt x="255" y="384"/>
                    </a:cubicBezTo>
                    <a:cubicBezTo>
                      <a:pt x="254" y="377"/>
                      <a:pt x="236" y="297"/>
                      <a:pt x="232" y="287"/>
                    </a:cubicBezTo>
                    <a:cubicBezTo>
                      <a:pt x="228" y="276"/>
                      <a:pt x="268" y="269"/>
                      <a:pt x="278" y="267"/>
                    </a:cubicBezTo>
                    <a:cubicBezTo>
                      <a:pt x="280" y="267"/>
                      <a:pt x="282" y="267"/>
                      <a:pt x="285" y="268"/>
                    </a:cubicBezTo>
                    <a:cubicBezTo>
                      <a:pt x="287" y="264"/>
                      <a:pt x="289" y="260"/>
                      <a:pt x="291" y="257"/>
                    </a:cubicBezTo>
                    <a:cubicBezTo>
                      <a:pt x="294" y="252"/>
                      <a:pt x="299" y="258"/>
                      <a:pt x="307" y="258"/>
                    </a:cubicBezTo>
                    <a:cubicBezTo>
                      <a:pt x="315" y="258"/>
                      <a:pt x="307" y="255"/>
                      <a:pt x="304" y="246"/>
                    </a:cubicBezTo>
                    <a:cubicBezTo>
                      <a:pt x="300" y="237"/>
                      <a:pt x="311" y="249"/>
                      <a:pt x="313" y="252"/>
                    </a:cubicBezTo>
                    <a:cubicBezTo>
                      <a:pt x="316" y="254"/>
                      <a:pt x="319" y="252"/>
                      <a:pt x="322" y="254"/>
                    </a:cubicBezTo>
                    <a:cubicBezTo>
                      <a:pt x="324" y="257"/>
                      <a:pt x="322" y="260"/>
                      <a:pt x="317" y="264"/>
                    </a:cubicBezTo>
                    <a:cubicBezTo>
                      <a:pt x="312" y="267"/>
                      <a:pt x="328" y="263"/>
                      <a:pt x="330" y="267"/>
                    </a:cubicBezTo>
                    <a:cubicBezTo>
                      <a:pt x="332" y="272"/>
                      <a:pt x="333" y="278"/>
                      <a:pt x="340" y="285"/>
                    </a:cubicBezTo>
                    <a:cubicBezTo>
                      <a:pt x="344" y="289"/>
                      <a:pt x="344" y="291"/>
                      <a:pt x="342" y="293"/>
                    </a:cubicBezTo>
                    <a:cubicBezTo>
                      <a:pt x="344" y="293"/>
                      <a:pt x="344" y="294"/>
                      <a:pt x="344" y="294"/>
                    </a:cubicBezTo>
                    <a:cubicBezTo>
                      <a:pt x="344" y="294"/>
                      <a:pt x="349" y="296"/>
                      <a:pt x="357" y="304"/>
                    </a:cubicBezTo>
                    <a:cubicBezTo>
                      <a:pt x="365" y="312"/>
                      <a:pt x="369" y="315"/>
                      <a:pt x="377" y="322"/>
                    </a:cubicBezTo>
                    <a:cubicBezTo>
                      <a:pt x="385" y="328"/>
                      <a:pt x="390" y="323"/>
                      <a:pt x="394" y="321"/>
                    </a:cubicBezTo>
                    <a:cubicBezTo>
                      <a:pt x="398" y="318"/>
                      <a:pt x="408" y="322"/>
                      <a:pt x="422" y="322"/>
                    </a:cubicBezTo>
                    <a:cubicBezTo>
                      <a:pt x="435" y="322"/>
                      <a:pt x="432" y="323"/>
                      <a:pt x="437" y="319"/>
                    </a:cubicBezTo>
                    <a:cubicBezTo>
                      <a:pt x="442" y="316"/>
                      <a:pt x="442" y="317"/>
                      <a:pt x="453" y="326"/>
                    </a:cubicBezTo>
                    <a:cubicBezTo>
                      <a:pt x="463" y="335"/>
                      <a:pt x="462" y="336"/>
                      <a:pt x="469" y="336"/>
                    </a:cubicBezTo>
                    <a:cubicBezTo>
                      <a:pt x="476" y="336"/>
                      <a:pt x="473" y="342"/>
                      <a:pt x="476" y="352"/>
                    </a:cubicBezTo>
                    <a:cubicBezTo>
                      <a:pt x="480" y="362"/>
                      <a:pt x="478" y="362"/>
                      <a:pt x="484" y="364"/>
                    </a:cubicBezTo>
                    <a:cubicBezTo>
                      <a:pt x="490" y="366"/>
                      <a:pt x="491" y="371"/>
                      <a:pt x="495" y="382"/>
                    </a:cubicBezTo>
                    <a:cubicBezTo>
                      <a:pt x="499" y="393"/>
                      <a:pt x="503" y="388"/>
                      <a:pt x="510" y="389"/>
                    </a:cubicBezTo>
                    <a:cubicBezTo>
                      <a:pt x="517" y="391"/>
                      <a:pt x="522" y="387"/>
                      <a:pt x="527" y="387"/>
                    </a:cubicBezTo>
                    <a:cubicBezTo>
                      <a:pt x="531" y="387"/>
                      <a:pt x="533" y="389"/>
                      <a:pt x="534" y="396"/>
                    </a:cubicBezTo>
                    <a:cubicBezTo>
                      <a:pt x="534" y="403"/>
                      <a:pt x="540" y="403"/>
                      <a:pt x="547" y="403"/>
                    </a:cubicBezTo>
                    <a:cubicBezTo>
                      <a:pt x="554" y="404"/>
                      <a:pt x="547" y="402"/>
                      <a:pt x="546" y="398"/>
                    </a:cubicBezTo>
                    <a:cubicBezTo>
                      <a:pt x="545" y="393"/>
                      <a:pt x="552" y="391"/>
                      <a:pt x="553" y="383"/>
                    </a:cubicBezTo>
                    <a:cubicBezTo>
                      <a:pt x="553" y="375"/>
                      <a:pt x="564" y="375"/>
                      <a:pt x="569" y="370"/>
                    </a:cubicBezTo>
                    <a:cubicBezTo>
                      <a:pt x="574" y="366"/>
                      <a:pt x="583" y="361"/>
                      <a:pt x="591" y="359"/>
                    </a:cubicBezTo>
                    <a:cubicBezTo>
                      <a:pt x="591" y="358"/>
                      <a:pt x="592" y="355"/>
                      <a:pt x="592" y="348"/>
                    </a:cubicBezTo>
                    <a:cubicBezTo>
                      <a:pt x="592" y="337"/>
                      <a:pt x="621" y="345"/>
                      <a:pt x="627" y="345"/>
                    </a:cubicBezTo>
                    <a:cubicBezTo>
                      <a:pt x="634" y="345"/>
                      <a:pt x="636" y="351"/>
                      <a:pt x="644" y="350"/>
                    </a:cubicBezTo>
                    <a:cubicBezTo>
                      <a:pt x="652" y="349"/>
                      <a:pt x="644" y="345"/>
                      <a:pt x="643" y="337"/>
                    </a:cubicBezTo>
                    <a:cubicBezTo>
                      <a:pt x="642" y="328"/>
                      <a:pt x="649" y="332"/>
                      <a:pt x="654" y="329"/>
                    </a:cubicBezTo>
                    <a:cubicBezTo>
                      <a:pt x="658" y="327"/>
                      <a:pt x="668" y="333"/>
                      <a:pt x="678" y="340"/>
                    </a:cubicBezTo>
                    <a:cubicBezTo>
                      <a:pt x="689" y="347"/>
                      <a:pt x="688" y="345"/>
                      <a:pt x="696" y="341"/>
                    </a:cubicBezTo>
                    <a:cubicBezTo>
                      <a:pt x="704" y="338"/>
                      <a:pt x="717" y="342"/>
                      <a:pt x="743" y="341"/>
                    </a:cubicBezTo>
                    <a:cubicBezTo>
                      <a:pt x="768" y="341"/>
                      <a:pt x="762" y="342"/>
                      <a:pt x="772" y="346"/>
                    </a:cubicBezTo>
                    <a:cubicBezTo>
                      <a:pt x="781" y="350"/>
                      <a:pt x="777" y="350"/>
                      <a:pt x="793" y="354"/>
                    </a:cubicBezTo>
                    <a:cubicBezTo>
                      <a:pt x="797" y="356"/>
                      <a:pt x="799" y="356"/>
                      <a:pt x="801" y="357"/>
                    </a:cubicBezTo>
                    <a:cubicBezTo>
                      <a:pt x="800" y="356"/>
                      <a:pt x="800" y="355"/>
                      <a:pt x="799" y="354"/>
                    </a:cubicBezTo>
                    <a:cubicBezTo>
                      <a:pt x="792" y="348"/>
                      <a:pt x="799" y="342"/>
                      <a:pt x="799" y="342"/>
                    </a:cubicBezTo>
                    <a:cubicBezTo>
                      <a:pt x="799" y="342"/>
                      <a:pt x="798" y="337"/>
                      <a:pt x="801" y="336"/>
                    </a:cubicBezTo>
                    <a:cubicBezTo>
                      <a:pt x="805" y="334"/>
                      <a:pt x="804" y="330"/>
                      <a:pt x="801" y="325"/>
                    </a:cubicBezTo>
                    <a:cubicBezTo>
                      <a:pt x="798" y="319"/>
                      <a:pt x="806" y="323"/>
                      <a:pt x="794" y="311"/>
                    </a:cubicBezTo>
                    <a:cubicBezTo>
                      <a:pt x="782" y="299"/>
                      <a:pt x="785" y="299"/>
                      <a:pt x="784" y="292"/>
                    </a:cubicBezTo>
                    <a:cubicBezTo>
                      <a:pt x="784" y="285"/>
                      <a:pt x="775" y="289"/>
                      <a:pt x="771" y="283"/>
                    </a:cubicBezTo>
                    <a:cubicBezTo>
                      <a:pt x="767" y="277"/>
                      <a:pt x="788" y="279"/>
                      <a:pt x="792" y="277"/>
                    </a:cubicBezTo>
                    <a:cubicBezTo>
                      <a:pt x="797" y="275"/>
                      <a:pt x="802" y="273"/>
                      <a:pt x="804" y="273"/>
                    </a:cubicBezTo>
                    <a:cubicBezTo>
                      <a:pt x="807" y="274"/>
                      <a:pt x="817" y="279"/>
                      <a:pt x="827" y="279"/>
                    </a:cubicBezTo>
                    <a:cubicBezTo>
                      <a:pt x="836" y="279"/>
                      <a:pt x="819" y="268"/>
                      <a:pt x="819" y="268"/>
                    </a:cubicBezTo>
                    <a:cubicBezTo>
                      <a:pt x="819" y="268"/>
                      <a:pt x="816" y="237"/>
                      <a:pt x="816" y="230"/>
                    </a:cubicBezTo>
                    <a:cubicBezTo>
                      <a:pt x="816" y="223"/>
                      <a:pt x="824" y="223"/>
                      <a:pt x="832" y="225"/>
                    </a:cubicBezTo>
                    <a:cubicBezTo>
                      <a:pt x="840" y="228"/>
                      <a:pt x="840" y="227"/>
                      <a:pt x="850" y="228"/>
                    </a:cubicBezTo>
                    <a:cubicBezTo>
                      <a:pt x="860" y="229"/>
                      <a:pt x="864" y="230"/>
                      <a:pt x="872" y="224"/>
                    </a:cubicBezTo>
                    <a:cubicBezTo>
                      <a:pt x="881" y="218"/>
                      <a:pt x="867" y="211"/>
                      <a:pt x="863" y="200"/>
                    </a:cubicBezTo>
                    <a:cubicBezTo>
                      <a:pt x="859" y="188"/>
                      <a:pt x="872" y="189"/>
                      <a:pt x="880" y="188"/>
                    </a:cubicBezTo>
                    <a:cubicBezTo>
                      <a:pt x="887" y="187"/>
                      <a:pt x="882" y="182"/>
                      <a:pt x="880" y="177"/>
                    </a:cubicBezTo>
                    <a:cubicBezTo>
                      <a:pt x="878" y="173"/>
                      <a:pt x="884" y="171"/>
                      <a:pt x="889" y="169"/>
                    </a:cubicBezTo>
                    <a:cubicBezTo>
                      <a:pt x="890" y="168"/>
                      <a:pt x="890" y="168"/>
                      <a:pt x="891" y="168"/>
                    </a:cubicBezTo>
                    <a:cubicBezTo>
                      <a:pt x="897" y="166"/>
                      <a:pt x="877" y="161"/>
                      <a:pt x="874" y="156"/>
                    </a:cubicBezTo>
                    <a:close/>
                    <a:moveTo>
                      <a:pt x="739" y="240"/>
                    </a:moveTo>
                    <a:cubicBezTo>
                      <a:pt x="738" y="242"/>
                      <a:pt x="732" y="245"/>
                      <a:pt x="728" y="246"/>
                    </a:cubicBezTo>
                    <a:cubicBezTo>
                      <a:pt x="724" y="247"/>
                      <a:pt x="720" y="247"/>
                      <a:pt x="715" y="246"/>
                    </a:cubicBezTo>
                    <a:cubicBezTo>
                      <a:pt x="709" y="246"/>
                      <a:pt x="710" y="245"/>
                      <a:pt x="695" y="243"/>
                    </a:cubicBezTo>
                    <a:cubicBezTo>
                      <a:pt x="679" y="241"/>
                      <a:pt x="687" y="243"/>
                      <a:pt x="677" y="243"/>
                    </a:cubicBezTo>
                    <a:cubicBezTo>
                      <a:pt x="667" y="243"/>
                      <a:pt x="671" y="240"/>
                      <a:pt x="669" y="240"/>
                    </a:cubicBezTo>
                    <a:cubicBezTo>
                      <a:pt x="667" y="240"/>
                      <a:pt x="648" y="242"/>
                      <a:pt x="648" y="244"/>
                    </a:cubicBezTo>
                    <a:cubicBezTo>
                      <a:pt x="647" y="246"/>
                      <a:pt x="646" y="251"/>
                      <a:pt x="639" y="252"/>
                    </a:cubicBezTo>
                    <a:cubicBezTo>
                      <a:pt x="632" y="253"/>
                      <a:pt x="634" y="260"/>
                      <a:pt x="634" y="266"/>
                    </a:cubicBezTo>
                    <a:cubicBezTo>
                      <a:pt x="634" y="273"/>
                      <a:pt x="638" y="275"/>
                      <a:pt x="639" y="280"/>
                    </a:cubicBezTo>
                    <a:cubicBezTo>
                      <a:pt x="640" y="286"/>
                      <a:pt x="636" y="281"/>
                      <a:pt x="630" y="276"/>
                    </a:cubicBezTo>
                    <a:cubicBezTo>
                      <a:pt x="624" y="272"/>
                      <a:pt x="621" y="269"/>
                      <a:pt x="619" y="264"/>
                    </a:cubicBezTo>
                    <a:cubicBezTo>
                      <a:pt x="617" y="259"/>
                      <a:pt x="618" y="257"/>
                      <a:pt x="619" y="250"/>
                    </a:cubicBezTo>
                    <a:cubicBezTo>
                      <a:pt x="620" y="242"/>
                      <a:pt x="623" y="243"/>
                      <a:pt x="631" y="237"/>
                    </a:cubicBezTo>
                    <a:cubicBezTo>
                      <a:pt x="638" y="231"/>
                      <a:pt x="641" y="231"/>
                      <a:pt x="655" y="231"/>
                    </a:cubicBezTo>
                    <a:cubicBezTo>
                      <a:pt x="658" y="231"/>
                      <a:pt x="663" y="232"/>
                      <a:pt x="666" y="232"/>
                    </a:cubicBezTo>
                    <a:cubicBezTo>
                      <a:pt x="668" y="233"/>
                      <a:pt x="675" y="234"/>
                      <a:pt x="687" y="235"/>
                    </a:cubicBezTo>
                    <a:cubicBezTo>
                      <a:pt x="698" y="235"/>
                      <a:pt x="692" y="234"/>
                      <a:pt x="705" y="236"/>
                    </a:cubicBezTo>
                    <a:cubicBezTo>
                      <a:pt x="717" y="237"/>
                      <a:pt x="713" y="240"/>
                      <a:pt x="721" y="240"/>
                    </a:cubicBezTo>
                    <a:cubicBezTo>
                      <a:pt x="728" y="240"/>
                      <a:pt x="723" y="235"/>
                      <a:pt x="731" y="231"/>
                    </a:cubicBezTo>
                    <a:cubicBezTo>
                      <a:pt x="740" y="227"/>
                      <a:pt x="740" y="237"/>
                      <a:pt x="739" y="240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5" name="Freeform 781">
                <a:extLst>
                  <a:ext uri="{FF2B5EF4-FFF2-40B4-BE49-F238E27FC236}">
                    <a16:creationId xmlns:a16="http://schemas.microsoft.com/office/drawing/2014/main" id="{D358CF9B-E12B-7E93-7631-99F9306ABF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5018" y="2303600"/>
                <a:ext cx="465221" cy="257175"/>
              </a:xfrm>
              <a:custGeom>
                <a:avLst/>
                <a:gdLst>
                  <a:gd name="T0" fmla="*/ 368 w 403"/>
                  <a:gd name="T1" fmla="*/ 122 h 220"/>
                  <a:gd name="T2" fmla="*/ 362 w 403"/>
                  <a:gd name="T3" fmla="*/ 143 h 220"/>
                  <a:gd name="T4" fmla="*/ 348 w 403"/>
                  <a:gd name="T5" fmla="*/ 146 h 220"/>
                  <a:gd name="T6" fmla="*/ 327 w 403"/>
                  <a:gd name="T7" fmla="*/ 156 h 220"/>
                  <a:gd name="T8" fmla="*/ 307 w 403"/>
                  <a:gd name="T9" fmla="*/ 156 h 220"/>
                  <a:gd name="T10" fmla="*/ 295 w 403"/>
                  <a:gd name="T11" fmla="*/ 171 h 220"/>
                  <a:gd name="T12" fmla="*/ 296 w 403"/>
                  <a:gd name="T13" fmla="*/ 180 h 220"/>
                  <a:gd name="T14" fmla="*/ 309 w 403"/>
                  <a:gd name="T15" fmla="*/ 192 h 220"/>
                  <a:gd name="T16" fmla="*/ 329 w 403"/>
                  <a:gd name="T17" fmla="*/ 195 h 220"/>
                  <a:gd name="T18" fmla="*/ 316 w 403"/>
                  <a:gd name="T19" fmla="*/ 200 h 220"/>
                  <a:gd name="T20" fmla="*/ 296 w 403"/>
                  <a:gd name="T21" fmla="*/ 209 h 220"/>
                  <a:gd name="T22" fmla="*/ 274 w 403"/>
                  <a:gd name="T23" fmla="*/ 218 h 220"/>
                  <a:gd name="T24" fmla="*/ 262 w 403"/>
                  <a:gd name="T25" fmla="*/ 207 h 220"/>
                  <a:gd name="T26" fmla="*/ 256 w 403"/>
                  <a:gd name="T27" fmla="*/ 193 h 220"/>
                  <a:gd name="T28" fmla="*/ 242 w 403"/>
                  <a:gd name="T29" fmla="*/ 185 h 220"/>
                  <a:gd name="T30" fmla="*/ 263 w 403"/>
                  <a:gd name="T31" fmla="*/ 176 h 220"/>
                  <a:gd name="T32" fmla="*/ 244 w 403"/>
                  <a:gd name="T33" fmla="*/ 173 h 220"/>
                  <a:gd name="T34" fmla="*/ 223 w 403"/>
                  <a:gd name="T35" fmla="*/ 159 h 220"/>
                  <a:gd name="T36" fmla="*/ 208 w 403"/>
                  <a:gd name="T37" fmla="*/ 157 h 220"/>
                  <a:gd name="T38" fmla="*/ 193 w 403"/>
                  <a:gd name="T39" fmla="*/ 173 h 220"/>
                  <a:gd name="T40" fmla="*/ 176 w 403"/>
                  <a:gd name="T41" fmla="*/ 187 h 220"/>
                  <a:gd name="T42" fmla="*/ 170 w 403"/>
                  <a:gd name="T43" fmla="*/ 189 h 220"/>
                  <a:gd name="T44" fmla="*/ 147 w 403"/>
                  <a:gd name="T45" fmla="*/ 193 h 220"/>
                  <a:gd name="T46" fmla="*/ 149 w 403"/>
                  <a:gd name="T47" fmla="*/ 187 h 220"/>
                  <a:gd name="T48" fmla="*/ 156 w 403"/>
                  <a:gd name="T49" fmla="*/ 174 h 220"/>
                  <a:gd name="T50" fmla="*/ 163 w 403"/>
                  <a:gd name="T51" fmla="*/ 159 h 220"/>
                  <a:gd name="T52" fmla="*/ 176 w 403"/>
                  <a:gd name="T53" fmla="*/ 163 h 220"/>
                  <a:gd name="T54" fmla="*/ 185 w 403"/>
                  <a:gd name="T55" fmla="*/ 163 h 220"/>
                  <a:gd name="T56" fmla="*/ 174 w 403"/>
                  <a:gd name="T57" fmla="*/ 149 h 220"/>
                  <a:gd name="T58" fmla="*/ 161 w 403"/>
                  <a:gd name="T59" fmla="*/ 135 h 220"/>
                  <a:gd name="T60" fmla="*/ 151 w 403"/>
                  <a:gd name="T61" fmla="*/ 115 h 220"/>
                  <a:gd name="T62" fmla="*/ 127 w 403"/>
                  <a:gd name="T63" fmla="*/ 106 h 220"/>
                  <a:gd name="T64" fmla="*/ 104 w 403"/>
                  <a:gd name="T65" fmla="*/ 110 h 220"/>
                  <a:gd name="T66" fmla="*/ 92 w 403"/>
                  <a:gd name="T67" fmla="*/ 119 h 220"/>
                  <a:gd name="T68" fmla="*/ 70 w 403"/>
                  <a:gd name="T69" fmla="*/ 124 h 220"/>
                  <a:gd name="T70" fmla="*/ 45 w 403"/>
                  <a:gd name="T71" fmla="*/ 121 h 220"/>
                  <a:gd name="T72" fmla="*/ 19 w 403"/>
                  <a:gd name="T73" fmla="*/ 118 h 220"/>
                  <a:gd name="T74" fmla="*/ 5 w 403"/>
                  <a:gd name="T75" fmla="*/ 109 h 220"/>
                  <a:gd name="T76" fmla="*/ 9 w 403"/>
                  <a:gd name="T77" fmla="*/ 96 h 220"/>
                  <a:gd name="T78" fmla="*/ 15 w 403"/>
                  <a:gd name="T79" fmla="*/ 90 h 220"/>
                  <a:gd name="T80" fmla="*/ 14 w 403"/>
                  <a:gd name="T81" fmla="*/ 73 h 220"/>
                  <a:gd name="T82" fmla="*/ 43 w 403"/>
                  <a:gd name="T83" fmla="*/ 51 h 220"/>
                  <a:gd name="T84" fmla="*/ 29 w 403"/>
                  <a:gd name="T85" fmla="*/ 27 h 220"/>
                  <a:gd name="T86" fmla="*/ 29 w 403"/>
                  <a:gd name="T87" fmla="*/ 20 h 220"/>
                  <a:gd name="T88" fmla="*/ 56 w 403"/>
                  <a:gd name="T89" fmla="*/ 14 h 220"/>
                  <a:gd name="T90" fmla="*/ 103 w 403"/>
                  <a:gd name="T91" fmla="*/ 18 h 220"/>
                  <a:gd name="T92" fmla="*/ 137 w 403"/>
                  <a:gd name="T93" fmla="*/ 25 h 220"/>
                  <a:gd name="T94" fmla="*/ 151 w 403"/>
                  <a:gd name="T95" fmla="*/ 23 h 220"/>
                  <a:gd name="T96" fmla="*/ 173 w 403"/>
                  <a:gd name="T97" fmla="*/ 26 h 220"/>
                  <a:gd name="T98" fmla="*/ 180 w 403"/>
                  <a:gd name="T99" fmla="*/ 18 h 220"/>
                  <a:gd name="T100" fmla="*/ 196 w 403"/>
                  <a:gd name="T101" fmla="*/ 8 h 220"/>
                  <a:gd name="T102" fmla="*/ 202 w 403"/>
                  <a:gd name="T103" fmla="*/ 7 h 220"/>
                  <a:gd name="T104" fmla="*/ 218 w 403"/>
                  <a:gd name="T105" fmla="*/ 1 h 220"/>
                  <a:gd name="T106" fmla="*/ 245 w 403"/>
                  <a:gd name="T107" fmla="*/ 3 h 220"/>
                  <a:gd name="T108" fmla="*/ 258 w 403"/>
                  <a:gd name="T109" fmla="*/ 19 h 220"/>
                  <a:gd name="T110" fmla="*/ 272 w 403"/>
                  <a:gd name="T111" fmla="*/ 33 h 220"/>
                  <a:gd name="T112" fmla="*/ 287 w 403"/>
                  <a:gd name="T113" fmla="*/ 44 h 220"/>
                  <a:gd name="T114" fmla="*/ 311 w 403"/>
                  <a:gd name="T115" fmla="*/ 56 h 220"/>
                  <a:gd name="T116" fmla="*/ 345 w 403"/>
                  <a:gd name="T117" fmla="*/ 68 h 220"/>
                  <a:gd name="T118" fmla="*/ 385 w 403"/>
                  <a:gd name="T119" fmla="*/ 74 h 220"/>
                  <a:gd name="T120" fmla="*/ 389 w 403"/>
                  <a:gd name="T121" fmla="*/ 96 h 220"/>
                  <a:gd name="T122" fmla="*/ 393 w 403"/>
                  <a:gd name="T123" fmla="*/ 119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03" h="220">
                    <a:moveTo>
                      <a:pt x="393" y="119"/>
                    </a:moveTo>
                    <a:cubicBezTo>
                      <a:pt x="384" y="125"/>
                      <a:pt x="374" y="115"/>
                      <a:pt x="368" y="122"/>
                    </a:cubicBezTo>
                    <a:cubicBezTo>
                      <a:pt x="362" y="129"/>
                      <a:pt x="363" y="129"/>
                      <a:pt x="362" y="136"/>
                    </a:cubicBezTo>
                    <a:cubicBezTo>
                      <a:pt x="362" y="139"/>
                      <a:pt x="362" y="141"/>
                      <a:pt x="362" y="143"/>
                    </a:cubicBezTo>
                    <a:cubicBezTo>
                      <a:pt x="361" y="142"/>
                      <a:pt x="359" y="142"/>
                      <a:pt x="358" y="143"/>
                    </a:cubicBezTo>
                    <a:cubicBezTo>
                      <a:pt x="354" y="144"/>
                      <a:pt x="352" y="143"/>
                      <a:pt x="348" y="146"/>
                    </a:cubicBezTo>
                    <a:cubicBezTo>
                      <a:pt x="343" y="148"/>
                      <a:pt x="340" y="149"/>
                      <a:pt x="337" y="152"/>
                    </a:cubicBezTo>
                    <a:cubicBezTo>
                      <a:pt x="333" y="155"/>
                      <a:pt x="331" y="155"/>
                      <a:pt x="327" y="156"/>
                    </a:cubicBezTo>
                    <a:cubicBezTo>
                      <a:pt x="322" y="156"/>
                      <a:pt x="321" y="154"/>
                      <a:pt x="317" y="155"/>
                    </a:cubicBezTo>
                    <a:cubicBezTo>
                      <a:pt x="313" y="155"/>
                      <a:pt x="309" y="154"/>
                      <a:pt x="307" y="156"/>
                    </a:cubicBezTo>
                    <a:cubicBezTo>
                      <a:pt x="305" y="158"/>
                      <a:pt x="300" y="164"/>
                      <a:pt x="300" y="166"/>
                    </a:cubicBezTo>
                    <a:cubicBezTo>
                      <a:pt x="299" y="169"/>
                      <a:pt x="298" y="171"/>
                      <a:pt x="295" y="171"/>
                    </a:cubicBezTo>
                    <a:cubicBezTo>
                      <a:pt x="293" y="172"/>
                      <a:pt x="289" y="168"/>
                      <a:pt x="289" y="172"/>
                    </a:cubicBezTo>
                    <a:cubicBezTo>
                      <a:pt x="289" y="175"/>
                      <a:pt x="294" y="178"/>
                      <a:pt x="296" y="180"/>
                    </a:cubicBezTo>
                    <a:cubicBezTo>
                      <a:pt x="298" y="182"/>
                      <a:pt x="295" y="182"/>
                      <a:pt x="299" y="187"/>
                    </a:cubicBezTo>
                    <a:cubicBezTo>
                      <a:pt x="303" y="191"/>
                      <a:pt x="302" y="192"/>
                      <a:pt x="309" y="192"/>
                    </a:cubicBezTo>
                    <a:cubicBezTo>
                      <a:pt x="316" y="192"/>
                      <a:pt x="324" y="190"/>
                      <a:pt x="325" y="190"/>
                    </a:cubicBezTo>
                    <a:cubicBezTo>
                      <a:pt x="327" y="190"/>
                      <a:pt x="329" y="192"/>
                      <a:pt x="329" y="195"/>
                    </a:cubicBezTo>
                    <a:cubicBezTo>
                      <a:pt x="329" y="197"/>
                      <a:pt x="329" y="201"/>
                      <a:pt x="324" y="202"/>
                    </a:cubicBezTo>
                    <a:cubicBezTo>
                      <a:pt x="319" y="202"/>
                      <a:pt x="321" y="204"/>
                      <a:pt x="316" y="200"/>
                    </a:cubicBezTo>
                    <a:cubicBezTo>
                      <a:pt x="310" y="197"/>
                      <a:pt x="313" y="193"/>
                      <a:pt x="308" y="198"/>
                    </a:cubicBezTo>
                    <a:cubicBezTo>
                      <a:pt x="302" y="203"/>
                      <a:pt x="298" y="208"/>
                      <a:pt x="296" y="209"/>
                    </a:cubicBezTo>
                    <a:cubicBezTo>
                      <a:pt x="293" y="209"/>
                      <a:pt x="286" y="210"/>
                      <a:pt x="285" y="211"/>
                    </a:cubicBezTo>
                    <a:cubicBezTo>
                      <a:pt x="284" y="211"/>
                      <a:pt x="276" y="216"/>
                      <a:pt x="274" y="218"/>
                    </a:cubicBezTo>
                    <a:cubicBezTo>
                      <a:pt x="272" y="220"/>
                      <a:pt x="265" y="217"/>
                      <a:pt x="264" y="215"/>
                    </a:cubicBezTo>
                    <a:cubicBezTo>
                      <a:pt x="263" y="213"/>
                      <a:pt x="260" y="209"/>
                      <a:pt x="262" y="207"/>
                    </a:cubicBezTo>
                    <a:cubicBezTo>
                      <a:pt x="264" y="204"/>
                      <a:pt x="266" y="201"/>
                      <a:pt x="264" y="199"/>
                    </a:cubicBezTo>
                    <a:cubicBezTo>
                      <a:pt x="262" y="198"/>
                      <a:pt x="259" y="194"/>
                      <a:pt x="256" y="193"/>
                    </a:cubicBezTo>
                    <a:cubicBezTo>
                      <a:pt x="253" y="193"/>
                      <a:pt x="249" y="191"/>
                      <a:pt x="246" y="191"/>
                    </a:cubicBezTo>
                    <a:cubicBezTo>
                      <a:pt x="242" y="190"/>
                      <a:pt x="237" y="187"/>
                      <a:pt x="242" y="185"/>
                    </a:cubicBezTo>
                    <a:cubicBezTo>
                      <a:pt x="246" y="184"/>
                      <a:pt x="247" y="187"/>
                      <a:pt x="254" y="182"/>
                    </a:cubicBezTo>
                    <a:cubicBezTo>
                      <a:pt x="262" y="177"/>
                      <a:pt x="263" y="180"/>
                      <a:pt x="263" y="176"/>
                    </a:cubicBezTo>
                    <a:cubicBezTo>
                      <a:pt x="262" y="171"/>
                      <a:pt x="258" y="171"/>
                      <a:pt x="253" y="172"/>
                    </a:cubicBezTo>
                    <a:cubicBezTo>
                      <a:pt x="249" y="173"/>
                      <a:pt x="250" y="173"/>
                      <a:pt x="244" y="173"/>
                    </a:cubicBezTo>
                    <a:cubicBezTo>
                      <a:pt x="237" y="172"/>
                      <a:pt x="225" y="172"/>
                      <a:pt x="224" y="166"/>
                    </a:cubicBezTo>
                    <a:cubicBezTo>
                      <a:pt x="223" y="161"/>
                      <a:pt x="220" y="159"/>
                      <a:pt x="223" y="159"/>
                    </a:cubicBezTo>
                    <a:cubicBezTo>
                      <a:pt x="227" y="159"/>
                      <a:pt x="234" y="154"/>
                      <a:pt x="226" y="154"/>
                    </a:cubicBezTo>
                    <a:cubicBezTo>
                      <a:pt x="218" y="155"/>
                      <a:pt x="212" y="157"/>
                      <a:pt x="208" y="157"/>
                    </a:cubicBezTo>
                    <a:cubicBezTo>
                      <a:pt x="205" y="157"/>
                      <a:pt x="201" y="152"/>
                      <a:pt x="199" y="157"/>
                    </a:cubicBezTo>
                    <a:cubicBezTo>
                      <a:pt x="198" y="163"/>
                      <a:pt x="196" y="169"/>
                      <a:pt x="193" y="173"/>
                    </a:cubicBezTo>
                    <a:cubicBezTo>
                      <a:pt x="191" y="176"/>
                      <a:pt x="191" y="176"/>
                      <a:pt x="184" y="179"/>
                    </a:cubicBezTo>
                    <a:cubicBezTo>
                      <a:pt x="176" y="182"/>
                      <a:pt x="174" y="181"/>
                      <a:pt x="176" y="187"/>
                    </a:cubicBezTo>
                    <a:cubicBezTo>
                      <a:pt x="176" y="188"/>
                      <a:pt x="176" y="189"/>
                      <a:pt x="177" y="190"/>
                    </a:cubicBezTo>
                    <a:cubicBezTo>
                      <a:pt x="176" y="190"/>
                      <a:pt x="174" y="189"/>
                      <a:pt x="170" y="189"/>
                    </a:cubicBezTo>
                    <a:cubicBezTo>
                      <a:pt x="165" y="190"/>
                      <a:pt x="164" y="192"/>
                      <a:pt x="158" y="194"/>
                    </a:cubicBezTo>
                    <a:cubicBezTo>
                      <a:pt x="152" y="196"/>
                      <a:pt x="152" y="194"/>
                      <a:pt x="147" y="193"/>
                    </a:cubicBezTo>
                    <a:cubicBezTo>
                      <a:pt x="142" y="192"/>
                      <a:pt x="144" y="190"/>
                      <a:pt x="143" y="188"/>
                    </a:cubicBezTo>
                    <a:cubicBezTo>
                      <a:pt x="146" y="188"/>
                      <a:pt x="148" y="188"/>
                      <a:pt x="149" y="187"/>
                    </a:cubicBezTo>
                    <a:cubicBezTo>
                      <a:pt x="150" y="185"/>
                      <a:pt x="149" y="186"/>
                      <a:pt x="152" y="181"/>
                    </a:cubicBezTo>
                    <a:cubicBezTo>
                      <a:pt x="156" y="177"/>
                      <a:pt x="153" y="178"/>
                      <a:pt x="156" y="174"/>
                    </a:cubicBezTo>
                    <a:cubicBezTo>
                      <a:pt x="160" y="171"/>
                      <a:pt x="161" y="169"/>
                      <a:pt x="160" y="164"/>
                    </a:cubicBezTo>
                    <a:cubicBezTo>
                      <a:pt x="159" y="158"/>
                      <a:pt x="161" y="157"/>
                      <a:pt x="163" y="159"/>
                    </a:cubicBezTo>
                    <a:cubicBezTo>
                      <a:pt x="166" y="161"/>
                      <a:pt x="163" y="165"/>
                      <a:pt x="168" y="163"/>
                    </a:cubicBezTo>
                    <a:cubicBezTo>
                      <a:pt x="173" y="161"/>
                      <a:pt x="174" y="162"/>
                      <a:pt x="176" y="163"/>
                    </a:cubicBezTo>
                    <a:cubicBezTo>
                      <a:pt x="178" y="164"/>
                      <a:pt x="181" y="165"/>
                      <a:pt x="183" y="164"/>
                    </a:cubicBezTo>
                    <a:cubicBezTo>
                      <a:pt x="184" y="164"/>
                      <a:pt x="184" y="163"/>
                      <a:pt x="185" y="163"/>
                    </a:cubicBezTo>
                    <a:cubicBezTo>
                      <a:pt x="182" y="161"/>
                      <a:pt x="181" y="158"/>
                      <a:pt x="181" y="155"/>
                    </a:cubicBezTo>
                    <a:cubicBezTo>
                      <a:pt x="180" y="152"/>
                      <a:pt x="176" y="150"/>
                      <a:pt x="174" y="149"/>
                    </a:cubicBezTo>
                    <a:cubicBezTo>
                      <a:pt x="173" y="149"/>
                      <a:pt x="170" y="144"/>
                      <a:pt x="170" y="139"/>
                    </a:cubicBezTo>
                    <a:cubicBezTo>
                      <a:pt x="170" y="134"/>
                      <a:pt x="164" y="135"/>
                      <a:pt x="161" y="135"/>
                    </a:cubicBezTo>
                    <a:cubicBezTo>
                      <a:pt x="159" y="134"/>
                      <a:pt x="160" y="131"/>
                      <a:pt x="161" y="126"/>
                    </a:cubicBezTo>
                    <a:cubicBezTo>
                      <a:pt x="162" y="120"/>
                      <a:pt x="157" y="119"/>
                      <a:pt x="151" y="115"/>
                    </a:cubicBezTo>
                    <a:cubicBezTo>
                      <a:pt x="145" y="112"/>
                      <a:pt x="142" y="116"/>
                      <a:pt x="138" y="113"/>
                    </a:cubicBezTo>
                    <a:cubicBezTo>
                      <a:pt x="134" y="111"/>
                      <a:pt x="132" y="110"/>
                      <a:pt x="127" y="106"/>
                    </a:cubicBezTo>
                    <a:cubicBezTo>
                      <a:pt x="122" y="103"/>
                      <a:pt x="121" y="106"/>
                      <a:pt x="117" y="106"/>
                    </a:cubicBezTo>
                    <a:cubicBezTo>
                      <a:pt x="114" y="107"/>
                      <a:pt x="108" y="109"/>
                      <a:pt x="104" y="110"/>
                    </a:cubicBezTo>
                    <a:cubicBezTo>
                      <a:pt x="104" y="110"/>
                      <a:pt x="103" y="111"/>
                      <a:pt x="103" y="111"/>
                    </a:cubicBezTo>
                    <a:cubicBezTo>
                      <a:pt x="101" y="111"/>
                      <a:pt x="96" y="114"/>
                      <a:pt x="92" y="119"/>
                    </a:cubicBezTo>
                    <a:cubicBezTo>
                      <a:pt x="88" y="123"/>
                      <a:pt x="87" y="120"/>
                      <a:pt x="78" y="119"/>
                    </a:cubicBezTo>
                    <a:cubicBezTo>
                      <a:pt x="68" y="119"/>
                      <a:pt x="73" y="121"/>
                      <a:pt x="70" y="124"/>
                    </a:cubicBezTo>
                    <a:cubicBezTo>
                      <a:pt x="68" y="128"/>
                      <a:pt x="64" y="125"/>
                      <a:pt x="60" y="121"/>
                    </a:cubicBezTo>
                    <a:cubicBezTo>
                      <a:pt x="56" y="118"/>
                      <a:pt x="54" y="122"/>
                      <a:pt x="45" y="121"/>
                    </a:cubicBezTo>
                    <a:cubicBezTo>
                      <a:pt x="36" y="121"/>
                      <a:pt x="34" y="119"/>
                      <a:pt x="30" y="116"/>
                    </a:cubicBezTo>
                    <a:cubicBezTo>
                      <a:pt x="26" y="114"/>
                      <a:pt x="25" y="118"/>
                      <a:pt x="19" y="118"/>
                    </a:cubicBezTo>
                    <a:cubicBezTo>
                      <a:pt x="19" y="118"/>
                      <a:pt x="19" y="118"/>
                      <a:pt x="19" y="118"/>
                    </a:cubicBezTo>
                    <a:cubicBezTo>
                      <a:pt x="18" y="114"/>
                      <a:pt x="11" y="111"/>
                      <a:pt x="5" y="109"/>
                    </a:cubicBezTo>
                    <a:cubicBezTo>
                      <a:pt x="5" y="109"/>
                      <a:pt x="4" y="109"/>
                      <a:pt x="4" y="109"/>
                    </a:cubicBezTo>
                    <a:cubicBezTo>
                      <a:pt x="0" y="107"/>
                      <a:pt x="7" y="102"/>
                      <a:pt x="9" y="96"/>
                    </a:cubicBezTo>
                    <a:cubicBezTo>
                      <a:pt x="10" y="92"/>
                      <a:pt x="11" y="91"/>
                      <a:pt x="13" y="91"/>
                    </a:cubicBezTo>
                    <a:cubicBezTo>
                      <a:pt x="14" y="91"/>
                      <a:pt x="14" y="91"/>
                      <a:pt x="15" y="90"/>
                    </a:cubicBezTo>
                    <a:cubicBezTo>
                      <a:pt x="18" y="90"/>
                      <a:pt x="17" y="88"/>
                      <a:pt x="16" y="84"/>
                    </a:cubicBezTo>
                    <a:cubicBezTo>
                      <a:pt x="14" y="80"/>
                      <a:pt x="14" y="78"/>
                      <a:pt x="14" y="73"/>
                    </a:cubicBezTo>
                    <a:cubicBezTo>
                      <a:pt x="14" y="68"/>
                      <a:pt x="25" y="58"/>
                      <a:pt x="32" y="54"/>
                    </a:cubicBezTo>
                    <a:cubicBezTo>
                      <a:pt x="39" y="50"/>
                      <a:pt x="38" y="54"/>
                      <a:pt x="43" y="51"/>
                    </a:cubicBezTo>
                    <a:cubicBezTo>
                      <a:pt x="47" y="48"/>
                      <a:pt x="43" y="43"/>
                      <a:pt x="40" y="41"/>
                    </a:cubicBezTo>
                    <a:cubicBezTo>
                      <a:pt x="38" y="39"/>
                      <a:pt x="34" y="31"/>
                      <a:pt x="29" y="27"/>
                    </a:cubicBezTo>
                    <a:cubicBezTo>
                      <a:pt x="26" y="24"/>
                      <a:pt x="27" y="22"/>
                      <a:pt x="29" y="20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36" y="22"/>
                      <a:pt x="40" y="21"/>
                      <a:pt x="43" y="18"/>
                    </a:cubicBezTo>
                    <a:cubicBezTo>
                      <a:pt x="46" y="16"/>
                      <a:pt x="50" y="14"/>
                      <a:pt x="56" y="14"/>
                    </a:cubicBezTo>
                    <a:cubicBezTo>
                      <a:pt x="62" y="14"/>
                      <a:pt x="79" y="16"/>
                      <a:pt x="86" y="16"/>
                    </a:cubicBezTo>
                    <a:cubicBezTo>
                      <a:pt x="92" y="17"/>
                      <a:pt x="96" y="15"/>
                      <a:pt x="103" y="18"/>
                    </a:cubicBezTo>
                    <a:cubicBezTo>
                      <a:pt x="109" y="21"/>
                      <a:pt x="107" y="26"/>
                      <a:pt x="118" y="24"/>
                    </a:cubicBezTo>
                    <a:cubicBezTo>
                      <a:pt x="130" y="21"/>
                      <a:pt x="135" y="24"/>
                      <a:pt x="137" y="25"/>
                    </a:cubicBezTo>
                    <a:cubicBezTo>
                      <a:pt x="140" y="25"/>
                      <a:pt x="142" y="26"/>
                      <a:pt x="145" y="25"/>
                    </a:cubicBezTo>
                    <a:cubicBezTo>
                      <a:pt x="147" y="23"/>
                      <a:pt x="148" y="19"/>
                      <a:pt x="151" y="23"/>
                    </a:cubicBezTo>
                    <a:cubicBezTo>
                      <a:pt x="154" y="26"/>
                      <a:pt x="157" y="28"/>
                      <a:pt x="160" y="27"/>
                    </a:cubicBezTo>
                    <a:cubicBezTo>
                      <a:pt x="163" y="26"/>
                      <a:pt x="168" y="23"/>
                      <a:pt x="173" y="26"/>
                    </a:cubicBezTo>
                    <a:cubicBezTo>
                      <a:pt x="177" y="29"/>
                      <a:pt x="180" y="34"/>
                      <a:pt x="181" y="29"/>
                    </a:cubicBezTo>
                    <a:cubicBezTo>
                      <a:pt x="182" y="25"/>
                      <a:pt x="178" y="24"/>
                      <a:pt x="180" y="18"/>
                    </a:cubicBezTo>
                    <a:cubicBezTo>
                      <a:pt x="182" y="11"/>
                      <a:pt x="178" y="11"/>
                      <a:pt x="186" y="10"/>
                    </a:cubicBezTo>
                    <a:cubicBezTo>
                      <a:pt x="193" y="9"/>
                      <a:pt x="194" y="8"/>
                      <a:pt x="196" y="8"/>
                    </a:cubicBezTo>
                    <a:cubicBezTo>
                      <a:pt x="197" y="8"/>
                      <a:pt x="198" y="7"/>
                      <a:pt x="200" y="6"/>
                    </a:cubicBezTo>
                    <a:cubicBezTo>
                      <a:pt x="200" y="7"/>
                      <a:pt x="201" y="7"/>
                      <a:pt x="202" y="7"/>
                    </a:cubicBezTo>
                    <a:cubicBezTo>
                      <a:pt x="207" y="8"/>
                      <a:pt x="212" y="15"/>
                      <a:pt x="212" y="7"/>
                    </a:cubicBezTo>
                    <a:cubicBezTo>
                      <a:pt x="212" y="0"/>
                      <a:pt x="212" y="0"/>
                      <a:pt x="218" y="1"/>
                    </a:cubicBezTo>
                    <a:cubicBezTo>
                      <a:pt x="225" y="3"/>
                      <a:pt x="224" y="3"/>
                      <a:pt x="231" y="3"/>
                    </a:cubicBezTo>
                    <a:cubicBezTo>
                      <a:pt x="238" y="2"/>
                      <a:pt x="237" y="0"/>
                      <a:pt x="245" y="3"/>
                    </a:cubicBezTo>
                    <a:cubicBezTo>
                      <a:pt x="253" y="6"/>
                      <a:pt x="257" y="10"/>
                      <a:pt x="258" y="14"/>
                    </a:cubicBezTo>
                    <a:cubicBezTo>
                      <a:pt x="259" y="17"/>
                      <a:pt x="261" y="14"/>
                      <a:pt x="258" y="19"/>
                    </a:cubicBezTo>
                    <a:cubicBezTo>
                      <a:pt x="256" y="24"/>
                      <a:pt x="254" y="25"/>
                      <a:pt x="260" y="29"/>
                    </a:cubicBezTo>
                    <a:cubicBezTo>
                      <a:pt x="265" y="33"/>
                      <a:pt x="266" y="33"/>
                      <a:pt x="272" y="33"/>
                    </a:cubicBezTo>
                    <a:cubicBezTo>
                      <a:pt x="277" y="33"/>
                      <a:pt x="272" y="29"/>
                      <a:pt x="277" y="33"/>
                    </a:cubicBezTo>
                    <a:cubicBezTo>
                      <a:pt x="283" y="38"/>
                      <a:pt x="285" y="38"/>
                      <a:pt x="287" y="44"/>
                    </a:cubicBezTo>
                    <a:cubicBezTo>
                      <a:pt x="289" y="50"/>
                      <a:pt x="278" y="52"/>
                      <a:pt x="291" y="54"/>
                    </a:cubicBezTo>
                    <a:cubicBezTo>
                      <a:pt x="304" y="56"/>
                      <a:pt x="302" y="53"/>
                      <a:pt x="311" y="56"/>
                    </a:cubicBezTo>
                    <a:cubicBezTo>
                      <a:pt x="320" y="59"/>
                      <a:pt x="319" y="48"/>
                      <a:pt x="327" y="52"/>
                    </a:cubicBezTo>
                    <a:cubicBezTo>
                      <a:pt x="335" y="56"/>
                      <a:pt x="338" y="68"/>
                      <a:pt x="345" y="68"/>
                    </a:cubicBezTo>
                    <a:cubicBezTo>
                      <a:pt x="351" y="68"/>
                      <a:pt x="349" y="63"/>
                      <a:pt x="362" y="68"/>
                    </a:cubicBezTo>
                    <a:cubicBezTo>
                      <a:pt x="375" y="73"/>
                      <a:pt x="376" y="70"/>
                      <a:pt x="385" y="74"/>
                    </a:cubicBezTo>
                    <a:cubicBezTo>
                      <a:pt x="394" y="78"/>
                      <a:pt x="396" y="81"/>
                      <a:pt x="395" y="85"/>
                    </a:cubicBezTo>
                    <a:cubicBezTo>
                      <a:pt x="394" y="89"/>
                      <a:pt x="386" y="93"/>
                      <a:pt x="389" y="96"/>
                    </a:cubicBezTo>
                    <a:cubicBezTo>
                      <a:pt x="392" y="100"/>
                      <a:pt x="388" y="101"/>
                      <a:pt x="391" y="108"/>
                    </a:cubicBezTo>
                    <a:cubicBezTo>
                      <a:pt x="393" y="115"/>
                      <a:pt x="403" y="113"/>
                      <a:pt x="393" y="11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316" name="Freeform 816">
                <a:extLst>
                  <a:ext uri="{FF2B5EF4-FFF2-40B4-BE49-F238E27FC236}">
                    <a16:creationId xmlns:a16="http://schemas.microsoft.com/office/drawing/2014/main" id="{897D8097-81CB-EFA8-1AFD-A9AB16AEC0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3752" y="2184537"/>
                <a:ext cx="238856" cy="158750"/>
              </a:xfrm>
              <a:custGeom>
                <a:avLst/>
                <a:gdLst>
                  <a:gd name="T0" fmla="*/ 203 w 206"/>
                  <a:gd name="T1" fmla="*/ 74 h 135"/>
                  <a:gd name="T2" fmla="*/ 191 w 206"/>
                  <a:gd name="T3" fmla="*/ 82 h 135"/>
                  <a:gd name="T4" fmla="*/ 174 w 206"/>
                  <a:gd name="T5" fmla="*/ 84 h 135"/>
                  <a:gd name="T6" fmla="*/ 179 w 206"/>
                  <a:gd name="T7" fmla="*/ 96 h 135"/>
                  <a:gd name="T8" fmla="*/ 183 w 206"/>
                  <a:gd name="T9" fmla="*/ 107 h 135"/>
                  <a:gd name="T10" fmla="*/ 179 w 206"/>
                  <a:gd name="T11" fmla="*/ 109 h 135"/>
                  <a:gd name="T12" fmla="*/ 169 w 206"/>
                  <a:gd name="T13" fmla="*/ 111 h 135"/>
                  <a:gd name="T14" fmla="*/ 163 w 206"/>
                  <a:gd name="T15" fmla="*/ 119 h 135"/>
                  <a:gd name="T16" fmla="*/ 164 w 206"/>
                  <a:gd name="T17" fmla="*/ 130 h 135"/>
                  <a:gd name="T18" fmla="*/ 156 w 206"/>
                  <a:gd name="T19" fmla="*/ 127 h 135"/>
                  <a:gd name="T20" fmla="*/ 143 w 206"/>
                  <a:gd name="T21" fmla="*/ 128 h 135"/>
                  <a:gd name="T22" fmla="*/ 134 w 206"/>
                  <a:gd name="T23" fmla="*/ 124 h 135"/>
                  <a:gd name="T24" fmla="*/ 128 w 206"/>
                  <a:gd name="T25" fmla="*/ 126 h 135"/>
                  <a:gd name="T26" fmla="*/ 120 w 206"/>
                  <a:gd name="T27" fmla="*/ 126 h 135"/>
                  <a:gd name="T28" fmla="*/ 101 w 206"/>
                  <a:gd name="T29" fmla="*/ 125 h 135"/>
                  <a:gd name="T30" fmla="*/ 86 w 206"/>
                  <a:gd name="T31" fmla="*/ 119 h 135"/>
                  <a:gd name="T32" fmla="*/ 69 w 206"/>
                  <a:gd name="T33" fmla="*/ 117 h 135"/>
                  <a:gd name="T34" fmla="*/ 39 w 206"/>
                  <a:gd name="T35" fmla="*/ 115 h 135"/>
                  <a:gd name="T36" fmla="*/ 26 w 206"/>
                  <a:gd name="T37" fmla="*/ 119 h 135"/>
                  <a:gd name="T38" fmla="*/ 12 w 206"/>
                  <a:gd name="T39" fmla="*/ 121 h 135"/>
                  <a:gd name="T40" fmla="*/ 12 w 206"/>
                  <a:gd name="T41" fmla="*/ 121 h 135"/>
                  <a:gd name="T42" fmla="*/ 10 w 206"/>
                  <a:gd name="T43" fmla="*/ 110 h 135"/>
                  <a:gd name="T44" fmla="*/ 2 w 206"/>
                  <a:gd name="T45" fmla="*/ 100 h 135"/>
                  <a:gd name="T46" fmla="*/ 17 w 206"/>
                  <a:gd name="T47" fmla="*/ 91 h 135"/>
                  <a:gd name="T48" fmla="*/ 13 w 206"/>
                  <a:gd name="T49" fmla="*/ 76 h 135"/>
                  <a:gd name="T50" fmla="*/ 4 w 206"/>
                  <a:gd name="T51" fmla="*/ 66 h 135"/>
                  <a:gd name="T52" fmla="*/ 3 w 206"/>
                  <a:gd name="T53" fmla="*/ 59 h 135"/>
                  <a:gd name="T54" fmla="*/ 9 w 206"/>
                  <a:gd name="T55" fmla="*/ 59 h 135"/>
                  <a:gd name="T56" fmla="*/ 31 w 206"/>
                  <a:gd name="T57" fmla="*/ 57 h 135"/>
                  <a:gd name="T58" fmla="*/ 48 w 206"/>
                  <a:gd name="T59" fmla="*/ 50 h 135"/>
                  <a:gd name="T60" fmla="*/ 49 w 206"/>
                  <a:gd name="T61" fmla="*/ 38 h 135"/>
                  <a:gd name="T62" fmla="*/ 61 w 206"/>
                  <a:gd name="T63" fmla="*/ 27 h 135"/>
                  <a:gd name="T64" fmla="*/ 63 w 206"/>
                  <a:gd name="T65" fmla="*/ 17 h 135"/>
                  <a:gd name="T66" fmla="*/ 63 w 206"/>
                  <a:gd name="T67" fmla="*/ 12 h 135"/>
                  <a:gd name="T68" fmla="*/ 63 w 206"/>
                  <a:gd name="T69" fmla="*/ 12 h 135"/>
                  <a:gd name="T70" fmla="*/ 73 w 206"/>
                  <a:gd name="T71" fmla="*/ 10 h 135"/>
                  <a:gd name="T72" fmla="*/ 84 w 206"/>
                  <a:gd name="T73" fmla="*/ 10 h 135"/>
                  <a:gd name="T74" fmla="*/ 90 w 206"/>
                  <a:gd name="T75" fmla="*/ 3 h 135"/>
                  <a:gd name="T76" fmla="*/ 94 w 206"/>
                  <a:gd name="T77" fmla="*/ 1 h 135"/>
                  <a:gd name="T78" fmla="*/ 98 w 206"/>
                  <a:gd name="T79" fmla="*/ 3 h 135"/>
                  <a:gd name="T80" fmla="*/ 113 w 206"/>
                  <a:gd name="T81" fmla="*/ 4 h 135"/>
                  <a:gd name="T82" fmla="*/ 123 w 206"/>
                  <a:gd name="T83" fmla="*/ 9 h 135"/>
                  <a:gd name="T84" fmla="*/ 127 w 206"/>
                  <a:gd name="T85" fmla="*/ 13 h 135"/>
                  <a:gd name="T86" fmla="*/ 141 w 206"/>
                  <a:gd name="T87" fmla="*/ 9 h 135"/>
                  <a:gd name="T88" fmla="*/ 155 w 206"/>
                  <a:gd name="T89" fmla="*/ 19 h 135"/>
                  <a:gd name="T90" fmla="*/ 157 w 206"/>
                  <a:gd name="T91" fmla="*/ 35 h 135"/>
                  <a:gd name="T92" fmla="*/ 162 w 206"/>
                  <a:gd name="T93" fmla="*/ 44 h 135"/>
                  <a:gd name="T94" fmla="*/ 171 w 206"/>
                  <a:gd name="T95" fmla="*/ 55 h 135"/>
                  <a:gd name="T96" fmla="*/ 181 w 206"/>
                  <a:gd name="T97" fmla="*/ 56 h 135"/>
                  <a:gd name="T98" fmla="*/ 188 w 206"/>
                  <a:gd name="T99" fmla="*/ 64 h 135"/>
                  <a:gd name="T100" fmla="*/ 196 w 206"/>
                  <a:gd name="T101" fmla="*/ 69 h 135"/>
                  <a:gd name="T102" fmla="*/ 203 w 206"/>
                  <a:gd name="T103" fmla="*/ 74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6" h="135">
                    <a:moveTo>
                      <a:pt x="203" y="74"/>
                    </a:moveTo>
                    <a:cubicBezTo>
                      <a:pt x="200" y="77"/>
                      <a:pt x="200" y="82"/>
                      <a:pt x="191" y="82"/>
                    </a:cubicBezTo>
                    <a:cubicBezTo>
                      <a:pt x="182" y="82"/>
                      <a:pt x="171" y="77"/>
                      <a:pt x="174" y="84"/>
                    </a:cubicBezTo>
                    <a:cubicBezTo>
                      <a:pt x="177" y="92"/>
                      <a:pt x="178" y="92"/>
                      <a:pt x="179" y="96"/>
                    </a:cubicBezTo>
                    <a:cubicBezTo>
                      <a:pt x="180" y="99"/>
                      <a:pt x="180" y="105"/>
                      <a:pt x="183" y="107"/>
                    </a:cubicBezTo>
                    <a:cubicBezTo>
                      <a:pt x="181" y="108"/>
                      <a:pt x="180" y="109"/>
                      <a:pt x="179" y="109"/>
                    </a:cubicBezTo>
                    <a:cubicBezTo>
                      <a:pt x="177" y="109"/>
                      <a:pt x="176" y="110"/>
                      <a:pt x="169" y="111"/>
                    </a:cubicBezTo>
                    <a:cubicBezTo>
                      <a:pt x="161" y="112"/>
                      <a:pt x="165" y="112"/>
                      <a:pt x="163" y="119"/>
                    </a:cubicBezTo>
                    <a:cubicBezTo>
                      <a:pt x="161" y="125"/>
                      <a:pt x="165" y="126"/>
                      <a:pt x="164" y="130"/>
                    </a:cubicBezTo>
                    <a:cubicBezTo>
                      <a:pt x="163" y="135"/>
                      <a:pt x="160" y="130"/>
                      <a:pt x="156" y="127"/>
                    </a:cubicBezTo>
                    <a:cubicBezTo>
                      <a:pt x="151" y="124"/>
                      <a:pt x="146" y="127"/>
                      <a:pt x="143" y="128"/>
                    </a:cubicBezTo>
                    <a:cubicBezTo>
                      <a:pt x="140" y="129"/>
                      <a:pt x="137" y="127"/>
                      <a:pt x="134" y="124"/>
                    </a:cubicBezTo>
                    <a:cubicBezTo>
                      <a:pt x="131" y="120"/>
                      <a:pt x="130" y="124"/>
                      <a:pt x="128" y="126"/>
                    </a:cubicBezTo>
                    <a:cubicBezTo>
                      <a:pt x="125" y="127"/>
                      <a:pt x="123" y="126"/>
                      <a:pt x="120" y="126"/>
                    </a:cubicBezTo>
                    <a:cubicBezTo>
                      <a:pt x="118" y="125"/>
                      <a:pt x="113" y="122"/>
                      <a:pt x="101" y="125"/>
                    </a:cubicBezTo>
                    <a:cubicBezTo>
                      <a:pt x="90" y="127"/>
                      <a:pt x="92" y="122"/>
                      <a:pt x="86" y="119"/>
                    </a:cubicBezTo>
                    <a:cubicBezTo>
                      <a:pt x="79" y="116"/>
                      <a:pt x="75" y="118"/>
                      <a:pt x="69" y="117"/>
                    </a:cubicBezTo>
                    <a:cubicBezTo>
                      <a:pt x="62" y="117"/>
                      <a:pt x="45" y="115"/>
                      <a:pt x="39" y="115"/>
                    </a:cubicBezTo>
                    <a:cubicBezTo>
                      <a:pt x="33" y="115"/>
                      <a:pt x="29" y="117"/>
                      <a:pt x="26" y="119"/>
                    </a:cubicBezTo>
                    <a:cubicBezTo>
                      <a:pt x="23" y="122"/>
                      <a:pt x="19" y="123"/>
                      <a:pt x="12" y="121"/>
                    </a:cubicBezTo>
                    <a:cubicBezTo>
                      <a:pt x="12" y="121"/>
                      <a:pt x="12" y="121"/>
                      <a:pt x="12" y="121"/>
                    </a:cubicBezTo>
                    <a:cubicBezTo>
                      <a:pt x="5" y="119"/>
                      <a:pt x="11" y="114"/>
                      <a:pt x="10" y="110"/>
                    </a:cubicBezTo>
                    <a:cubicBezTo>
                      <a:pt x="10" y="105"/>
                      <a:pt x="4" y="105"/>
                      <a:pt x="2" y="100"/>
                    </a:cubicBezTo>
                    <a:cubicBezTo>
                      <a:pt x="0" y="94"/>
                      <a:pt x="12" y="95"/>
                      <a:pt x="17" y="91"/>
                    </a:cubicBezTo>
                    <a:cubicBezTo>
                      <a:pt x="22" y="87"/>
                      <a:pt x="16" y="83"/>
                      <a:pt x="13" y="76"/>
                    </a:cubicBezTo>
                    <a:cubicBezTo>
                      <a:pt x="10" y="69"/>
                      <a:pt x="9" y="69"/>
                      <a:pt x="4" y="66"/>
                    </a:cubicBezTo>
                    <a:cubicBezTo>
                      <a:pt x="1" y="65"/>
                      <a:pt x="2" y="61"/>
                      <a:pt x="3" y="59"/>
                    </a:cubicBezTo>
                    <a:cubicBezTo>
                      <a:pt x="5" y="62"/>
                      <a:pt x="5" y="59"/>
                      <a:pt x="9" y="59"/>
                    </a:cubicBezTo>
                    <a:cubicBezTo>
                      <a:pt x="14" y="59"/>
                      <a:pt x="27" y="62"/>
                      <a:pt x="31" y="57"/>
                    </a:cubicBezTo>
                    <a:cubicBezTo>
                      <a:pt x="36" y="52"/>
                      <a:pt x="41" y="53"/>
                      <a:pt x="48" y="50"/>
                    </a:cubicBezTo>
                    <a:cubicBezTo>
                      <a:pt x="55" y="47"/>
                      <a:pt x="49" y="45"/>
                      <a:pt x="49" y="38"/>
                    </a:cubicBezTo>
                    <a:cubicBezTo>
                      <a:pt x="49" y="31"/>
                      <a:pt x="56" y="29"/>
                      <a:pt x="61" y="27"/>
                    </a:cubicBezTo>
                    <a:cubicBezTo>
                      <a:pt x="66" y="25"/>
                      <a:pt x="67" y="22"/>
                      <a:pt x="63" y="17"/>
                    </a:cubicBezTo>
                    <a:cubicBezTo>
                      <a:pt x="60" y="14"/>
                      <a:pt x="61" y="13"/>
                      <a:pt x="63" y="12"/>
                    </a:cubicBezTo>
                    <a:cubicBezTo>
                      <a:pt x="63" y="12"/>
                      <a:pt x="63" y="12"/>
                      <a:pt x="63" y="12"/>
                    </a:cubicBezTo>
                    <a:cubicBezTo>
                      <a:pt x="67" y="13"/>
                      <a:pt x="69" y="12"/>
                      <a:pt x="73" y="10"/>
                    </a:cubicBezTo>
                    <a:cubicBezTo>
                      <a:pt x="77" y="9"/>
                      <a:pt x="80" y="13"/>
                      <a:pt x="84" y="10"/>
                    </a:cubicBezTo>
                    <a:cubicBezTo>
                      <a:pt x="88" y="6"/>
                      <a:pt x="88" y="5"/>
                      <a:pt x="90" y="3"/>
                    </a:cubicBezTo>
                    <a:cubicBezTo>
                      <a:pt x="91" y="3"/>
                      <a:pt x="93" y="2"/>
                      <a:pt x="94" y="1"/>
                    </a:cubicBezTo>
                    <a:cubicBezTo>
                      <a:pt x="93" y="5"/>
                      <a:pt x="92" y="3"/>
                      <a:pt x="98" y="3"/>
                    </a:cubicBezTo>
                    <a:cubicBezTo>
                      <a:pt x="106" y="3"/>
                      <a:pt x="109" y="0"/>
                      <a:pt x="113" y="4"/>
                    </a:cubicBezTo>
                    <a:cubicBezTo>
                      <a:pt x="117" y="7"/>
                      <a:pt x="122" y="5"/>
                      <a:pt x="123" y="9"/>
                    </a:cubicBezTo>
                    <a:cubicBezTo>
                      <a:pt x="124" y="13"/>
                      <a:pt x="121" y="16"/>
                      <a:pt x="127" y="13"/>
                    </a:cubicBezTo>
                    <a:cubicBezTo>
                      <a:pt x="134" y="10"/>
                      <a:pt x="136" y="6"/>
                      <a:pt x="141" y="9"/>
                    </a:cubicBezTo>
                    <a:cubicBezTo>
                      <a:pt x="147" y="13"/>
                      <a:pt x="154" y="13"/>
                      <a:pt x="155" y="19"/>
                    </a:cubicBezTo>
                    <a:cubicBezTo>
                      <a:pt x="156" y="25"/>
                      <a:pt x="158" y="31"/>
                      <a:pt x="157" y="35"/>
                    </a:cubicBezTo>
                    <a:cubicBezTo>
                      <a:pt x="156" y="38"/>
                      <a:pt x="156" y="37"/>
                      <a:pt x="162" y="44"/>
                    </a:cubicBezTo>
                    <a:cubicBezTo>
                      <a:pt x="168" y="51"/>
                      <a:pt x="168" y="54"/>
                      <a:pt x="171" y="55"/>
                    </a:cubicBezTo>
                    <a:cubicBezTo>
                      <a:pt x="174" y="55"/>
                      <a:pt x="181" y="52"/>
                      <a:pt x="181" y="56"/>
                    </a:cubicBezTo>
                    <a:cubicBezTo>
                      <a:pt x="181" y="60"/>
                      <a:pt x="183" y="63"/>
                      <a:pt x="188" y="64"/>
                    </a:cubicBezTo>
                    <a:cubicBezTo>
                      <a:pt x="192" y="65"/>
                      <a:pt x="194" y="65"/>
                      <a:pt x="196" y="69"/>
                    </a:cubicBezTo>
                    <a:cubicBezTo>
                      <a:pt x="198" y="73"/>
                      <a:pt x="206" y="72"/>
                      <a:pt x="203" y="7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6" name="Gruppieren 35">
              <a:extLst>
                <a:ext uri="{FF2B5EF4-FFF2-40B4-BE49-F238E27FC236}">
                  <a16:creationId xmlns:a16="http://schemas.microsoft.com/office/drawing/2014/main" id="{4D08BCBF-5257-0EE7-AD26-F5904EA19B01}"/>
                </a:ext>
              </a:extLst>
            </p:cNvPr>
            <p:cNvGrpSpPr/>
            <p:nvPr/>
          </p:nvGrpSpPr>
          <p:grpSpPr>
            <a:xfrm>
              <a:off x="5700423" y="2458417"/>
              <a:ext cx="2931831" cy="2644776"/>
              <a:chOff x="3194290" y="2521087"/>
              <a:chExt cx="2931830" cy="2644776"/>
            </a:xfrm>
            <a:solidFill>
              <a:schemeClr val="bg1">
                <a:lumMod val="50000"/>
              </a:schemeClr>
            </a:solidFill>
          </p:grpSpPr>
          <p:sp>
            <p:nvSpPr>
              <p:cNvPr id="216" name="Freeform 424">
                <a:extLst>
                  <a:ext uri="{FF2B5EF4-FFF2-40B4-BE49-F238E27FC236}">
                    <a16:creationId xmlns:a16="http://schemas.microsoft.com/office/drawing/2014/main" id="{B4AD4D7F-A59A-9EB7-0A33-C69FDA3599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2720" y="2833825"/>
                <a:ext cx="343452" cy="273050"/>
              </a:xfrm>
              <a:custGeom>
                <a:avLst/>
                <a:gdLst>
                  <a:gd name="T0" fmla="*/ 293 w 296"/>
                  <a:gd name="T1" fmla="*/ 103 h 232"/>
                  <a:gd name="T2" fmla="*/ 290 w 296"/>
                  <a:gd name="T3" fmla="*/ 109 h 232"/>
                  <a:gd name="T4" fmla="*/ 282 w 296"/>
                  <a:gd name="T5" fmla="*/ 109 h 232"/>
                  <a:gd name="T6" fmla="*/ 265 w 296"/>
                  <a:gd name="T7" fmla="*/ 107 h 232"/>
                  <a:gd name="T8" fmla="*/ 257 w 296"/>
                  <a:gd name="T9" fmla="*/ 107 h 232"/>
                  <a:gd name="T10" fmla="*/ 251 w 296"/>
                  <a:gd name="T11" fmla="*/ 110 h 232"/>
                  <a:gd name="T12" fmla="*/ 243 w 296"/>
                  <a:gd name="T13" fmla="*/ 121 h 232"/>
                  <a:gd name="T14" fmla="*/ 227 w 296"/>
                  <a:gd name="T15" fmla="*/ 121 h 232"/>
                  <a:gd name="T16" fmla="*/ 230 w 296"/>
                  <a:gd name="T17" fmla="*/ 129 h 232"/>
                  <a:gd name="T18" fmla="*/ 231 w 296"/>
                  <a:gd name="T19" fmla="*/ 140 h 232"/>
                  <a:gd name="T20" fmla="*/ 213 w 296"/>
                  <a:gd name="T21" fmla="*/ 150 h 232"/>
                  <a:gd name="T22" fmla="*/ 196 w 296"/>
                  <a:gd name="T23" fmla="*/ 157 h 232"/>
                  <a:gd name="T24" fmla="*/ 187 w 296"/>
                  <a:gd name="T25" fmla="*/ 170 h 232"/>
                  <a:gd name="T26" fmla="*/ 165 w 296"/>
                  <a:gd name="T27" fmla="*/ 174 h 232"/>
                  <a:gd name="T28" fmla="*/ 157 w 296"/>
                  <a:gd name="T29" fmla="*/ 181 h 232"/>
                  <a:gd name="T30" fmla="*/ 141 w 296"/>
                  <a:gd name="T31" fmla="*/ 181 h 232"/>
                  <a:gd name="T32" fmla="*/ 130 w 296"/>
                  <a:gd name="T33" fmla="*/ 188 h 232"/>
                  <a:gd name="T34" fmla="*/ 118 w 296"/>
                  <a:gd name="T35" fmla="*/ 196 h 232"/>
                  <a:gd name="T36" fmla="*/ 109 w 296"/>
                  <a:gd name="T37" fmla="*/ 207 h 232"/>
                  <a:gd name="T38" fmla="*/ 107 w 296"/>
                  <a:gd name="T39" fmla="*/ 232 h 232"/>
                  <a:gd name="T40" fmla="*/ 1 w 296"/>
                  <a:gd name="T41" fmla="*/ 231 h 232"/>
                  <a:gd name="T42" fmla="*/ 7 w 296"/>
                  <a:gd name="T43" fmla="*/ 224 h 232"/>
                  <a:gd name="T44" fmla="*/ 29 w 296"/>
                  <a:gd name="T45" fmla="*/ 219 h 232"/>
                  <a:gd name="T46" fmla="*/ 44 w 296"/>
                  <a:gd name="T47" fmla="*/ 212 h 232"/>
                  <a:gd name="T48" fmla="*/ 59 w 296"/>
                  <a:gd name="T49" fmla="*/ 200 h 232"/>
                  <a:gd name="T50" fmla="*/ 74 w 296"/>
                  <a:gd name="T51" fmla="*/ 184 h 232"/>
                  <a:gd name="T52" fmla="*/ 85 w 296"/>
                  <a:gd name="T53" fmla="*/ 169 h 232"/>
                  <a:gd name="T54" fmla="*/ 89 w 296"/>
                  <a:gd name="T55" fmla="*/ 159 h 232"/>
                  <a:gd name="T56" fmla="*/ 86 w 296"/>
                  <a:gd name="T57" fmla="*/ 151 h 232"/>
                  <a:gd name="T58" fmla="*/ 86 w 296"/>
                  <a:gd name="T59" fmla="*/ 132 h 232"/>
                  <a:gd name="T60" fmla="*/ 90 w 296"/>
                  <a:gd name="T61" fmla="*/ 118 h 232"/>
                  <a:gd name="T62" fmla="*/ 100 w 296"/>
                  <a:gd name="T63" fmla="*/ 105 h 232"/>
                  <a:gd name="T64" fmla="*/ 105 w 296"/>
                  <a:gd name="T65" fmla="*/ 88 h 232"/>
                  <a:gd name="T66" fmla="*/ 115 w 296"/>
                  <a:gd name="T67" fmla="*/ 79 h 232"/>
                  <a:gd name="T68" fmla="*/ 128 w 296"/>
                  <a:gd name="T69" fmla="*/ 72 h 232"/>
                  <a:gd name="T70" fmla="*/ 140 w 296"/>
                  <a:gd name="T71" fmla="*/ 67 h 232"/>
                  <a:gd name="T72" fmla="*/ 152 w 296"/>
                  <a:gd name="T73" fmla="*/ 59 h 232"/>
                  <a:gd name="T74" fmla="*/ 162 w 296"/>
                  <a:gd name="T75" fmla="*/ 50 h 232"/>
                  <a:gd name="T76" fmla="*/ 177 w 296"/>
                  <a:gd name="T77" fmla="*/ 32 h 232"/>
                  <a:gd name="T78" fmla="*/ 181 w 296"/>
                  <a:gd name="T79" fmla="*/ 15 h 232"/>
                  <a:gd name="T80" fmla="*/ 187 w 296"/>
                  <a:gd name="T81" fmla="*/ 4 h 232"/>
                  <a:gd name="T82" fmla="*/ 199 w 296"/>
                  <a:gd name="T83" fmla="*/ 2 h 232"/>
                  <a:gd name="T84" fmla="*/ 203 w 296"/>
                  <a:gd name="T85" fmla="*/ 11 h 232"/>
                  <a:gd name="T86" fmla="*/ 218 w 296"/>
                  <a:gd name="T87" fmla="*/ 23 h 232"/>
                  <a:gd name="T88" fmla="*/ 242 w 296"/>
                  <a:gd name="T89" fmla="*/ 23 h 232"/>
                  <a:gd name="T90" fmla="*/ 252 w 296"/>
                  <a:gd name="T91" fmla="*/ 17 h 232"/>
                  <a:gd name="T92" fmla="*/ 258 w 296"/>
                  <a:gd name="T93" fmla="*/ 13 h 232"/>
                  <a:gd name="T94" fmla="*/ 270 w 296"/>
                  <a:gd name="T95" fmla="*/ 24 h 232"/>
                  <a:gd name="T96" fmla="*/ 272 w 296"/>
                  <a:gd name="T97" fmla="*/ 24 h 232"/>
                  <a:gd name="T98" fmla="*/ 276 w 296"/>
                  <a:gd name="T99" fmla="*/ 28 h 232"/>
                  <a:gd name="T100" fmla="*/ 283 w 296"/>
                  <a:gd name="T101" fmla="*/ 40 h 232"/>
                  <a:gd name="T102" fmla="*/ 283 w 296"/>
                  <a:gd name="T103" fmla="*/ 59 h 232"/>
                  <a:gd name="T104" fmla="*/ 285 w 296"/>
                  <a:gd name="T105" fmla="*/ 71 h 232"/>
                  <a:gd name="T106" fmla="*/ 287 w 296"/>
                  <a:gd name="T107" fmla="*/ 84 h 232"/>
                  <a:gd name="T108" fmla="*/ 293 w 296"/>
                  <a:gd name="T109" fmla="*/ 93 h 232"/>
                  <a:gd name="T110" fmla="*/ 293 w 296"/>
                  <a:gd name="T111" fmla="*/ 10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232">
                    <a:moveTo>
                      <a:pt x="293" y="103"/>
                    </a:moveTo>
                    <a:cubicBezTo>
                      <a:pt x="291" y="105"/>
                      <a:pt x="295" y="109"/>
                      <a:pt x="290" y="109"/>
                    </a:cubicBezTo>
                    <a:cubicBezTo>
                      <a:pt x="284" y="110"/>
                      <a:pt x="289" y="111"/>
                      <a:pt x="282" y="109"/>
                    </a:cubicBezTo>
                    <a:cubicBezTo>
                      <a:pt x="276" y="108"/>
                      <a:pt x="268" y="107"/>
                      <a:pt x="265" y="107"/>
                    </a:cubicBezTo>
                    <a:cubicBezTo>
                      <a:pt x="262" y="107"/>
                      <a:pt x="259" y="105"/>
                      <a:pt x="257" y="107"/>
                    </a:cubicBezTo>
                    <a:cubicBezTo>
                      <a:pt x="256" y="109"/>
                      <a:pt x="252" y="105"/>
                      <a:pt x="251" y="110"/>
                    </a:cubicBezTo>
                    <a:cubicBezTo>
                      <a:pt x="250" y="115"/>
                      <a:pt x="245" y="120"/>
                      <a:pt x="243" y="121"/>
                    </a:cubicBezTo>
                    <a:cubicBezTo>
                      <a:pt x="241" y="122"/>
                      <a:pt x="228" y="119"/>
                      <a:pt x="227" y="121"/>
                    </a:cubicBezTo>
                    <a:cubicBezTo>
                      <a:pt x="227" y="123"/>
                      <a:pt x="230" y="124"/>
                      <a:pt x="230" y="129"/>
                    </a:cubicBezTo>
                    <a:cubicBezTo>
                      <a:pt x="230" y="134"/>
                      <a:pt x="239" y="138"/>
                      <a:pt x="231" y="140"/>
                    </a:cubicBezTo>
                    <a:cubicBezTo>
                      <a:pt x="222" y="142"/>
                      <a:pt x="217" y="148"/>
                      <a:pt x="213" y="150"/>
                    </a:cubicBezTo>
                    <a:cubicBezTo>
                      <a:pt x="210" y="152"/>
                      <a:pt x="203" y="149"/>
                      <a:pt x="196" y="157"/>
                    </a:cubicBezTo>
                    <a:cubicBezTo>
                      <a:pt x="190" y="164"/>
                      <a:pt x="196" y="168"/>
                      <a:pt x="187" y="170"/>
                    </a:cubicBezTo>
                    <a:cubicBezTo>
                      <a:pt x="178" y="172"/>
                      <a:pt x="166" y="171"/>
                      <a:pt x="165" y="174"/>
                    </a:cubicBezTo>
                    <a:cubicBezTo>
                      <a:pt x="163" y="178"/>
                      <a:pt x="162" y="181"/>
                      <a:pt x="157" y="181"/>
                    </a:cubicBezTo>
                    <a:cubicBezTo>
                      <a:pt x="153" y="180"/>
                      <a:pt x="146" y="179"/>
                      <a:pt x="141" y="181"/>
                    </a:cubicBezTo>
                    <a:cubicBezTo>
                      <a:pt x="136" y="183"/>
                      <a:pt x="137" y="184"/>
                      <a:pt x="130" y="188"/>
                    </a:cubicBezTo>
                    <a:cubicBezTo>
                      <a:pt x="122" y="192"/>
                      <a:pt x="124" y="192"/>
                      <a:pt x="118" y="196"/>
                    </a:cubicBezTo>
                    <a:cubicBezTo>
                      <a:pt x="113" y="201"/>
                      <a:pt x="109" y="207"/>
                      <a:pt x="109" y="207"/>
                    </a:cubicBezTo>
                    <a:cubicBezTo>
                      <a:pt x="107" y="232"/>
                      <a:pt x="107" y="232"/>
                      <a:pt x="107" y="232"/>
                    </a:cubicBezTo>
                    <a:cubicBezTo>
                      <a:pt x="1" y="231"/>
                      <a:pt x="1" y="231"/>
                      <a:pt x="1" y="231"/>
                    </a:cubicBezTo>
                    <a:cubicBezTo>
                      <a:pt x="4" y="226"/>
                      <a:pt x="0" y="224"/>
                      <a:pt x="7" y="224"/>
                    </a:cubicBezTo>
                    <a:cubicBezTo>
                      <a:pt x="16" y="224"/>
                      <a:pt x="22" y="222"/>
                      <a:pt x="29" y="219"/>
                    </a:cubicBezTo>
                    <a:cubicBezTo>
                      <a:pt x="37" y="216"/>
                      <a:pt x="39" y="217"/>
                      <a:pt x="44" y="212"/>
                    </a:cubicBezTo>
                    <a:cubicBezTo>
                      <a:pt x="50" y="207"/>
                      <a:pt x="51" y="203"/>
                      <a:pt x="59" y="200"/>
                    </a:cubicBezTo>
                    <a:cubicBezTo>
                      <a:pt x="67" y="197"/>
                      <a:pt x="68" y="194"/>
                      <a:pt x="74" y="184"/>
                    </a:cubicBezTo>
                    <a:cubicBezTo>
                      <a:pt x="79" y="174"/>
                      <a:pt x="81" y="175"/>
                      <a:pt x="85" y="169"/>
                    </a:cubicBezTo>
                    <a:cubicBezTo>
                      <a:pt x="88" y="164"/>
                      <a:pt x="89" y="163"/>
                      <a:pt x="89" y="159"/>
                    </a:cubicBezTo>
                    <a:cubicBezTo>
                      <a:pt x="89" y="154"/>
                      <a:pt x="88" y="163"/>
                      <a:pt x="86" y="151"/>
                    </a:cubicBezTo>
                    <a:cubicBezTo>
                      <a:pt x="84" y="140"/>
                      <a:pt x="86" y="139"/>
                      <a:pt x="86" y="132"/>
                    </a:cubicBezTo>
                    <a:cubicBezTo>
                      <a:pt x="87" y="126"/>
                      <a:pt x="86" y="122"/>
                      <a:pt x="90" y="118"/>
                    </a:cubicBezTo>
                    <a:cubicBezTo>
                      <a:pt x="95" y="113"/>
                      <a:pt x="98" y="109"/>
                      <a:pt x="100" y="105"/>
                    </a:cubicBezTo>
                    <a:cubicBezTo>
                      <a:pt x="102" y="101"/>
                      <a:pt x="101" y="92"/>
                      <a:pt x="105" y="88"/>
                    </a:cubicBezTo>
                    <a:cubicBezTo>
                      <a:pt x="109" y="84"/>
                      <a:pt x="108" y="83"/>
                      <a:pt x="115" y="79"/>
                    </a:cubicBezTo>
                    <a:cubicBezTo>
                      <a:pt x="123" y="75"/>
                      <a:pt x="119" y="76"/>
                      <a:pt x="128" y="72"/>
                    </a:cubicBezTo>
                    <a:cubicBezTo>
                      <a:pt x="137" y="68"/>
                      <a:pt x="133" y="69"/>
                      <a:pt x="140" y="67"/>
                    </a:cubicBezTo>
                    <a:cubicBezTo>
                      <a:pt x="147" y="64"/>
                      <a:pt x="146" y="64"/>
                      <a:pt x="152" y="59"/>
                    </a:cubicBezTo>
                    <a:cubicBezTo>
                      <a:pt x="158" y="54"/>
                      <a:pt x="154" y="57"/>
                      <a:pt x="162" y="50"/>
                    </a:cubicBezTo>
                    <a:cubicBezTo>
                      <a:pt x="171" y="43"/>
                      <a:pt x="174" y="39"/>
                      <a:pt x="177" y="32"/>
                    </a:cubicBezTo>
                    <a:cubicBezTo>
                      <a:pt x="180" y="25"/>
                      <a:pt x="181" y="20"/>
                      <a:pt x="181" y="15"/>
                    </a:cubicBezTo>
                    <a:cubicBezTo>
                      <a:pt x="182" y="9"/>
                      <a:pt x="181" y="4"/>
                      <a:pt x="187" y="4"/>
                    </a:cubicBezTo>
                    <a:cubicBezTo>
                      <a:pt x="192" y="4"/>
                      <a:pt x="195" y="0"/>
                      <a:pt x="199" y="2"/>
                    </a:cubicBezTo>
                    <a:cubicBezTo>
                      <a:pt x="203" y="4"/>
                      <a:pt x="196" y="3"/>
                      <a:pt x="203" y="11"/>
                    </a:cubicBezTo>
                    <a:cubicBezTo>
                      <a:pt x="210" y="19"/>
                      <a:pt x="212" y="23"/>
                      <a:pt x="218" y="23"/>
                    </a:cubicBezTo>
                    <a:cubicBezTo>
                      <a:pt x="223" y="23"/>
                      <a:pt x="236" y="25"/>
                      <a:pt x="242" y="23"/>
                    </a:cubicBezTo>
                    <a:cubicBezTo>
                      <a:pt x="249" y="20"/>
                      <a:pt x="252" y="19"/>
                      <a:pt x="252" y="17"/>
                    </a:cubicBezTo>
                    <a:cubicBezTo>
                      <a:pt x="252" y="14"/>
                      <a:pt x="258" y="9"/>
                      <a:pt x="258" y="13"/>
                    </a:cubicBezTo>
                    <a:cubicBezTo>
                      <a:pt x="259" y="18"/>
                      <a:pt x="266" y="23"/>
                      <a:pt x="270" y="24"/>
                    </a:cubicBezTo>
                    <a:cubicBezTo>
                      <a:pt x="270" y="24"/>
                      <a:pt x="271" y="24"/>
                      <a:pt x="272" y="24"/>
                    </a:cubicBezTo>
                    <a:cubicBezTo>
                      <a:pt x="273" y="25"/>
                      <a:pt x="274" y="26"/>
                      <a:pt x="276" y="28"/>
                    </a:cubicBezTo>
                    <a:cubicBezTo>
                      <a:pt x="279" y="32"/>
                      <a:pt x="284" y="32"/>
                      <a:pt x="283" y="40"/>
                    </a:cubicBezTo>
                    <a:cubicBezTo>
                      <a:pt x="282" y="48"/>
                      <a:pt x="281" y="51"/>
                      <a:pt x="283" y="59"/>
                    </a:cubicBezTo>
                    <a:cubicBezTo>
                      <a:pt x="285" y="66"/>
                      <a:pt x="284" y="64"/>
                      <a:pt x="285" y="71"/>
                    </a:cubicBezTo>
                    <a:cubicBezTo>
                      <a:pt x="285" y="78"/>
                      <a:pt x="281" y="76"/>
                      <a:pt x="287" y="84"/>
                    </a:cubicBezTo>
                    <a:cubicBezTo>
                      <a:pt x="293" y="91"/>
                      <a:pt x="291" y="91"/>
                      <a:pt x="293" y="93"/>
                    </a:cubicBezTo>
                    <a:cubicBezTo>
                      <a:pt x="296" y="96"/>
                      <a:pt x="295" y="101"/>
                      <a:pt x="293" y="10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7" name="Freeform 425">
                <a:extLst>
                  <a:ext uri="{FF2B5EF4-FFF2-40B4-BE49-F238E27FC236}">
                    <a16:creationId xmlns:a16="http://schemas.microsoft.com/office/drawing/2014/main" id="{866D6BC9-A126-93DA-A4A4-BF205E5B9E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4073" y="3105288"/>
                <a:ext cx="245100" cy="212725"/>
              </a:xfrm>
              <a:custGeom>
                <a:avLst/>
                <a:gdLst>
                  <a:gd name="T0" fmla="*/ 212 w 212"/>
                  <a:gd name="T1" fmla="*/ 1 h 181"/>
                  <a:gd name="T2" fmla="*/ 211 w 212"/>
                  <a:gd name="T3" fmla="*/ 10 h 181"/>
                  <a:gd name="T4" fmla="*/ 211 w 212"/>
                  <a:gd name="T5" fmla="*/ 11 h 181"/>
                  <a:gd name="T6" fmla="*/ 210 w 212"/>
                  <a:gd name="T7" fmla="*/ 47 h 181"/>
                  <a:gd name="T8" fmla="*/ 129 w 212"/>
                  <a:gd name="T9" fmla="*/ 49 h 181"/>
                  <a:gd name="T10" fmla="*/ 126 w 212"/>
                  <a:gd name="T11" fmla="*/ 73 h 181"/>
                  <a:gd name="T12" fmla="*/ 127 w 212"/>
                  <a:gd name="T13" fmla="*/ 115 h 181"/>
                  <a:gd name="T14" fmla="*/ 116 w 212"/>
                  <a:gd name="T15" fmla="*/ 122 h 181"/>
                  <a:gd name="T16" fmla="*/ 100 w 212"/>
                  <a:gd name="T17" fmla="*/ 134 h 181"/>
                  <a:gd name="T18" fmla="*/ 101 w 212"/>
                  <a:gd name="T19" fmla="*/ 146 h 181"/>
                  <a:gd name="T20" fmla="*/ 99 w 212"/>
                  <a:gd name="T21" fmla="*/ 181 h 181"/>
                  <a:gd name="T22" fmla="*/ 1 w 212"/>
                  <a:gd name="T23" fmla="*/ 178 h 181"/>
                  <a:gd name="T24" fmla="*/ 3 w 212"/>
                  <a:gd name="T25" fmla="*/ 165 h 181"/>
                  <a:gd name="T26" fmla="*/ 14 w 212"/>
                  <a:gd name="T27" fmla="*/ 149 h 181"/>
                  <a:gd name="T28" fmla="*/ 22 w 212"/>
                  <a:gd name="T29" fmla="*/ 133 h 181"/>
                  <a:gd name="T30" fmla="*/ 27 w 212"/>
                  <a:gd name="T31" fmla="*/ 122 h 181"/>
                  <a:gd name="T32" fmla="*/ 34 w 212"/>
                  <a:gd name="T33" fmla="*/ 111 h 181"/>
                  <a:gd name="T34" fmla="*/ 38 w 212"/>
                  <a:gd name="T35" fmla="*/ 100 h 181"/>
                  <a:gd name="T36" fmla="*/ 49 w 212"/>
                  <a:gd name="T37" fmla="*/ 90 h 181"/>
                  <a:gd name="T38" fmla="*/ 58 w 212"/>
                  <a:gd name="T39" fmla="*/ 73 h 181"/>
                  <a:gd name="T40" fmla="*/ 65 w 212"/>
                  <a:gd name="T41" fmla="*/ 51 h 181"/>
                  <a:gd name="T42" fmla="*/ 73 w 212"/>
                  <a:gd name="T43" fmla="*/ 39 h 181"/>
                  <a:gd name="T44" fmla="*/ 87 w 212"/>
                  <a:gd name="T45" fmla="*/ 29 h 181"/>
                  <a:gd name="T46" fmla="*/ 95 w 212"/>
                  <a:gd name="T47" fmla="*/ 19 h 181"/>
                  <a:gd name="T48" fmla="*/ 102 w 212"/>
                  <a:gd name="T49" fmla="*/ 1 h 181"/>
                  <a:gd name="T50" fmla="*/ 104 w 212"/>
                  <a:gd name="T51" fmla="*/ 0 h 181"/>
                  <a:gd name="T52" fmla="*/ 210 w 212"/>
                  <a:gd name="T53" fmla="*/ 1 h 181"/>
                  <a:gd name="T54" fmla="*/ 212 w 212"/>
                  <a:gd name="T55" fmla="*/ 1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12" h="181">
                    <a:moveTo>
                      <a:pt x="212" y="1"/>
                    </a:moveTo>
                    <a:cubicBezTo>
                      <a:pt x="211" y="10"/>
                      <a:pt x="211" y="10"/>
                      <a:pt x="211" y="10"/>
                    </a:cubicBezTo>
                    <a:cubicBezTo>
                      <a:pt x="211" y="11"/>
                      <a:pt x="211" y="11"/>
                      <a:pt x="211" y="11"/>
                    </a:cubicBezTo>
                    <a:cubicBezTo>
                      <a:pt x="210" y="47"/>
                      <a:pt x="210" y="47"/>
                      <a:pt x="210" y="47"/>
                    </a:cubicBezTo>
                    <a:cubicBezTo>
                      <a:pt x="129" y="49"/>
                      <a:pt x="129" y="49"/>
                      <a:pt x="129" y="49"/>
                    </a:cubicBezTo>
                    <a:cubicBezTo>
                      <a:pt x="126" y="73"/>
                      <a:pt x="126" y="73"/>
                      <a:pt x="126" y="73"/>
                    </a:cubicBezTo>
                    <a:cubicBezTo>
                      <a:pt x="126" y="73"/>
                      <a:pt x="126" y="111"/>
                      <a:pt x="127" y="115"/>
                    </a:cubicBezTo>
                    <a:cubicBezTo>
                      <a:pt x="128" y="120"/>
                      <a:pt x="123" y="120"/>
                      <a:pt x="116" y="122"/>
                    </a:cubicBezTo>
                    <a:cubicBezTo>
                      <a:pt x="110" y="125"/>
                      <a:pt x="108" y="130"/>
                      <a:pt x="100" y="134"/>
                    </a:cubicBezTo>
                    <a:cubicBezTo>
                      <a:pt x="92" y="138"/>
                      <a:pt x="101" y="146"/>
                      <a:pt x="101" y="146"/>
                    </a:cubicBezTo>
                    <a:cubicBezTo>
                      <a:pt x="99" y="181"/>
                      <a:pt x="99" y="181"/>
                      <a:pt x="99" y="181"/>
                    </a:cubicBezTo>
                    <a:cubicBezTo>
                      <a:pt x="1" y="178"/>
                      <a:pt x="1" y="178"/>
                      <a:pt x="1" y="178"/>
                    </a:cubicBezTo>
                    <a:cubicBezTo>
                      <a:pt x="0" y="174"/>
                      <a:pt x="0" y="169"/>
                      <a:pt x="3" y="165"/>
                    </a:cubicBezTo>
                    <a:cubicBezTo>
                      <a:pt x="7" y="157"/>
                      <a:pt x="11" y="152"/>
                      <a:pt x="14" y="149"/>
                    </a:cubicBezTo>
                    <a:cubicBezTo>
                      <a:pt x="17" y="147"/>
                      <a:pt x="21" y="136"/>
                      <a:pt x="22" y="133"/>
                    </a:cubicBezTo>
                    <a:cubicBezTo>
                      <a:pt x="22" y="131"/>
                      <a:pt x="22" y="128"/>
                      <a:pt x="27" y="122"/>
                    </a:cubicBezTo>
                    <a:cubicBezTo>
                      <a:pt x="32" y="116"/>
                      <a:pt x="31" y="121"/>
                      <a:pt x="34" y="111"/>
                    </a:cubicBezTo>
                    <a:cubicBezTo>
                      <a:pt x="36" y="101"/>
                      <a:pt x="32" y="104"/>
                      <a:pt x="38" y="100"/>
                    </a:cubicBezTo>
                    <a:cubicBezTo>
                      <a:pt x="45" y="96"/>
                      <a:pt x="44" y="98"/>
                      <a:pt x="49" y="90"/>
                    </a:cubicBezTo>
                    <a:cubicBezTo>
                      <a:pt x="54" y="82"/>
                      <a:pt x="55" y="85"/>
                      <a:pt x="58" y="73"/>
                    </a:cubicBezTo>
                    <a:cubicBezTo>
                      <a:pt x="61" y="60"/>
                      <a:pt x="60" y="55"/>
                      <a:pt x="65" y="51"/>
                    </a:cubicBezTo>
                    <a:cubicBezTo>
                      <a:pt x="69" y="47"/>
                      <a:pt x="64" y="44"/>
                      <a:pt x="73" y="39"/>
                    </a:cubicBezTo>
                    <a:cubicBezTo>
                      <a:pt x="82" y="34"/>
                      <a:pt x="81" y="35"/>
                      <a:pt x="87" y="29"/>
                    </a:cubicBezTo>
                    <a:cubicBezTo>
                      <a:pt x="93" y="23"/>
                      <a:pt x="91" y="28"/>
                      <a:pt x="95" y="19"/>
                    </a:cubicBezTo>
                    <a:cubicBezTo>
                      <a:pt x="99" y="10"/>
                      <a:pt x="97" y="7"/>
                      <a:pt x="102" y="1"/>
                    </a:cubicBezTo>
                    <a:cubicBezTo>
                      <a:pt x="103" y="1"/>
                      <a:pt x="103" y="0"/>
                      <a:pt x="104" y="0"/>
                    </a:cubicBezTo>
                    <a:cubicBezTo>
                      <a:pt x="210" y="1"/>
                      <a:pt x="210" y="1"/>
                      <a:pt x="210" y="1"/>
                    </a:cubicBezTo>
                    <a:lnTo>
                      <a:pt x="212" y="1"/>
                    </a:ln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8" name="Freeform 426">
                <a:extLst>
                  <a:ext uri="{FF2B5EF4-FFF2-40B4-BE49-F238E27FC236}">
                    <a16:creationId xmlns:a16="http://schemas.microsoft.com/office/drawing/2014/main" id="{85886A14-1D01-075D-4B0C-583B9D532D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7611" y="2795725"/>
                <a:ext cx="577624" cy="595313"/>
              </a:xfrm>
              <a:custGeom>
                <a:avLst/>
                <a:gdLst>
                  <a:gd name="T0" fmla="*/ 498 w 500"/>
                  <a:gd name="T1" fmla="*/ 384 h 507"/>
                  <a:gd name="T2" fmla="*/ 332 w 500"/>
                  <a:gd name="T3" fmla="*/ 501 h 507"/>
                  <a:gd name="T4" fmla="*/ 303 w 500"/>
                  <a:gd name="T5" fmla="*/ 506 h 507"/>
                  <a:gd name="T6" fmla="*/ 286 w 500"/>
                  <a:gd name="T7" fmla="*/ 494 h 507"/>
                  <a:gd name="T8" fmla="*/ 270 w 500"/>
                  <a:gd name="T9" fmla="*/ 480 h 507"/>
                  <a:gd name="T10" fmla="*/ 253 w 500"/>
                  <a:gd name="T11" fmla="*/ 474 h 507"/>
                  <a:gd name="T12" fmla="*/ 238 w 500"/>
                  <a:gd name="T13" fmla="*/ 460 h 507"/>
                  <a:gd name="T14" fmla="*/ 91 w 500"/>
                  <a:gd name="T15" fmla="*/ 342 h 507"/>
                  <a:gd name="T16" fmla="*/ 1 w 500"/>
                  <a:gd name="T17" fmla="*/ 274 h 507"/>
                  <a:gd name="T18" fmla="*/ 0 w 500"/>
                  <a:gd name="T19" fmla="*/ 265 h 507"/>
                  <a:gd name="T20" fmla="*/ 11 w 500"/>
                  <a:gd name="T21" fmla="*/ 229 h 507"/>
                  <a:gd name="T22" fmla="*/ 34 w 500"/>
                  <a:gd name="T23" fmla="*/ 214 h 507"/>
                  <a:gd name="T24" fmla="*/ 58 w 500"/>
                  <a:gd name="T25" fmla="*/ 207 h 507"/>
                  <a:gd name="T26" fmla="*/ 89 w 500"/>
                  <a:gd name="T27" fmla="*/ 190 h 507"/>
                  <a:gd name="T28" fmla="*/ 124 w 500"/>
                  <a:gd name="T29" fmla="*/ 173 h 507"/>
                  <a:gd name="T30" fmla="*/ 120 w 500"/>
                  <a:gd name="T31" fmla="*/ 154 h 507"/>
                  <a:gd name="T32" fmla="*/ 144 w 500"/>
                  <a:gd name="T33" fmla="*/ 143 h 507"/>
                  <a:gd name="T34" fmla="*/ 158 w 500"/>
                  <a:gd name="T35" fmla="*/ 140 h 507"/>
                  <a:gd name="T36" fmla="*/ 183 w 500"/>
                  <a:gd name="T37" fmla="*/ 142 h 507"/>
                  <a:gd name="T38" fmla="*/ 186 w 500"/>
                  <a:gd name="T39" fmla="*/ 126 h 507"/>
                  <a:gd name="T40" fmla="*/ 178 w 500"/>
                  <a:gd name="T41" fmla="*/ 104 h 507"/>
                  <a:gd name="T42" fmla="*/ 176 w 500"/>
                  <a:gd name="T43" fmla="*/ 73 h 507"/>
                  <a:gd name="T44" fmla="*/ 165 w 500"/>
                  <a:gd name="T45" fmla="*/ 57 h 507"/>
                  <a:gd name="T46" fmla="*/ 195 w 500"/>
                  <a:gd name="T47" fmla="*/ 43 h 507"/>
                  <a:gd name="T48" fmla="*/ 221 w 500"/>
                  <a:gd name="T49" fmla="*/ 31 h 507"/>
                  <a:gd name="T50" fmla="*/ 254 w 500"/>
                  <a:gd name="T51" fmla="*/ 17 h 507"/>
                  <a:gd name="T52" fmla="*/ 292 w 500"/>
                  <a:gd name="T53" fmla="*/ 10 h 507"/>
                  <a:gd name="T54" fmla="*/ 335 w 500"/>
                  <a:gd name="T55" fmla="*/ 7 h 507"/>
                  <a:gd name="T56" fmla="*/ 356 w 500"/>
                  <a:gd name="T57" fmla="*/ 8 h 507"/>
                  <a:gd name="T58" fmla="*/ 385 w 500"/>
                  <a:gd name="T59" fmla="*/ 6 h 507"/>
                  <a:gd name="T60" fmla="*/ 412 w 500"/>
                  <a:gd name="T61" fmla="*/ 6 h 507"/>
                  <a:gd name="T62" fmla="*/ 419 w 500"/>
                  <a:gd name="T63" fmla="*/ 11 h 507"/>
                  <a:gd name="T64" fmla="*/ 413 w 500"/>
                  <a:gd name="T65" fmla="*/ 28 h 507"/>
                  <a:gd name="T66" fmla="*/ 413 w 500"/>
                  <a:gd name="T67" fmla="*/ 50 h 507"/>
                  <a:gd name="T68" fmla="*/ 406 w 500"/>
                  <a:gd name="T69" fmla="*/ 75 h 507"/>
                  <a:gd name="T70" fmla="*/ 395 w 500"/>
                  <a:gd name="T71" fmla="*/ 99 h 507"/>
                  <a:gd name="T72" fmla="*/ 414 w 500"/>
                  <a:gd name="T73" fmla="*/ 123 h 507"/>
                  <a:gd name="T74" fmla="*/ 431 w 500"/>
                  <a:gd name="T75" fmla="*/ 143 h 507"/>
                  <a:gd name="T76" fmla="*/ 438 w 500"/>
                  <a:gd name="T77" fmla="*/ 182 h 507"/>
                  <a:gd name="T78" fmla="*/ 443 w 500"/>
                  <a:gd name="T79" fmla="*/ 194 h 507"/>
                  <a:gd name="T80" fmla="*/ 447 w 500"/>
                  <a:gd name="T81" fmla="*/ 214 h 507"/>
                  <a:gd name="T82" fmla="*/ 450 w 500"/>
                  <a:gd name="T83" fmla="*/ 255 h 507"/>
                  <a:gd name="T84" fmla="*/ 450 w 500"/>
                  <a:gd name="T85" fmla="*/ 283 h 507"/>
                  <a:gd name="T86" fmla="*/ 448 w 500"/>
                  <a:gd name="T87" fmla="*/ 323 h 507"/>
                  <a:gd name="T88" fmla="*/ 461 w 500"/>
                  <a:gd name="T89" fmla="*/ 354 h 507"/>
                  <a:gd name="T90" fmla="*/ 492 w 500"/>
                  <a:gd name="T91" fmla="*/ 363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00" h="507">
                    <a:moveTo>
                      <a:pt x="500" y="382"/>
                    </a:moveTo>
                    <a:cubicBezTo>
                      <a:pt x="500" y="383"/>
                      <a:pt x="499" y="383"/>
                      <a:pt x="498" y="384"/>
                    </a:cubicBezTo>
                    <a:cubicBezTo>
                      <a:pt x="416" y="435"/>
                      <a:pt x="365" y="482"/>
                      <a:pt x="355" y="490"/>
                    </a:cubicBezTo>
                    <a:cubicBezTo>
                      <a:pt x="345" y="497"/>
                      <a:pt x="343" y="499"/>
                      <a:pt x="332" y="501"/>
                    </a:cubicBezTo>
                    <a:cubicBezTo>
                      <a:pt x="323" y="502"/>
                      <a:pt x="319" y="504"/>
                      <a:pt x="312" y="505"/>
                    </a:cubicBezTo>
                    <a:cubicBezTo>
                      <a:pt x="309" y="505"/>
                      <a:pt x="306" y="506"/>
                      <a:pt x="303" y="506"/>
                    </a:cubicBezTo>
                    <a:cubicBezTo>
                      <a:pt x="290" y="507"/>
                      <a:pt x="296" y="507"/>
                      <a:pt x="286" y="506"/>
                    </a:cubicBezTo>
                    <a:cubicBezTo>
                      <a:pt x="276" y="505"/>
                      <a:pt x="286" y="500"/>
                      <a:pt x="286" y="494"/>
                    </a:cubicBezTo>
                    <a:cubicBezTo>
                      <a:pt x="286" y="488"/>
                      <a:pt x="284" y="488"/>
                      <a:pt x="282" y="483"/>
                    </a:cubicBezTo>
                    <a:cubicBezTo>
                      <a:pt x="281" y="478"/>
                      <a:pt x="280" y="482"/>
                      <a:pt x="270" y="480"/>
                    </a:cubicBezTo>
                    <a:cubicBezTo>
                      <a:pt x="261" y="478"/>
                      <a:pt x="268" y="478"/>
                      <a:pt x="265" y="474"/>
                    </a:cubicBezTo>
                    <a:cubicBezTo>
                      <a:pt x="262" y="469"/>
                      <a:pt x="261" y="475"/>
                      <a:pt x="253" y="474"/>
                    </a:cubicBezTo>
                    <a:cubicBezTo>
                      <a:pt x="244" y="473"/>
                      <a:pt x="250" y="470"/>
                      <a:pt x="247" y="465"/>
                    </a:cubicBezTo>
                    <a:cubicBezTo>
                      <a:pt x="245" y="460"/>
                      <a:pt x="245" y="463"/>
                      <a:pt x="238" y="460"/>
                    </a:cubicBezTo>
                    <a:cubicBezTo>
                      <a:pt x="231" y="458"/>
                      <a:pt x="238" y="452"/>
                      <a:pt x="238" y="452"/>
                    </a:cubicBezTo>
                    <a:cubicBezTo>
                      <a:pt x="91" y="342"/>
                      <a:pt x="91" y="342"/>
                      <a:pt x="91" y="342"/>
                    </a:cubicBezTo>
                    <a:cubicBezTo>
                      <a:pt x="1" y="275"/>
                      <a:pt x="1" y="275"/>
                      <a:pt x="1" y="275"/>
                    </a:cubicBezTo>
                    <a:cubicBezTo>
                      <a:pt x="1" y="274"/>
                      <a:pt x="1" y="274"/>
                      <a:pt x="1" y="274"/>
                    </a:cubicBezTo>
                    <a:cubicBezTo>
                      <a:pt x="2" y="265"/>
                      <a:pt x="2" y="265"/>
                      <a:pt x="2" y="265"/>
                    </a:cubicBezTo>
                    <a:cubicBezTo>
                      <a:pt x="0" y="265"/>
                      <a:pt x="0" y="265"/>
                      <a:pt x="0" y="265"/>
                    </a:cubicBezTo>
                    <a:cubicBezTo>
                      <a:pt x="2" y="240"/>
                      <a:pt x="2" y="240"/>
                      <a:pt x="2" y="240"/>
                    </a:cubicBezTo>
                    <a:cubicBezTo>
                      <a:pt x="2" y="240"/>
                      <a:pt x="6" y="234"/>
                      <a:pt x="11" y="229"/>
                    </a:cubicBezTo>
                    <a:cubicBezTo>
                      <a:pt x="17" y="225"/>
                      <a:pt x="15" y="225"/>
                      <a:pt x="23" y="221"/>
                    </a:cubicBezTo>
                    <a:cubicBezTo>
                      <a:pt x="30" y="217"/>
                      <a:pt x="29" y="216"/>
                      <a:pt x="34" y="214"/>
                    </a:cubicBezTo>
                    <a:cubicBezTo>
                      <a:pt x="39" y="212"/>
                      <a:pt x="46" y="213"/>
                      <a:pt x="50" y="214"/>
                    </a:cubicBezTo>
                    <a:cubicBezTo>
                      <a:pt x="55" y="214"/>
                      <a:pt x="56" y="211"/>
                      <a:pt x="58" y="207"/>
                    </a:cubicBezTo>
                    <a:cubicBezTo>
                      <a:pt x="59" y="204"/>
                      <a:pt x="71" y="205"/>
                      <a:pt x="80" y="203"/>
                    </a:cubicBezTo>
                    <a:cubicBezTo>
                      <a:pt x="89" y="201"/>
                      <a:pt x="83" y="197"/>
                      <a:pt x="89" y="190"/>
                    </a:cubicBezTo>
                    <a:cubicBezTo>
                      <a:pt x="96" y="182"/>
                      <a:pt x="103" y="185"/>
                      <a:pt x="106" y="183"/>
                    </a:cubicBezTo>
                    <a:cubicBezTo>
                      <a:pt x="110" y="181"/>
                      <a:pt x="115" y="175"/>
                      <a:pt x="124" y="173"/>
                    </a:cubicBezTo>
                    <a:cubicBezTo>
                      <a:pt x="132" y="171"/>
                      <a:pt x="123" y="167"/>
                      <a:pt x="123" y="162"/>
                    </a:cubicBezTo>
                    <a:cubicBezTo>
                      <a:pt x="123" y="157"/>
                      <a:pt x="120" y="156"/>
                      <a:pt x="120" y="154"/>
                    </a:cubicBezTo>
                    <a:cubicBezTo>
                      <a:pt x="121" y="152"/>
                      <a:pt x="134" y="155"/>
                      <a:pt x="136" y="154"/>
                    </a:cubicBezTo>
                    <a:cubicBezTo>
                      <a:pt x="138" y="153"/>
                      <a:pt x="143" y="148"/>
                      <a:pt x="144" y="143"/>
                    </a:cubicBezTo>
                    <a:cubicBezTo>
                      <a:pt x="145" y="138"/>
                      <a:pt x="149" y="142"/>
                      <a:pt x="150" y="140"/>
                    </a:cubicBezTo>
                    <a:cubicBezTo>
                      <a:pt x="152" y="138"/>
                      <a:pt x="155" y="140"/>
                      <a:pt x="158" y="140"/>
                    </a:cubicBezTo>
                    <a:cubicBezTo>
                      <a:pt x="161" y="140"/>
                      <a:pt x="169" y="141"/>
                      <a:pt x="175" y="142"/>
                    </a:cubicBezTo>
                    <a:cubicBezTo>
                      <a:pt x="182" y="144"/>
                      <a:pt x="177" y="143"/>
                      <a:pt x="183" y="142"/>
                    </a:cubicBezTo>
                    <a:cubicBezTo>
                      <a:pt x="188" y="142"/>
                      <a:pt x="184" y="138"/>
                      <a:pt x="186" y="136"/>
                    </a:cubicBezTo>
                    <a:cubicBezTo>
                      <a:pt x="188" y="134"/>
                      <a:pt x="189" y="129"/>
                      <a:pt x="186" y="126"/>
                    </a:cubicBezTo>
                    <a:cubicBezTo>
                      <a:pt x="184" y="124"/>
                      <a:pt x="186" y="124"/>
                      <a:pt x="180" y="117"/>
                    </a:cubicBezTo>
                    <a:cubicBezTo>
                      <a:pt x="174" y="109"/>
                      <a:pt x="178" y="111"/>
                      <a:pt x="178" y="104"/>
                    </a:cubicBezTo>
                    <a:cubicBezTo>
                      <a:pt x="177" y="97"/>
                      <a:pt x="178" y="99"/>
                      <a:pt x="176" y="92"/>
                    </a:cubicBezTo>
                    <a:cubicBezTo>
                      <a:pt x="174" y="84"/>
                      <a:pt x="175" y="81"/>
                      <a:pt x="176" y="73"/>
                    </a:cubicBezTo>
                    <a:cubicBezTo>
                      <a:pt x="177" y="65"/>
                      <a:pt x="172" y="65"/>
                      <a:pt x="169" y="61"/>
                    </a:cubicBezTo>
                    <a:cubicBezTo>
                      <a:pt x="167" y="59"/>
                      <a:pt x="166" y="58"/>
                      <a:pt x="165" y="57"/>
                    </a:cubicBezTo>
                    <a:cubicBezTo>
                      <a:pt x="169" y="58"/>
                      <a:pt x="174" y="58"/>
                      <a:pt x="178" y="55"/>
                    </a:cubicBezTo>
                    <a:cubicBezTo>
                      <a:pt x="184" y="51"/>
                      <a:pt x="188" y="47"/>
                      <a:pt x="195" y="43"/>
                    </a:cubicBezTo>
                    <a:cubicBezTo>
                      <a:pt x="203" y="39"/>
                      <a:pt x="203" y="35"/>
                      <a:pt x="210" y="36"/>
                    </a:cubicBezTo>
                    <a:cubicBezTo>
                      <a:pt x="217" y="38"/>
                      <a:pt x="218" y="35"/>
                      <a:pt x="221" y="31"/>
                    </a:cubicBezTo>
                    <a:cubicBezTo>
                      <a:pt x="224" y="27"/>
                      <a:pt x="227" y="25"/>
                      <a:pt x="234" y="23"/>
                    </a:cubicBezTo>
                    <a:cubicBezTo>
                      <a:pt x="241" y="21"/>
                      <a:pt x="241" y="18"/>
                      <a:pt x="254" y="17"/>
                    </a:cubicBezTo>
                    <a:cubicBezTo>
                      <a:pt x="266" y="17"/>
                      <a:pt x="269" y="15"/>
                      <a:pt x="275" y="14"/>
                    </a:cubicBezTo>
                    <a:cubicBezTo>
                      <a:pt x="281" y="13"/>
                      <a:pt x="281" y="13"/>
                      <a:pt x="292" y="10"/>
                    </a:cubicBezTo>
                    <a:cubicBezTo>
                      <a:pt x="304" y="7"/>
                      <a:pt x="307" y="5"/>
                      <a:pt x="310" y="6"/>
                    </a:cubicBezTo>
                    <a:cubicBezTo>
                      <a:pt x="313" y="7"/>
                      <a:pt x="331" y="5"/>
                      <a:pt x="335" y="7"/>
                    </a:cubicBezTo>
                    <a:cubicBezTo>
                      <a:pt x="339" y="9"/>
                      <a:pt x="343" y="16"/>
                      <a:pt x="347" y="13"/>
                    </a:cubicBezTo>
                    <a:cubicBezTo>
                      <a:pt x="352" y="10"/>
                      <a:pt x="348" y="9"/>
                      <a:pt x="356" y="8"/>
                    </a:cubicBezTo>
                    <a:cubicBezTo>
                      <a:pt x="365" y="7"/>
                      <a:pt x="364" y="0"/>
                      <a:pt x="367" y="2"/>
                    </a:cubicBezTo>
                    <a:cubicBezTo>
                      <a:pt x="370" y="4"/>
                      <a:pt x="372" y="8"/>
                      <a:pt x="385" y="6"/>
                    </a:cubicBezTo>
                    <a:cubicBezTo>
                      <a:pt x="397" y="5"/>
                      <a:pt x="397" y="1"/>
                      <a:pt x="400" y="3"/>
                    </a:cubicBezTo>
                    <a:cubicBezTo>
                      <a:pt x="403" y="5"/>
                      <a:pt x="404" y="6"/>
                      <a:pt x="412" y="6"/>
                    </a:cubicBezTo>
                    <a:cubicBezTo>
                      <a:pt x="416" y="6"/>
                      <a:pt x="419" y="6"/>
                      <a:pt x="422" y="5"/>
                    </a:cubicBezTo>
                    <a:cubicBezTo>
                      <a:pt x="422" y="7"/>
                      <a:pt x="422" y="9"/>
                      <a:pt x="419" y="11"/>
                    </a:cubicBezTo>
                    <a:cubicBezTo>
                      <a:pt x="414" y="13"/>
                      <a:pt x="408" y="16"/>
                      <a:pt x="411" y="19"/>
                    </a:cubicBezTo>
                    <a:cubicBezTo>
                      <a:pt x="414" y="22"/>
                      <a:pt x="417" y="23"/>
                      <a:pt x="413" y="28"/>
                    </a:cubicBezTo>
                    <a:cubicBezTo>
                      <a:pt x="409" y="34"/>
                      <a:pt x="409" y="34"/>
                      <a:pt x="411" y="37"/>
                    </a:cubicBezTo>
                    <a:cubicBezTo>
                      <a:pt x="413" y="40"/>
                      <a:pt x="413" y="41"/>
                      <a:pt x="413" y="50"/>
                    </a:cubicBezTo>
                    <a:cubicBezTo>
                      <a:pt x="413" y="59"/>
                      <a:pt x="418" y="60"/>
                      <a:pt x="413" y="65"/>
                    </a:cubicBezTo>
                    <a:cubicBezTo>
                      <a:pt x="409" y="70"/>
                      <a:pt x="414" y="69"/>
                      <a:pt x="406" y="75"/>
                    </a:cubicBezTo>
                    <a:cubicBezTo>
                      <a:pt x="398" y="82"/>
                      <a:pt x="395" y="82"/>
                      <a:pt x="395" y="87"/>
                    </a:cubicBezTo>
                    <a:cubicBezTo>
                      <a:pt x="395" y="93"/>
                      <a:pt x="392" y="94"/>
                      <a:pt x="395" y="99"/>
                    </a:cubicBezTo>
                    <a:cubicBezTo>
                      <a:pt x="398" y="105"/>
                      <a:pt x="398" y="110"/>
                      <a:pt x="403" y="114"/>
                    </a:cubicBezTo>
                    <a:cubicBezTo>
                      <a:pt x="409" y="119"/>
                      <a:pt x="413" y="119"/>
                      <a:pt x="414" y="123"/>
                    </a:cubicBezTo>
                    <a:cubicBezTo>
                      <a:pt x="415" y="128"/>
                      <a:pt x="416" y="130"/>
                      <a:pt x="421" y="134"/>
                    </a:cubicBezTo>
                    <a:cubicBezTo>
                      <a:pt x="425" y="137"/>
                      <a:pt x="430" y="134"/>
                      <a:pt x="431" y="143"/>
                    </a:cubicBezTo>
                    <a:cubicBezTo>
                      <a:pt x="432" y="152"/>
                      <a:pt x="433" y="149"/>
                      <a:pt x="435" y="159"/>
                    </a:cubicBezTo>
                    <a:cubicBezTo>
                      <a:pt x="437" y="170"/>
                      <a:pt x="437" y="177"/>
                      <a:pt x="438" y="182"/>
                    </a:cubicBezTo>
                    <a:cubicBezTo>
                      <a:pt x="439" y="188"/>
                      <a:pt x="441" y="190"/>
                      <a:pt x="441" y="191"/>
                    </a:cubicBezTo>
                    <a:cubicBezTo>
                      <a:pt x="441" y="192"/>
                      <a:pt x="441" y="192"/>
                      <a:pt x="443" y="194"/>
                    </a:cubicBezTo>
                    <a:cubicBezTo>
                      <a:pt x="442" y="195"/>
                      <a:pt x="441" y="195"/>
                      <a:pt x="441" y="195"/>
                    </a:cubicBezTo>
                    <a:cubicBezTo>
                      <a:pt x="431" y="199"/>
                      <a:pt x="441" y="206"/>
                      <a:pt x="447" y="214"/>
                    </a:cubicBezTo>
                    <a:cubicBezTo>
                      <a:pt x="453" y="222"/>
                      <a:pt x="447" y="221"/>
                      <a:pt x="449" y="233"/>
                    </a:cubicBezTo>
                    <a:cubicBezTo>
                      <a:pt x="450" y="244"/>
                      <a:pt x="447" y="250"/>
                      <a:pt x="450" y="255"/>
                    </a:cubicBezTo>
                    <a:cubicBezTo>
                      <a:pt x="452" y="259"/>
                      <a:pt x="453" y="267"/>
                      <a:pt x="448" y="270"/>
                    </a:cubicBezTo>
                    <a:cubicBezTo>
                      <a:pt x="442" y="273"/>
                      <a:pt x="448" y="280"/>
                      <a:pt x="450" y="283"/>
                    </a:cubicBezTo>
                    <a:cubicBezTo>
                      <a:pt x="453" y="287"/>
                      <a:pt x="451" y="296"/>
                      <a:pt x="440" y="303"/>
                    </a:cubicBezTo>
                    <a:cubicBezTo>
                      <a:pt x="428" y="311"/>
                      <a:pt x="443" y="319"/>
                      <a:pt x="448" y="323"/>
                    </a:cubicBezTo>
                    <a:cubicBezTo>
                      <a:pt x="454" y="328"/>
                      <a:pt x="455" y="334"/>
                      <a:pt x="455" y="340"/>
                    </a:cubicBezTo>
                    <a:cubicBezTo>
                      <a:pt x="455" y="346"/>
                      <a:pt x="455" y="347"/>
                      <a:pt x="461" y="354"/>
                    </a:cubicBezTo>
                    <a:cubicBezTo>
                      <a:pt x="467" y="361"/>
                      <a:pt x="467" y="354"/>
                      <a:pt x="473" y="354"/>
                    </a:cubicBezTo>
                    <a:cubicBezTo>
                      <a:pt x="480" y="354"/>
                      <a:pt x="485" y="359"/>
                      <a:pt x="492" y="363"/>
                    </a:cubicBezTo>
                    <a:cubicBezTo>
                      <a:pt x="498" y="366"/>
                      <a:pt x="497" y="371"/>
                      <a:pt x="500" y="38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19" name="Freeform 427">
                <a:extLst>
                  <a:ext uri="{FF2B5EF4-FFF2-40B4-BE49-F238E27FC236}">
                    <a16:creationId xmlns:a16="http://schemas.microsoft.com/office/drawing/2014/main" id="{DDB0316E-BAE5-08EE-A1E4-1C736BA98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0343" y="2787788"/>
                <a:ext cx="115525" cy="234950"/>
              </a:xfrm>
              <a:custGeom>
                <a:avLst/>
                <a:gdLst>
                  <a:gd name="T0" fmla="*/ 85 w 100"/>
                  <a:gd name="T1" fmla="*/ 146 h 200"/>
                  <a:gd name="T2" fmla="*/ 71 w 100"/>
                  <a:gd name="T3" fmla="*/ 158 h 200"/>
                  <a:gd name="T4" fmla="*/ 68 w 100"/>
                  <a:gd name="T5" fmla="*/ 172 h 200"/>
                  <a:gd name="T6" fmla="*/ 65 w 100"/>
                  <a:gd name="T7" fmla="*/ 187 h 200"/>
                  <a:gd name="T8" fmla="*/ 51 w 100"/>
                  <a:gd name="T9" fmla="*/ 200 h 200"/>
                  <a:gd name="T10" fmla="*/ 49 w 100"/>
                  <a:gd name="T11" fmla="*/ 197 h 200"/>
                  <a:gd name="T12" fmla="*/ 46 w 100"/>
                  <a:gd name="T13" fmla="*/ 188 h 200"/>
                  <a:gd name="T14" fmla="*/ 43 w 100"/>
                  <a:gd name="T15" fmla="*/ 165 h 200"/>
                  <a:gd name="T16" fmla="*/ 39 w 100"/>
                  <a:gd name="T17" fmla="*/ 149 h 200"/>
                  <a:gd name="T18" fmla="*/ 29 w 100"/>
                  <a:gd name="T19" fmla="*/ 140 h 200"/>
                  <a:gd name="T20" fmla="*/ 22 w 100"/>
                  <a:gd name="T21" fmla="*/ 129 h 200"/>
                  <a:gd name="T22" fmla="*/ 11 w 100"/>
                  <a:gd name="T23" fmla="*/ 120 h 200"/>
                  <a:gd name="T24" fmla="*/ 3 w 100"/>
                  <a:gd name="T25" fmla="*/ 105 h 200"/>
                  <a:gd name="T26" fmla="*/ 3 w 100"/>
                  <a:gd name="T27" fmla="*/ 93 h 200"/>
                  <a:gd name="T28" fmla="*/ 14 w 100"/>
                  <a:gd name="T29" fmla="*/ 81 h 200"/>
                  <a:gd name="T30" fmla="*/ 21 w 100"/>
                  <a:gd name="T31" fmla="*/ 71 h 200"/>
                  <a:gd name="T32" fmla="*/ 21 w 100"/>
                  <a:gd name="T33" fmla="*/ 56 h 200"/>
                  <a:gd name="T34" fmla="*/ 19 w 100"/>
                  <a:gd name="T35" fmla="*/ 43 h 200"/>
                  <a:gd name="T36" fmla="*/ 21 w 100"/>
                  <a:gd name="T37" fmla="*/ 34 h 200"/>
                  <a:gd name="T38" fmla="*/ 19 w 100"/>
                  <a:gd name="T39" fmla="*/ 25 h 200"/>
                  <a:gd name="T40" fmla="*/ 27 w 100"/>
                  <a:gd name="T41" fmla="*/ 17 h 200"/>
                  <a:gd name="T42" fmla="*/ 30 w 100"/>
                  <a:gd name="T43" fmla="*/ 11 h 200"/>
                  <a:gd name="T44" fmla="*/ 40 w 100"/>
                  <a:gd name="T45" fmla="*/ 7 h 200"/>
                  <a:gd name="T46" fmla="*/ 51 w 100"/>
                  <a:gd name="T47" fmla="*/ 1 h 200"/>
                  <a:gd name="T48" fmla="*/ 58 w 100"/>
                  <a:gd name="T49" fmla="*/ 3 h 200"/>
                  <a:gd name="T50" fmla="*/ 67 w 100"/>
                  <a:gd name="T51" fmla="*/ 8 h 200"/>
                  <a:gd name="T52" fmla="*/ 70 w 100"/>
                  <a:gd name="T53" fmla="*/ 15 h 200"/>
                  <a:gd name="T54" fmla="*/ 83 w 100"/>
                  <a:gd name="T55" fmla="*/ 9 h 200"/>
                  <a:gd name="T56" fmla="*/ 87 w 100"/>
                  <a:gd name="T57" fmla="*/ 16 h 200"/>
                  <a:gd name="T58" fmla="*/ 77 w 100"/>
                  <a:gd name="T59" fmla="*/ 26 h 200"/>
                  <a:gd name="T60" fmla="*/ 72 w 100"/>
                  <a:gd name="T61" fmla="*/ 35 h 200"/>
                  <a:gd name="T62" fmla="*/ 75 w 100"/>
                  <a:gd name="T63" fmla="*/ 42 h 200"/>
                  <a:gd name="T64" fmla="*/ 86 w 100"/>
                  <a:gd name="T65" fmla="*/ 51 h 200"/>
                  <a:gd name="T66" fmla="*/ 82 w 100"/>
                  <a:gd name="T67" fmla="*/ 71 h 200"/>
                  <a:gd name="T68" fmla="*/ 74 w 100"/>
                  <a:gd name="T69" fmla="*/ 79 h 200"/>
                  <a:gd name="T70" fmla="*/ 63 w 100"/>
                  <a:gd name="T71" fmla="*/ 88 h 200"/>
                  <a:gd name="T72" fmla="*/ 63 w 100"/>
                  <a:gd name="T73" fmla="*/ 97 h 200"/>
                  <a:gd name="T74" fmla="*/ 74 w 100"/>
                  <a:gd name="T75" fmla="*/ 104 h 200"/>
                  <a:gd name="T76" fmla="*/ 78 w 100"/>
                  <a:gd name="T77" fmla="*/ 102 h 200"/>
                  <a:gd name="T78" fmla="*/ 82 w 100"/>
                  <a:gd name="T79" fmla="*/ 97 h 200"/>
                  <a:gd name="T80" fmla="*/ 85 w 100"/>
                  <a:gd name="T81" fmla="*/ 98 h 200"/>
                  <a:gd name="T82" fmla="*/ 84 w 100"/>
                  <a:gd name="T83" fmla="*/ 104 h 200"/>
                  <a:gd name="T84" fmla="*/ 90 w 100"/>
                  <a:gd name="T85" fmla="*/ 108 h 200"/>
                  <a:gd name="T86" fmla="*/ 95 w 100"/>
                  <a:gd name="T87" fmla="*/ 117 h 200"/>
                  <a:gd name="T88" fmla="*/ 96 w 100"/>
                  <a:gd name="T89" fmla="*/ 117 h 200"/>
                  <a:gd name="T90" fmla="*/ 98 w 100"/>
                  <a:gd name="T91" fmla="*/ 136 h 200"/>
                  <a:gd name="T92" fmla="*/ 85 w 100"/>
                  <a:gd name="T93" fmla="*/ 14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0" h="200">
                    <a:moveTo>
                      <a:pt x="85" y="146"/>
                    </a:moveTo>
                    <a:cubicBezTo>
                      <a:pt x="79" y="148"/>
                      <a:pt x="74" y="157"/>
                      <a:pt x="71" y="158"/>
                    </a:cubicBezTo>
                    <a:cubicBezTo>
                      <a:pt x="68" y="159"/>
                      <a:pt x="63" y="165"/>
                      <a:pt x="68" y="172"/>
                    </a:cubicBezTo>
                    <a:cubicBezTo>
                      <a:pt x="72" y="180"/>
                      <a:pt x="69" y="183"/>
                      <a:pt x="65" y="187"/>
                    </a:cubicBezTo>
                    <a:cubicBezTo>
                      <a:pt x="61" y="191"/>
                      <a:pt x="59" y="196"/>
                      <a:pt x="51" y="200"/>
                    </a:cubicBezTo>
                    <a:cubicBezTo>
                      <a:pt x="49" y="198"/>
                      <a:pt x="49" y="198"/>
                      <a:pt x="49" y="197"/>
                    </a:cubicBezTo>
                    <a:cubicBezTo>
                      <a:pt x="49" y="196"/>
                      <a:pt x="47" y="194"/>
                      <a:pt x="46" y="188"/>
                    </a:cubicBezTo>
                    <a:cubicBezTo>
                      <a:pt x="45" y="183"/>
                      <a:pt x="45" y="176"/>
                      <a:pt x="43" y="165"/>
                    </a:cubicBezTo>
                    <a:cubicBezTo>
                      <a:pt x="41" y="155"/>
                      <a:pt x="40" y="158"/>
                      <a:pt x="39" y="149"/>
                    </a:cubicBezTo>
                    <a:cubicBezTo>
                      <a:pt x="38" y="140"/>
                      <a:pt x="33" y="143"/>
                      <a:pt x="29" y="140"/>
                    </a:cubicBezTo>
                    <a:cubicBezTo>
                      <a:pt x="24" y="136"/>
                      <a:pt x="23" y="134"/>
                      <a:pt x="22" y="129"/>
                    </a:cubicBezTo>
                    <a:cubicBezTo>
                      <a:pt x="21" y="125"/>
                      <a:pt x="17" y="125"/>
                      <a:pt x="11" y="120"/>
                    </a:cubicBezTo>
                    <a:cubicBezTo>
                      <a:pt x="6" y="116"/>
                      <a:pt x="6" y="111"/>
                      <a:pt x="3" y="105"/>
                    </a:cubicBezTo>
                    <a:cubicBezTo>
                      <a:pt x="0" y="100"/>
                      <a:pt x="3" y="99"/>
                      <a:pt x="3" y="93"/>
                    </a:cubicBezTo>
                    <a:cubicBezTo>
                      <a:pt x="3" y="88"/>
                      <a:pt x="6" y="88"/>
                      <a:pt x="14" y="81"/>
                    </a:cubicBezTo>
                    <a:cubicBezTo>
                      <a:pt x="22" y="75"/>
                      <a:pt x="17" y="76"/>
                      <a:pt x="21" y="71"/>
                    </a:cubicBezTo>
                    <a:cubicBezTo>
                      <a:pt x="26" y="66"/>
                      <a:pt x="21" y="65"/>
                      <a:pt x="21" y="56"/>
                    </a:cubicBezTo>
                    <a:cubicBezTo>
                      <a:pt x="21" y="47"/>
                      <a:pt x="21" y="46"/>
                      <a:pt x="19" y="43"/>
                    </a:cubicBezTo>
                    <a:cubicBezTo>
                      <a:pt x="17" y="40"/>
                      <a:pt x="17" y="40"/>
                      <a:pt x="21" y="34"/>
                    </a:cubicBezTo>
                    <a:cubicBezTo>
                      <a:pt x="25" y="29"/>
                      <a:pt x="22" y="28"/>
                      <a:pt x="19" y="25"/>
                    </a:cubicBezTo>
                    <a:cubicBezTo>
                      <a:pt x="16" y="22"/>
                      <a:pt x="22" y="19"/>
                      <a:pt x="27" y="17"/>
                    </a:cubicBezTo>
                    <a:cubicBezTo>
                      <a:pt x="30" y="15"/>
                      <a:pt x="30" y="13"/>
                      <a:pt x="30" y="11"/>
                    </a:cubicBezTo>
                    <a:cubicBezTo>
                      <a:pt x="33" y="11"/>
                      <a:pt x="36" y="10"/>
                      <a:pt x="40" y="7"/>
                    </a:cubicBezTo>
                    <a:cubicBezTo>
                      <a:pt x="47" y="3"/>
                      <a:pt x="49" y="0"/>
                      <a:pt x="51" y="1"/>
                    </a:cubicBezTo>
                    <a:cubicBezTo>
                      <a:pt x="52" y="2"/>
                      <a:pt x="53" y="1"/>
                      <a:pt x="58" y="3"/>
                    </a:cubicBezTo>
                    <a:cubicBezTo>
                      <a:pt x="63" y="4"/>
                      <a:pt x="66" y="3"/>
                      <a:pt x="67" y="8"/>
                    </a:cubicBezTo>
                    <a:cubicBezTo>
                      <a:pt x="68" y="12"/>
                      <a:pt x="62" y="16"/>
                      <a:pt x="70" y="15"/>
                    </a:cubicBezTo>
                    <a:cubicBezTo>
                      <a:pt x="77" y="13"/>
                      <a:pt x="79" y="10"/>
                      <a:pt x="83" y="9"/>
                    </a:cubicBezTo>
                    <a:cubicBezTo>
                      <a:pt x="87" y="9"/>
                      <a:pt x="91" y="12"/>
                      <a:pt x="87" y="16"/>
                    </a:cubicBezTo>
                    <a:cubicBezTo>
                      <a:pt x="83" y="20"/>
                      <a:pt x="81" y="22"/>
                      <a:pt x="77" y="26"/>
                    </a:cubicBezTo>
                    <a:cubicBezTo>
                      <a:pt x="73" y="31"/>
                      <a:pt x="69" y="30"/>
                      <a:pt x="72" y="35"/>
                    </a:cubicBezTo>
                    <a:cubicBezTo>
                      <a:pt x="75" y="41"/>
                      <a:pt x="73" y="41"/>
                      <a:pt x="75" y="42"/>
                    </a:cubicBezTo>
                    <a:cubicBezTo>
                      <a:pt x="77" y="43"/>
                      <a:pt x="88" y="44"/>
                      <a:pt x="86" y="51"/>
                    </a:cubicBezTo>
                    <a:cubicBezTo>
                      <a:pt x="84" y="57"/>
                      <a:pt x="86" y="68"/>
                      <a:pt x="82" y="71"/>
                    </a:cubicBezTo>
                    <a:cubicBezTo>
                      <a:pt x="77" y="74"/>
                      <a:pt x="80" y="75"/>
                      <a:pt x="74" y="79"/>
                    </a:cubicBezTo>
                    <a:cubicBezTo>
                      <a:pt x="69" y="84"/>
                      <a:pt x="64" y="85"/>
                      <a:pt x="63" y="88"/>
                    </a:cubicBezTo>
                    <a:cubicBezTo>
                      <a:pt x="61" y="92"/>
                      <a:pt x="58" y="92"/>
                      <a:pt x="63" y="97"/>
                    </a:cubicBezTo>
                    <a:cubicBezTo>
                      <a:pt x="68" y="102"/>
                      <a:pt x="71" y="105"/>
                      <a:pt x="74" y="104"/>
                    </a:cubicBezTo>
                    <a:cubicBezTo>
                      <a:pt x="78" y="104"/>
                      <a:pt x="78" y="105"/>
                      <a:pt x="78" y="102"/>
                    </a:cubicBezTo>
                    <a:cubicBezTo>
                      <a:pt x="78" y="98"/>
                      <a:pt x="81" y="97"/>
                      <a:pt x="82" y="97"/>
                    </a:cubicBezTo>
                    <a:cubicBezTo>
                      <a:pt x="83" y="97"/>
                      <a:pt x="86" y="94"/>
                      <a:pt x="85" y="98"/>
                    </a:cubicBezTo>
                    <a:cubicBezTo>
                      <a:pt x="84" y="102"/>
                      <a:pt x="81" y="102"/>
                      <a:pt x="84" y="104"/>
                    </a:cubicBezTo>
                    <a:cubicBezTo>
                      <a:pt x="87" y="105"/>
                      <a:pt x="90" y="102"/>
                      <a:pt x="90" y="108"/>
                    </a:cubicBezTo>
                    <a:cubicBezTo>
                      <a:pt x="90" y="115"/>
                      <a:pt x="93" y="117"/>
                      <a:pt x="95" y="117"/>
                    </a:cubicBezTo>
                    <a:cubicBezTo>
                      <a:pt x="96" y="117"/>
                      <a:pt x="96" y="117"/>
                      <a:pt x="96" y="117"/>
                    </a:cubicBezTo>
                    <a:cubicBezTo>
                      <a:pt x="96" y="122"/>
                      <a:pt x="97" y="135"/>
                      <a:pt x="98" y="136"/>
                    </a:cubicBezTo>
                    <a:cubicBezTo>
                      <a:pt x="100" y="138"/>
                      <a:pt x="92" y="144"/>
                      <a:pt x="85" y="14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0" name="Freeform 428">
                <a:extLst>
                  <a:ext uri="{FF2B5EF4-FFF2-40B4-BE49-F238E27FC236}">
                    <a16:creationId xmlns:a16="http://schemas.microsoft.com/office/drawing/2014/main" id="{0E9F565B-FC20-5B52-613C-0469E14C07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2495" y="2925900"/>
                <a:ext cx="454294" cy="450850"/>
              </a:xfrm>
              <a:custGeom>
                <a:avLst/>
                <a:gdLst>
                  <a:gd name="T0" fmla="*/ 368 w 393"/>
                  <a:gd name="T1" fmla="*/ 383 h 384"/>
                  <a:gd name="T2" fmla="*/ 173 w 393"/>
                  <a:gd name="T3" fmla="*/ 273 h 384"/>
                  <a:gd name="T4" fmla="*/ 130 w 393"/>
                  <a:gd name="T5" fmla="*/ 296 h 384"/>
                  <a:gd name="T6" fmla="*/ 70 w 393"/>
                  <a:gd name="T7" fmla="*/ 273 h 384"/>
                  <a:gd name="T8" fmla="*/ 64 w 393"/>
                  <a:gd name="T9" fmla="*/ 252 h 384"/>
                  <a:gd name="T10" fmla="*/ 33 w 393"/>
                  <a:gd name="T11" fmla="*/ 243 h 384"/>
                  <a:gd name="T12" fmla="*/ 20 w 393"/>
                  <a:gd name="T13" fmla="*/ 212 h 384"/>
                  <a:gd name="T14" fmla="*/ 22 w 393"/>
                  <a:gd name="T15" fmla="*/ 172 h 384"/>
                  <a:gd name="T16" fmla="*/ 22 w 393"/>
                  <a:gd name="T17" fmla="*/ 144 h 384"/>
                  <a:gd name="T18" fmla="*/ 19 w 393"/>
                  <a:gd name="T19" fmla="*/ 103 h 384"/>
                  <a:gd name="T20" fmla="*/ 15 w 393"/>
                  <a:gd name="T21" fmla="*/ 83 h 384"/>
                  <a:gd name="T22" fmla="*/ 32 w 393"/>
                  <a:gd name="T23" fmla="*/ 55 h 384"/>
                  <a:gd name="T24" fmla="*/ 49 w 393"/>
                  <a:gd name="T25" fmla="*/ 29 h 384"/>
                  <a:gd name="T26" fmla="*/ 60 w 393"/>
                  <a:gd name="T27" fmla="*/ 0 h 384"/>
                  <a:gd name="T28" fmla="*/ 85 w 393"/>
                  <a:gd name="T29" fmla="*/ 9 h 384"/>
                  <a:gd name="T30" fmla="*/ 113 w 393"/>
                  <a:gd name="T31" fmla="*/ 8 h 384"/>
                  <a:gd name="T32" fmla="*/ 134 w 393"/>
                  <a:gd name="T33" fmla="*/ 19 h 384"/>
                  <a:gd name="T34" fmla="*/ 152 w 393"/>
                  <a:gd name="T35" fmla="*/ 30 h 384"/>
                  <a:gd name="T36" fmla="*/ 168 w 393"/>
                  <a:gd name="T37" fmla="*/ 52 h 384"/>
                  <a:gd name="T38" fmla="*/ 194 w 393"/>
                  <a:gd name="T39" fmla="*/ 54 h 384"/>
                  <a:gd name="T40" fmla="*/ 222 w 393"/>
                  <a:gd name="T41" fmla="*/ 67 h 384"/>
                  <a:gd name="T42" fmla="*/ 247 w 393"/>
                  <a:gd name="T43" fmla="*/ 82 h 384"/>
                  <a:gd name="T44" fmla="*/ 269 w 393"/>
                  <a:gd name="T45" fmla="*/ 62 h 384"/>
                  <a:gd name="T46" fmla="*/ 266 w 393"/>
                  <a:gd name="T47" fmla="*/ 26 h 384"/>
                  <a:gd name="T48" fmla="*/ 295 w 393"/>
                  <a:gd name="T49" fmla="*/ 10 h 384"/>
                  <a:gd name="T50" fmla="*/ 326 w 393"/>
                  <a:gd name="T51" fmla="*/ 12 h 384"/>
                  <a:gd name="T52" fmla="*/ 343 w 393"/>
                  <a:gd name="T53" fmla="*/ 27 h 384"/>
                  <a:gd name="T54" fmla="*/ 385 w 393"/>
                  <a:gd name="T55" fmla="*/ 33 h 384"/>
                  <a:gd name="T56" fmla="*/ 380 w 393"/>
                  <a:gd name="T57" fmla="*/ 47 h 384"/>
                  <a:gd name="T58" fmla="*/ 377 w 393"/>
                  <a:gd name="T59" fmla="*/ 84 h 384"/>
                  <a:gd name="T60" fmla="*/ 388 w 393"/>
                  <a:gd name="T61" fmla="*/ 134 h 384"/>
                  <a:gd name="T62" fmla="*/ 393 w 393"/>
                  <a:gd name="T63" fmla="*/ 315 h 384"/>
                  <a:gd name="T64" fmla="*/ 393 w 393"/>
                  <a:gd name="T65" fmla="*/ 36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93" h="384">
                    <a:moveTo>
                      <a:pt x="369" y="372"/>
                    </a:moveTo>
                    <a:cubicBezTo>
                      <a:pt x="369" y="372"/>
                      <a:pt x="373" y="384"/>
                      <a:pt x="368" y="383"/>
                    </a:cubicBezTo>
                    <a:cubicBezTo>
                      <a:pt x="367" y="383"/>
                      <a:pt x="367" y="383"/>
                      <a:pt x="366" y="382"/>
                    </a:cubicBezTo>
                    <a:cubicBezTo>
                      <a:pt x="358" y="378"/>
                      <a:pt x="180" y="272"/>
                      <a:pt x="173" y="273"/>
                    </a:cubicBezTo>
                    <a:cubicBezTo>
                      <a:pt x="169" y="274"/>
                      <a:pt x="157" y="281"/>
                      <a:pt x="146" y="287"/>
                    </a:cubicBezTo>
                    <a:cubicBezTo>
                      <a:pt x="139" y="292"/>
                      <a:pt x="132" y="296"/>
                      <a:pt x="130" y="296"/>
                    </a:cubicBezTo>
                    <a:cubicBezTo>
                      <a:pt x="127" y="296"/>
                      <a:pt x="110" y="275"/>
                      <a:pt x="85" y="273"/>
                    </a:cubicBezTo>
                    <a:cubicBezTo>
                      <a:pt x="78" y="273"/>
                      <a:pt x="74" y="273"/>
                      <a:pt x="70" y="273"/>
                    </a:cubicBezTo>
                    <a:cubicBezTo>
                      <a:pt x="71" y="272"/>
                      <a:pt x="72" y="272"/>
                      <a:pt x="72" y="271"/>
                    </a:cubicBezTo>
                    <a:cubicBezTo>
                      <a:pt x="69" y="260"/>
                      <a:pt x="70" y="255"/>
                      <a:pt x="64" y="252"/>
                    </a:cubicBezTo>
                    <a:cubicBezTo>
                      <a:pt x="57" y="248"/>
                      <a:pt x="52" y="243"/>
                      <a:pt x="45" y="243"/>
                    </a:cubicBezTo>
                    <a:cubicBezTo>
                      <a:pt x="39" y="243"/>
                      <a:pt x="39" y="250"/>
                      <a:pt x="33" y="243"/>
                    </a:cubicBezTo>
                    <a:cubicBezTo>
                      <a:pt x="27" y="236"/>
                      <a:pt x="27" y="235"/>
                      <a:pt x="27" y="229"/>
                    </a:cubicBezTo>
                    <a:cubicBezTo>
                      <a:pt x="27" y="223"/>
                      <a:pt x="26" y="217"/>
                      <a:pt x="20" y="212"/>
                    </a:cubicBezTo>
                    <a:cubicBezTo>
                      <a:pt x="15" y="208"/>
                      <a:pt x="0" y="200"/>
                      <a:pt x="12" y="192"/>
                    </a:cubicBezTo>
                    <a:cubicBezTo>
                      <a:pt x="23" y="185"/>
                      <a:pt x="25" y="176"/>
                      <a:pt x="22" y="172"/>
                    </a:cubicBezTo>
                    <a:cubicBezTo>
                      <a:pt x="20" y="169"/>
                      <a:pt x="14" y="162"/>
                      <a:pt x="20" y="159"/>
                    </a:cubicBezTo>
                    <a:cubicBezTo>
                      <a:pt x="25" y="156"/>
                      <a:pt x="24" y="148"/>
                      <a:pt x="22" y="144"/>
                    </a:cubicBezTo>
                    <a:cubicBezTo>
                      <a:pt x="19" y="139"/>
                      <a:pt x="22" y="133"/>
                      <a:pt x="21" y="122"/>
                    </a:cubicBezTo>
                    <a:cubicBezTo>
                      <a:pt x="19" y="110"/>
                      <a:pt x="25" y="111"/>
                      <a:pt x="19" y="103"/>
                    </a:cubicBezTo>
                    <a:cubicBezTo>
                      <a:pt x="13" y="95"/>
                      <a:pt x="3" y="88"/>
                      <a:pt x="13" y="84"/>
                    </a:cubicBezTo>
                    <a:cubicBezTo>
                      <a:pt x="13" y="84"/>
                      <a:pt x="14" y="84"/>
                      <a:pt x="15" y="83"/>
                    </a:cubicBezTo>
                    <a:cubicBezTo>
                      <a:pt x="23" y="79"/>
                      <a:pt x="25" y="74"/>
                      <a:pt x="29" y="70"/>
                    </a:cubicBezTo>
                    <a:cubicBezTo>
                      <a:pt x="33" y="66"/>
                      <a:pt x="36" y="63"/>
                      <a:pt x="32" y="55"/>
                    </a:cubicBezTo>
                    <a:cubicBezTo>
                      <a:pt x="27" y="48"/>
                      <a:pt x="32" y="42"/>
                      <a:pt x="35" y="41"/>
                    </a:cubicBezTo>
                    <a:cubicBezTo>
                      <a:pt x="38" y="40"/>
                      <a:pt x="43" y="31"/>
                      <a:pt x="49" y="29"/>
                    </a:cubicBezTo>
                    <a:cubicBezTo>
                      <a:pt x="56" y="27"/>
                      <a:pt x="64" y="21"/>
                      <a:pt x="62" y="19"/>
                    </a:cubicBezTo>
                    <a:cubicBezTo>
                      <a:pt x="61" y="18"/>
                      <a:pt x="60" y="5"/>
                      <a:pt x="60" y="0"/>
                    </a:cubicBezTo>
                    <a:cubicBezTo>
                      <a:pt x="62" y="0"/>
                      <a:pt x="65" y="1"/>
                      <a:pt x="70" y="4"/>
                    </a:cubicBezTo>
                    <a:cubicBezTo>
                      <a:pt x="77" y="7"/>
                      <a:pt x="78" y="9"/>
                      <a:pt x="85" y="9"/>
                    </a:cubicBezTo>
                    <a:cubicBezTo>
                      <a:pt x="93" y="8"/>
                      <a:pt x="94" y="9"/>
                      <a:pt x="101" y="7"/>
                    </a:cubicBezTo>
                    <a:cubicBezTo>
                      <a:pt x="108" y="5"/>
                      <a:pt x="110" y="7"/>
                      <a:pt x="113" y="8"/>
                    </a:cubicBezTo>
                    <a:cubicBezTo>
                      <a:pt x="116" y="10"/>
                      <a:pt x="120" y="9"/>
                      <a:pt x="126" y="12"/>
                    </a:cubicBezTo>
                    <a:cubicBezTo>
                      <a:pt x="132" y="14"/>
                      <a:pt x="127" y="19"/>
                      <a:pt x="134" y="19"/>
                    </a:cubicBezTo>
                    <a:cubicBezTo>
                      <a:pt x="142" y="19"/>
                      <a:pt x="145" y="17"/>
                      <a:pt x="147" y="20"/>
                    </a:cubicBezTo>
                    <a:cubicBezTo>
                      <a:pt x="150" y="24"/>
                      <a:pt x="152" y="23"/>
                      <a:pt x="152" y="30"/>
                    </a:cubicBezTo>
                    <a:cubicBezTo>
                      <a:pt x="152" y="37"/>
                      <a:pt x="152" y="34"/>
                      <a:pt x="156" y="43"/>
                    </a:cubicBezTo>
                    <a:cubicBezTo>
                      <a:pt x="161" y="52"/>
                      <a:pt x="162" y="52"/>
                      <a:pt x="168" y="52"/>
                    </a:cubicBezTo>
                    <a:cubicBezTo>
                      <a:pt x="174" y="53"/>
                      <a:pt x="168" y="53"/>
                      <a:pt x="179" y="53"/>
                    </a:cubicBezTo>
                    <a:cubicBezTo>
                      <a:pt x="189" y="54"/>
                      <a:pt x="191" y="52"/>
                      <a:pt x="194" y="54"/>
                    </a:cubicBezTo>
                    <a:cubicBezTo>
                      <a:pt x="198" y="56"/>
                      <a:pt x="204" y="58"/>
                      <a:pt x="208" y="60"/>
                    </a:cubicBezTo>
                    <a:cubicBezTo>
                      <a:pt x="213" y="62"/>
                      <a:pt x="216" y="61"/>
                      <a:pt x="222" y="67"/>
                    </a:cubicBezTo>
                    <a:cubicBezTo>
                      <a:pt x="228" y="72"/>
                      <a:pt x="229" y="71"/>
                      <a:pt x="233" y="77"/>
                    </a:cubicBezTo>
                    <a:cubicBezTo>
                      <a:pt x="238" y="82"/>
                      <a:pt x="240" y="89"/>
                      <a:pt x="247" y="82"/>
                    </a:cubicBezTo>
                    <a:cubicBezTo>
                      <a:pt x="253" y="75"/>
                      <a:pt x="255" y="79"/>
                      <a:pt x="259" y="75"/>
                    </a:cubicBezTo>
                    <a:cubicBezTo>
                      <a:pt x="262" y="70"/>
                      <a:pt x="269" y="66"/>
                      <a:pt x="269" y="62"/>
                    </a:cubicBezTo>
                    <a:cubicBezTo>
                      <a:pt x="268" y="57"/>
                      <a:pt x="262" y="56"/>
                      <a:pt x="262" y="47"/>
                    </a:cubicBezTo>
                    <a:cubicBezTo>
                      <a:pt x="262" y="37"/>
                      <a:pt x="262" y="33"/>
                      <a:pt x="266" y="26"/>
                    </a:cubicBezTo>
                    <a:cubicBezTo>
                      <a:pt x="270" y="20"/>
                      <a:pt x="266" y="20"/>
                      <a:pt x="276" y="17"/>
                    </a:cubicBezTo>
                    <a:cubicBezTo>
                      <a:pt x="285" y="14"/>
                      <a:pt x="286" y="10"/>
                      <a:pt x="295" y="10"/>
                    </a:cubicBezTo>
                    <a:cubicBezTo>
                      <a:pt x="304" y="10"/>
                      <a:pt x="311" y="6"/>
                      <a:pt x="313" y="7"/>
                    </a:cubicBezTo>
                    <a:cubicBezTo>
                      <a:pt x="316" y="8"/>
                      <a:pt x="321" y="9"/>
                      <a:pt x="326" y="12"/>
                    </a:cubicBezTo>
                    <a:cubicBezTo>
                      <a:pt x="331" y="15"/>
                      <a:pt x="340" y="14"/>
                      <a:pt x="340" y="18"/>
                    </a:cubicBezTo>
                    <a:cubicBezTo>
                      <a:pt x="340" y="21"/>
                      <a:pt x="336" y="25"/>
                      <a:pt x="343" y="27"/>
                    </a:cubicBezTo>
                    <a:cubicBezTo>
                      <a:pt x="350" y="29"/>
                      <a:pt x="360" y="29"/>
                      <a:pt x="366" y="31"/>
                    </a:cubicBezTo>
                    <a:cubicBezTo>
                      <a:pt x="372" y="33"/>
                      <a:pt x="384" y="26"/>
                      <a:pt x="385" y="33"/>
                    </a:cubicBezTo>
                    <a:cubicBezTo>
                      <a:pt x="386" y="37"/>
                      <a:pt x="385" y="39"/>
                      <a:pt x="385" y="41"/>
                    </a:cubicBezTo>
                    <a:cubicBezTo>
                      <a:pt x="384" y="42"/>
                      <a:pt x="382" y="45"/>
                      <a:pt x="380" y="47"/>
                    </a:cubicBezTo>
                    <a:cubicBezTo>
                      <a:pt x="378" y="50"/>
                      <a:pt x="384" y="65"/>
                      <a:pt x="386" y="67"/>
                    </a:cubicBezTo>
                    <a:cubicBezTo>
                      <a:pt x="387" y="69"/>
                      <a:pt x="383" y="74"/>
                      <a:pt x="377" y="84"/>
                    </a:cubicBezTo>
                    <a:cubicBezTo>
                      <a:pt x="371" y="95"/>
                      <a:pt x="381" y="96"/>
                      <a:pt x="384" y="101"/>
                    </a:cubicBezTo>
                    <a:cubicBezTo>
                      <a:pt x="386" y="106"/>
                      <a:pt x="385" y="124"/>
                      <a:pt x="388" y="134"/>
                    </a:cubicBezTo>
                    <a:cubicBezTo>
                      <a:pt x="392" y="143"/>
                      <a:pt x="391" y="310"/>
                      <a:pt x="391" y="314"/>
                    </a:cubicBezTo>
                    <a:cubicBezTo>
                      <a:pt x="391" y="314"/>
                      <a:pt x="392" y="315"/>
                      <a:pt x="393" y="315"/>
                    </a:cubicBezTo>
                    <a:cubicBezTo>
                      <a:pt x="391" y="326"/>
                      <a:pt x="391" y="326"/>
                      <a:pt x="391" y="326"/>
                    </a:cubicBezTo>
                    <a:cubicBezTo>
                      <a:pt x="393" y="369"/>
                      <a:pt x="393" y="369"/>
                      <a:pt x="393" y="369"/>
                    </a:cubicBezTo>
                    <a:lnTo>
                      <a:pt x="369" y="372"/>
                    </a:ln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1" name="Freeform 429">
                <a:extLst>
                  <a:ext uri="{FF2B5EF4-FFF2-40B4-BE49-F238E27FC236}">
                    <a16:creationId xmlns:a16="http://schemas.microsoft.com/office/drawing/2014/main" id="{350BFA62-ACD6-8B7B-73F3-62ECA0B0E7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10248" y="2973525"/>
                <a:ext cx="332524" cy="331788"/>
              </a:xfrm>
              <a:custGeom>
                <a:avLst/>
                <a:gdLst>
                  <a:gd name="T0" fmla="*/ 275 w 287"/>
                  <a:gd name="T1" fmla="*/ 221 h 282"/>
                  <a:gd name="T2" fmla="*/ 280 w 287"/>
                  <a:gd name="T3" fmla="*/ 239 h 282"/>
                  <a:gd name="T4" fmla="*/ 268 w 287"/>
                  <a:gd name="T5" fmla="*/ 250 h 282"/>
                  <a:gd name="T6" fmla="*/ 259 w 287"/>
                  <a:gd name="T7" fmla="*/ 261 h 282"/>
                  <a:gd name="T8" fmla="*/ 243 w 287"/>
                  <a:gd name="T9" fmla="*/ 272 h 282"/>
                  <a:gd name="T10" fmla="*/ 228 w 287"/>
                  <a:gd name="T11" fmla="*/ 277 h 282"/>
                  <a:gd name="T12" fmla="*/ 180 w 287"/>
                  <a:gd name="T13" fmla="*/ 273 h 282"/>
                  <a:gd name="T14" fmla="*/ 164 w 287"/>
                  <a:gd name="T15" fmla="*/ 274 h 282"/>
                  <a:gd name="T16" fmla="*/ 93 w 287"/>
                  <a:gd name="T17" fmla="*/ 273 h 282"/>
                  <a:gd name="T18" fmla="*/ 20 w 287"/>
                  <a:gd name="T19" fmla="*/ 273 h 282"/>
                  <a:gd name="T20" fmla="*/ 13 w 287"/>
                  <a:gd name="T21" fmla="*/ 60 h 282"/>
                  <a:gd name="T22" fmla="*/ 15 w 287"/>
                  <a:gd name="T23" fmla="*/ 26 h 282"/>
                  <a:gd name="T24" fmla="*/ 14 w 287"/>
                  <a:gd name="T25" fmla="*/ 0 h 282"/>
                  <a:gd name="T26" fmla="*/ 28 w 287"/>
                  <a:gd name="T27" fmla="*/ 5 h 282"/>
                  <a:gd name="T28" fmla="*/ 59 w 287"/>
                  <a:gd name="T29" fmla="*/ 9 h 282"/>
                  <a:gd name="T30" fmla="*/ 96 w 287"/>
                  <a:gd name="T31" fmla="*/ 20 h 282"/>
                  <a:gd name="T32" fmla="*/ 136 w 287"/>
                  <a:gd name="T33" fmla="*/ 10 h 282"/>
                  <a:gd name="T34" fmla="*/ 157 w 287"/>
                  <a:gd name="T35" fmla="*/ 4 h 282"/>
                  <a:gd name="T36" fmla="*/ 179 w 287"/>
                  <a:gd name="T37" fmla="*/ 14 h 282"/>
                  <a:gd name="T38" fmla="*/ 189 w 287"/>
                  <a:gd name="T39" fmla="*/ 11 h 282"/>
                  <a:gd name="T40" fmla="*/ 222 w 287"/>
                  <a:gd name="T41" fmla="*/ 16 h 282"/>
                  <a:gd name="T42" fmla="*/ 235 w 287"/>
                  <a:gd name="T43" fmla="*/ 16 h 282"/>
                  <a:gd name="T44" fmla="*/ 246 w 287"/>
                  <a:gd name="T45" fmla="*/ 45 h 282"/>
                  <a:gd name="T46" fmla="*/ 253 w 287"/>
                  <a:gd name="T47" fmla="*/ 61 h 282"/>
                  <a:gd name="T48" fmla="*/ 249 w 287"/>
                  <a:gd name="T49" fmla="*/ 68 h 282"/>
                  <a:gd name="T50" fmla="*/ 243 w 287"/>
                  <a:gd name="T51" fmla="*/ 97 h 282"/>
                  <a:gd name="T52" fmla="*/ 235 w 287"/>
                  <a:gd name="T53" fmla="*/ 111 h 282"/>
                  <a:gd name="T54" fmla="*/ 221 w 287"/>
                  <a:gd name="T55" fmla="*/ 95 h 282"/>
                  <a:gd name="T56" fmla="*/ 212 w 287"/>
                  <a:gd name="T57" fmla="*/ 76 h 282"/>
                  <a:gd name="T58" fmla="*/ 197 w 287"/>
                  <a:gd name="T59" fmla="*/ 51 h 282"/>
                  <a:gd name="T60" fmla="*/ 194 w 287"/>
                  <a:gd name="T61" fmla="*/ 64 h 282"/>
                  <a:gd name="T62" fmla="*/ 209 w 287"/>
                  <a:gd name="T63" fmla="*/ 91 h 282"/>
                  <a:gd name="T64" fmla="*/ 223 w 287"/>
                  <a:gd name="T65" fmla="*/ 117 h 282"/>
                  <a:gd name="T66" fmla="*/ 242 w 287"/>
                  <a:gd name="T67" fmla="*/ 155 h 282"/>
                  <a:gd name="T68" fmla="*/ 261 w 287"/>
                  <a:gd name="T69" fmla="*/ 190 h 282"/>
                  <a:gd name="T70" fmla="*/ 278 w 287"/>
                  <a:gd name="T71" fmla="*/ 21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87" h="282">
                    <a:moveTo>
                      <a:pt x="283" y="219"/>
                    </a:moveTo>
                    <a:cubicBezTo>
                      <a:pt x="279" y="220"/>
                      <a:pt x="273" y="217"/>
                      <a:pt x="275" y="221"/>
                    </a:cubicBezTo>
                    <a:cubicBezTo>
                      <a:pt x="276" y="225"/>
                      <a:pt x="277" y="225"/>
                      <a:pt x="278" y="230"/>
                    </a:cubicBezTo>
                    <a:cubicBezTo>
                      <a:pt x="279" y="234"/>
                      <a:pt x="278" y="233"/>
                      <a:pt x="280" y="239"/>
                    </a:cubicBezTo>
                    <a:cubicBezTo>
                      <a:pt x="279" y="241"/>
                      <a:pt x="278" y="244"/>
                      <a:pt x="276" y="246"/>
                    </a:cubicBezTo>
                    <a:cubicBezTo>
                      <a:pt x="274" y="249"/>
                      <a:pt x="272" y="250"/>
                      <a:pt x="268" y="250"/>
                    </a:cubicBezTo>
                    <a:cubicBezTo>
                      <a:pt x="265" y="250"/>
                      <a:pt x="263" y="249"/>
                      <a:pt x="262" y="253"/>
                    </a:cubicBezTo>
                    <a:cubicBezTo>
                      <a:pt x="262" y="258"/>
                      <a:pt x="261" y="258"/>
                      <a:pt x="259" y="261"/>
                    </a:cubicBezTo>
                    <a:cubicBezTo>
                      <a:pt x="257" y="265"/>
                      <a:pt x="256" y="265"/>
                      <a:pt x="252" y="266"/>
                    </a:cubicBezTo>
                    <a:cubicBezTo>
                      <a:pt x="247" y="267"/>
                      <a:pt x="243" y="268"/>
                      <a:pt x="243" y="272"/>
                    </a:cubicBezTo>
                    <a:cubicBezTo>
                      <a:pt x="243" y="276"/>
                      <a:pt x="242" y="282"/>
                      <a:pt x="238" y="281"/>
                    </a:cubicBezTo>
                    <a:cubicBezTo>
                      <a:pt x="234" y="280"/>
                      <a:pt x="231" y="279"/>
                      <a:pt x="228" y="277"/>
                    </a:cubicBezTo>
                    <a:cubicBezTo>
                      <a:pt x="226" y="275"/>
                      <a:pt x="224" y="272"/>
                      <a:pt x="216" y="272"/>
                    </a:cubicBezTo>
                    <a:cubicBezTo>
                      <a:pt x="208" y="272"/>
                      <a:pt x="180" y="275"/>
                      <a:pt x="180" y="273"/>
                    </a:cubicBezTo>
                    <a:cubicBezTo>
                      <a:pt x="180" y="272"/>
                      <a:pt x="176" y="267"/>
                      <a:pt x="175" y="268"/>
                    </a:cubicBezTo>
                    <a:cubicBezTo>
                      <a:pt x="173" y="270"/>
                      <a:pt x="170" y="274"/>
                      <a:pt x="164" y="274"/>
                    </a:cubicBezTo>
                    <a:cubicBezTo>
                      <a:pt x="158" y="273"/>
                      <a:pt x="137" y="272"/>
                      <a:pt x="134" y="273"/>
                    </a:cubicBezTo>
                    <a:cubicBezTo>
                      <a:pt x="131" y="273"/>
                      <a:pt x="113" y="273"/>
                      <a:pt x="93" y="273"/>
                    </a:cubicBezTo>
                    <a:cubicBezTo>
                      <a:pt x="76" y="273"/>
                      <a:pt x="31" y="276"/>
                      <a:pt x="22" y="274"/>
                    </a:cubicBezTo>
                    <a:cubicBezTo>
                      <a:pt x="21" y="274"/>
                      <a:pt x="20" y="273"/>
                      <a:pt x="20" y="273"/>
                    </a:cubicBezTo>
                    <a:cubicBezTo>
                      <a:pt x="20" y="269"/>
                      <a:pt x="21" y="102"/>
                      <a:pt x="17" y="93"/>
                    </a:cubicBezTo>
                    <a:cubicBezTo>
                      <a:pt x="14" y="83"/>
                      <a:pt x="15" y="65"/>
                      <a:pt x="13" y="60"/>
                    </a:cubicBezTo>
                    <a:cubicBezTo>
                      <a:pt x="10" y="55"/>
                      <a:pt x="0" y="54"/>
                      <a:pt x="6" y="43"/>
                    </a:cubicBezTo>
                    <a:cubicBezTo>
                      <a:pt x="12" y="33"/>
                      <a:pt x="16" y="28"/>
                      <a:pt x="15" y="26"/>
                    </a:cubicBezTo>
                    <a:cubicBezTo>
                      <a:pt x="13" y="24"/>
                      <a:pt x="7" y="9"/>
                      <a:pt x="9" y="6"/>
                    </a:cubicBezTo>
                    <a:cubicBezTo>
                      <a:pt x="11" y="4"/>
                      <a:pt x="13" y="1"/>
                      <a:pt x="14" y="0"/>
                    </a:cubicBezTo>
                    <a:cubicBezTo>
                      <a:pt x="14" y="1"/>
                      <a:pt x="15" y="2"/>
                      <a:pt x="18" y="3"/>
                    </a:cubicBezTo>
                    <a:cubicBezTo>
                      <a:pt x="24" y="6"/>
                      <a:pt x="17" y="5"/>
                      <a:pt x="28" y="5"/>
                    </a:cubicBezTo>
                    <a:cubicBezTo>
                      <a:pt x="38" y="5"/>
                      <a:pt x="40" y="4"/>
                      <a:pt x="45" y="5"/>
                    </a:cubicBezTo>
                    <a:cubicBezTo>
                      <a:pt x="50" y="7"/>
                      <a:pt x="56" y="7"/>
                      <a:pt x="59" y="9"/>
                    </a:cubicBezTo>
                    <a:cubicBezTo>
                      <a:pt x="61" y="11"/>
                      <a:pt x="79" y="13"/>
                      <a:pt x="80" y="13"/>
                    </a:cubicBezTo>
                    <a:cubicBezTo>
                      <a:pt x="80" y="14"/>
                      <a:pt x="85" y="18"/>
                      <a:pt x="96" y="20"/>
                    </a:cubicBezTo>
                    <a:cubicBezTo>
                      <a:pt x="106" y="22"/>
                      <a:pt x="117" y="31"/>
                      <a:pt x="123" y="23"/>
                    </a:cubicBezTo>
                    <a:cubicBezTo>
                      <a:pt x="130" y="16"/>
                      <a:pt x="130" y="8"/>
                      <a:pt x="136" y="10"/>
                    </a:cubicBezTo>
                    <a:cubicBezTo>
                      <a:pt x="142" y="12"/>
                      <a:pt x="142" y="4"/>
                      <a:pt x="147" y="5"/>
                    </a:cubicBezTo>
                    <a:cubicBezTo>
                      <a:pt x="151" y="7"/>
                      <a:pt x="150" y="3"/>
                      <a:pt x="157" y="4"/>
                    </a:cubicBezTo>
                    <a:cubicBezTo>
                      <a:pt x="164" y="6"/>
                      <a:pt x="161" y="5"/>
                      <a:pt x="171" y="6"/>
                    </a:cubicBezTo>
                    <a:cubicBezTo>
                      <a:pt x="182" y="8"/>
                      <a:pt x="176" y="13"/>
                      <a:pt x="179" y="14"/>
                    </a:cubicBezTo>
                    <a:cubicBezTo>
                      <a:pt x="181" y="16"/>
                      <a:pt x="186" y="21"/>
                      <a:pt x="187" y="17"/>
                    </a:cubicBezTo>
                    <a:cubicBezTo>
                      <a:pt x="188" y="12"/>
                      <a:pt x="187" y="9"/>
                      <a:pt x="189" y="11"/>
                    </a:cubicBezTo>
                    <a:cubicBezTo>
                      <a:pt x="192" y="13"/>
                      <a:pt x="196" y="18"/>
                      <a:pt x="203" y="18"/>
                    </a:cubicBezTo>
                    <a:cubicBezTo>
                      <a:pt x="210" y="18"/>
                      <a:pt x="215" y="19"/>
                      <a:pt x="222" y="16"/>
                    </a:cubicBezTo>
                    <a:cubicBezTo>
                      <a:pt x="228" y="12"/>
                      <a:pt x="228" y="13"/>
                      <a:pt x="233" y="7"/>
                    </a:cubicBezTo>
                    <a:cubicBezTo>
                      <a:pt x="234" y="9"/>
                      <a:pt x="235" y="13"/>
                      <a:pt x="235" y="16"/>
                    </a:cubicBezTo>
                    <a:cubicBezTo>
                      <a:pt x="237" y="21"/>
                      <a:pt x="237" y="22"/>
                      <a:pt x="240" y="29"/>
                    </a:cubicBezTo>
                    <a:cubicBezTo>
                      <a:pt x="243" y="37"/>
                      <a:pt x="244" y="41"/>
                      <a:pt x="246" y="45"/>
                    </a:cubicBezTo>
                    <a:cubicBezTo>
                      <a:pt x="248" y="49"/>
                      <a:pt x="251" y="53"/>
                      <a:pt x="251" y="55"/>
                    </a:cubicBezTo>
                    <a:cubicBezTo>
                      <a:pt x="252" y="57"/>
                      <a:pt x="252" y="59"/>
                      <a:pt x="253" y="61"/>
                    </a:cubicBezTo>
                    <a:cubicBezTo>
                      <a:pt x="253" y="61"/>
                      <a:pt x="253" y="61"/>
                      <a:pt x="253" y="61"/>
                    </a:cubicBezTo>
                    <a:cubicBezTo>
                      <a:pt x="252" y="62"/>
                      <a:pt x="250" y="65"/>
                      <a:pt x="249" y="68"/>
                    </a:cubicBezTo>
                    <a:cubicBezTo>
                      <a:pt x="248" y="72"/>
                      <a:pt x="248" y="78"/>
                      <a:pt x="246" y="85"/>
                    </a:cubicBezTo>
                    <a:cubicBezTo>
                      <a:pt x="244" y="91"/>
                      <a:pt x="243" y="92"/>
                      <a:pt x="243" y="97"/>
                    </a:cubicBezTo>
                    <a:cubicBezTo>
                      <a:pt x="243" y="102"/>
                      <a:pt x="243" y="107"/>
                      <a:pt x="242" y="109"/>
                    </a:cubicBezTo>
                    <a:cubicBezTo>
                      <a:pt x="241" y="111"/>
                      <a:pt x="237" y="112"/>
                      <a:pt x="235" y="111"/>
                    </a:cubicBezTo>
                    <a:cubicBezTo>
                      <a:pt x="233" y="109"/>
                      <a:pt x="231" y="110"/>
                      <a:pt x="227" y="104"/>
                    </a:cubicBezTo>
                    <a:cubicBezTo>
                      <a:pt x="223" y="98"/>
                      <a:pt x="226" y="98"/>
                      <a:pt x="221" y="95"/>
                    </a:cubicBezTo>
                    <a:cubicBezTo>
                      <a:pt x="217" y="93"/>
                      <a:pt x="214" y="90"/>
                      <a:pt x="214" y="86"/>
                    </a:cubicBezTo>
                    <a:cubicBezTo>
                      <a:pt x="214" y="82"/>
                      <a:pt x="214" y="78"/>
                      <a:pt x="212" y="76"/>
                    </a:cubicBezTo>
                    <a:cubicBezTo>
                      <a:pt x="211" y="74"/>
                      <a:pt x="206" y="69"/>
                      <a:pt x="204" y="65"/>
                    </a:cubicBezTo>
                    <a:cubicBezTo>
                      <a:pt x="201" y="60"/>
                      <a:pt x="199" y="55"/>
                      <a:pt x="197" y="51"/>
                    </a:cubicBezTo>
                    <a:cubicBezTo>
                      <a:pt x="195" y="48"/>
                      <a:pt x="193" y="50"/>
                      <a:pt x="192" y="53"/>
                    </a:cubicBezTo>
                    <a:cubicBezTo>
                      <a:pt x="190" y="57"/>
                      <a:pt x="194" y="61"/>
                      <a:pt x="194" y="64"/>
                    </a:cubicBezTo>
                    <a:cubicBezTo>
                      <a:pt x="195" y="67"/>
                      <a:pt x="197" y="72"/>
                      <a:pt x="199" y="77"/>
                    </a:cubicBezTo>
                    <a:cubicBezTo>
                      <a:pt x="200" y="83"/>
                      <a:pt x="208" y="86"/>
                      <a:pt x="209" y="91"/>
                    </a:cubicBezTo>
                    <a:cubicBezTo>
                      <a:pt x="210" y="97"/>
                      <a:pt x="215" y="97"/>
                      <a:pt x="218" y="103"/>
                    </a:cubicBezTo>
                    <a:cubicBezTo>
                      <a:pt x="220" y="109"/>
                      <a:pt x="217" y="106"/>
                      <a:pt x="223" y="117"/>
                    </a:cubicBezTo>
                    <a:cubicBezTo>
                      <a:pt x="228" y="129"/>
                      <a:pt x="234" y="131"/>
                      <a:pt x="234" y="136"/>
                    </a:cubicBezTo>
                    <a:cubicBezTo>
                      <a:pt x="235" y="141"/>
                      <a:pt x="240" y="146"/>
                      <a:pt x="242" y="155"/>
                    </a:cubicBezTo>
                    <a:cubicBezTo>
                      <a:pt x="245" y="163"/>
                      <a:pt x="251" y="166"/>
                      <a:pt x="253" y="173"/>
                    </a:cubicBezTo>
                    <a:cubicBezTo>
                      <a:pt x="254" y="181"/>
                      <a:pt x="259" y="185"/>
                      <a:pt x="261" y="190"/>
                    </a:cubicBezTo>
                    <a:cubicBezTo>
                      <a:pt x="263" y="196"/>
                      <a:pt x="266" y="195"/>
                      <a:pt x="269" y="202"/>
                    </a:cubicBezTo>
                    <a:cubicBezTo>
                      <a:pt x="273" y="209"/>
                      <a:pt x="274" y="211"/>
                      <a:pt x="278" y="214"/>
                    </a:cubicBezTo>
                    <a:cubicBezTo>
                      <a:pt x="282" y="217"/>
                      <a:pt x="287" y="219"/>
                      <a:pt x="283" y="21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2" name="Freeform 430">
                <a:extLst>
                  <a:ext uri="{FF2B5EF4-FFF2-40B4-BE49-F238E27FC236}">
                    <a16:creationId xmlns:a16="http://schemas.microsoft.com/office/drawing/2014/main" id="{500CA60C-CBC7-6DBF-56B9-07BF617726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5634" y="3117988"/>
                <a:ext cx="346574" cy="415925"/>
              </a:xfrm>
              <a:custGeom>
                <a:avLst/>
                <a:gdLst>
                  <a:gd name="T0" fmla="*/ 279 w 300"/>
                  <a:gd name="T1" fmla="*/ 305 h 353"/>
                  <a:gd name="T2" fmla="*/ 283 w 300"/>
                  <a:gd name="T3" fmla="*/ 316 h 353"/>
                  <a:gd name="T4" fmla="*/ 281 w 300"/>
                  <a:gd name="T5" fmla="*/ 327 h 353"/>
                  <a:gd name="T6" fmla="*/ 277 w 300"/>
                  <a:gd name="T7" fmla="*/ 332 h 353"/>
                  <a:gd name="T8" fmla="*/ 185 w 300"/>
                  <a:gd name="T9" fmla="*/ 331 h 353"/>
                  <a:gd name="T10" fmla="*/ 175 w 300"/>
                  <a:gd name="T11" fmla="*/ 335 h 353"/>
                  <a:gd name="T12" fmla="*/ 161 w 300"/>
                  <a:gd name="T13" fmla="*/ 333 h 353"/>
                  <a:gd name="T14" fmla="*/ 149 w 300"/>
                  <a:gd name="T15" fmla="*/ 334 h 353"/>
                  <a:gd name="T16" fmla="*/ 144 w 300"/>
                  <a:gd name="T17" fmla="*/ 341 h 353"/>
                  <a:gd name="T18" fmla="*/ 130 w 300"/>
                  <a:gd name="T19" fmla="*/ 329 h 353"/>
                  <a:gd name="T20" fmla="*/ 123 w 300"/>
                  <a:gd name="T21" fmla="*/ 335 h 353"/>
                  <a:gd name="T22" fmla="*/ 121 w 300"/>
                  <a:gd name="T23" fmla="*/ 348 h 353"/>
                  <a:gd name="T24" fmla="*/ 113 w 300"/>
                  <a:gd name="T25" fmla="*/ 353 h 353"/>
                  <a:gd name="T26" fmla="*/ 106 w 300"/>
                  <a:gd name="T27" fmla="*/ 348 h 353"/>
                  <a:gd name="T28" fmla="*/ 92 w 300"/>
                  <a:gd name="T29" fmla="*/ 333 h 353"/>
                  <a:gd name="T30" fmla="*/ 88 w 300"/>
                  <a:gd name="T31" fmla="*/ 324 h 353"/>
                  <a:gd name="T32" fmla="*/ 80 w 300"/>
                  <a:gd name="T33" fmla="*/ 313 h 353"/>
                  <a:gd name="T34" fmla="*/ 70 w 300"/>
                  <a:gd name="T35" fmla="*/ 310 h 353"/>
                  <a:gd name="T36" fmla="*/ 59 w 300"/>
                  <a:gd name="T37" fmla="*/ 301 h 353"/>
                  <a:gd name="T38" fmla="*/ 47 w 300"/>
                  <a:gd name="T39" fmla="*/ 298 h 353"/>
                  <a:gd name="T40" fmla="*/ 39 w 300"/>
                  <a:gd name="T41" fmla="*/ 302 h 353"/>
                  <a:gd name="T42" fmla="*/ 30 w 300"/>
                  <a:gd name="T43" fmla="*/ 304 h 353"/>
                  <a:gd name="T44" fmla="*/ 21 w 300"/>
                  <a:gd name="T45" fmla="*/ 303 h 353"/>
                  <a:gd name="T46" fmla="*/ 13 w 300"/>
                  <a:gd name="T47" fmla="*/ 304 h 353"/>
                  <a:gd name="T48" fmla="*/ 8 w 300"/>
                  <a:gd name="T49" fmla="*/ 309 h 353"/>
                  <a:gd name="T50" fmla="*/ 8 w 300"/>
                  <a:gd name="T51" fmla="*/ 305 h 353"/>
                  <a:gd name="T52" fmla="*/ 14 w 300"/>
                  <a:gd name="T53" fmla="*/ 287 h 353"/>
                  <a:gd name="T54" fmla="*/ 21 w 300"/>
                  <a:gd name="T55" fmla="*/ 264 h 353"/>
                  <a:gd name="T56" fmla="*/ 18 w 300"/>
                  <a:gd name="T57" fmla="*/ 240 h 353"/>
                  <a:gd name="T58" fmla="*/ 15 w 300"/>
                  <a:gd name="T59" fmla="*/ 228 h 353"/>
                  <a:gd name="T60" fmla="*/ 13 w 300"/>
                  <a:gd name="T61" fmla="*/ 210 h 353"/>
                  <a:gd name="T62" fmla="*/ 19 w 300"/>
                  <a:gd name="T63" fmla="*/ 200 h 353"/>
                  <a:gd name="T64" fmla="*/ 12 w 300"/>
                  <a:gd name="T65" fmla="*/ 185 h 353"/>
                  <a:gd name="T66" fmla="*/ 4 w 300"/>
                  <a:gd name="T67" fmla="*/ 177 h 353"/>
                  <a:gd name="T68" fmla="*/ 0 w 300"/>
                  <a:gd name="T69" fmla="*/ 167 h 353"/>
                  <a:gd name="T70" fmla="*/ 98 w 300"/>
                  <a:gd name="T71" fmla="*/ 170 h 353"/>
                  <a:gd name="T72" fmla="*/ 100 w 300"/>
                  <a:gd name="T73" fmla="*/ 135 h 353"/>
                  <a:gd name="T74" fmla="*/ 99 w 300"/>
                  <a:gd name="T75" fmla="*/ 123 h 353"/>
                  <a:gd name="T76" fmla="*/ 115 w 300"/>
                  <a:gd name="T77" fmla="*/ 111 h 353"/>
                  <a:gd name="T78" fmla="*/ 126 w 300"/>
                  <a:gd name="T79" fmla="*/ 104 h 353"/>
                  <a:gd name="T80" fmla="*/ 125 w 300"/>
                  <a:gd name="T81" fmla="*/ 62 h 353"/>
                  <a:gd name="T82" fmla="*/ 128 w 300"/>
                  <a:gd name="T83" fmla="*/ 38 h 353"/>
                  <a:gd name="T84" fmla="*/ 209 w 300"/>
                  <a:gd name="T85" fmla="*/ 36 h 353"/>
                  <a:gd name="T86" fmla="*/ 210 w 300"/>
                  <a:gd name="T87" fmla="*/ 0 h 353"/>
                  <a:gd name="T88" fmla="*/ 300 w 300"/>
                  <a:gd name="T89" fmla="*/ 67 h 353"/>
                  <a:gd name="T90" fmla="*/ 258 w 300"/>
                  <a:gd name="T91" fmla="*/ 64 h 353"/>
                  <a:gd name="T92" fmla="*/ 259 w 300"/>
                  <a:gd name="T93" fmla="*/ 77 h 353"/>
                  <a:gd name="T94" fmla="*/ 261 w 300"/>
                  <a:gd name="T95" fmla="*/ 95 h 353"/>
                  <a:gd name="T96" fmla="*/ 262 w 300"/>
                  <a:gd name="T97" fmla="*/ 116 h 353"/>
                  <a:gd name="T98" fmla="*/ 264 w 300"/>
                  <a:gd name="T99" fmla="*/ 140 h 353"/>
                  <a:gd name="T100" fmla="*/ 266 w 300"/>
                  <a:gd name="T101" fmla="*/ 166 h 353"/>
                  <a:gd name="T102" fmla="*/ 268 w 300"/>
                  <a:gd name="T103" fmla="*/ 192 h 353"/>
                  <a:gd name="T104" fmla="*/ 271 w 300"/>
                  <a:gd name="T105" fmla="*/ 222 h 353"/>
                  <a:gd name="T106" fmla="*/ 272 w 300"/>
                  <a:gd name="T107" fmla="*/ 248 h 353"/>
                  <a:gd name="T108" fmla="*/ 274 w 300"/>
                  <a:gd name="T109" fmla="*/ 272 h 353"/>
                  <a:gd name="T110" fmla="*/ 274 w 300"/>
                  <a:gd name="T111" fmla="*/ 296 h 353"/>
                  <a:gd name="T112" fmla="*/ 279 w 300"/>
                  <a:gd name="T113" fmla="*/ 305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00" h="353">
                    <a:moveTo>
                      <a:pt x="279" y="305"/>
                    </a:moveTo>
                    <a:cubicBezTo>
                      <a:pt x="281" y="308"/>
                      <a:pt x="285" y="311"/>
                      <a:pt x="283" y="316"/>
                    </a:cubicBezTo>
                    <a:cubicBezTo>
                      <a:pt x="281" y="320"/>
                      <a:pt x="281" y="323"/>
                      <a:pt x="281" y="327"/>
                    </a:cubicBezTo>
                    <a:cubicBezTo>
                      <a:pt x="280" y="331"/>
                      <a:pt x="281" y="331"/>
                      <a:pt x="277" y="332"/>
                    </a:cubicBezTo>
                    <a:cubicBezTo>
                      <a:pt x="274" y="332"/>
                      <a:pt x="185" y="331"/>
                      <a:pt x="185" y="331"/>
                    </a:cubicBezTo>
                    <a:cubicBezTo>
                      <a:pt x="185" y="331"/>
                      <a:pt x="181" y="334"/>
                      <a:pt x="175" y="335"/>
                    </a:cubicBezTo>
                    <a:cubicBezTo>
                      <a:pt x="168" y="336"/>
                      <a:pt x="162" y="335"/>
                      <a:pt x="161" y="333"/>
                    </a:cubicBezTo>
                    <a:cubicBezTo>
                      <a:pt x="159" y="332"/>
                      <a:pt x="153" y="330"/>
                      <a:pt x="149" y="334"/>
                    </a:cubicBezTo>
                    <a:cubicBezTo>
                      <a:pt x="146" y="337"/>
                      <a:pt x="148" y="344"/>
                      <a:pt x="144" y="341"/>
                    </a:cubicBezTo>
                    <a:cubicBezTo>
                      <a:pt x="140" y="337"/>
                      <a:pt x="137" y="330"/>
                      <a:pt x="130" y="329"/>
                    </a:cubicBezTo>
                    <a:cubicBezTo>
                      <a:pt x="123" y="328"/>
                      <a:pt x="124" y="327"/>
                      <a:pt x="123" y="335"/>
                    </a:cubicBezTo>
                    <a:cubicBezTo>
                      <a:pt x="122" y="343"/>
                      <a:pt x="126" y="347"/>
                      <a:pt x="121" y="348"/>
                    </a:cubicBezTo>
                    <a:cubicBezTo>
                      <a:pt x="118" y="349"/>
                      <a:pt x="116" y="352"/>
                      <a:pt x="113" y="353"/>
                    </a:cubicBezTo>
                    <a:cubicBezTo>
                      <a:pt x="111" y="353"/>
                      <a:pt x="109" y="353"/>
                      <a:pt x="106" y="348"/>
                    </a:cubicBezTo>
                    <a:cubicBezTo>
                      <a:pt x="99" y="339"/>
                      <a:pt x="95" y="338"/>
                      <a:pt x="92" y="333"/>
                    </a:cubicBezTo>
                    <a:cubicBezTo>
                      <a:pt x="89" y="328"/>
                      <a:pt x="90" y="331"/>
                      <a:pt x="88" y="324"/>
                    </a:cubicBezTo>
                    <a:cubicBezTo>
                      <a:pt x="87" y="316"/>
                      <a:pt x="86" y="313"/>
                      <a:pt x="80" y="313"/>
                    </a:cubicBezTo>
                    <a:cubicBezTo>
                      <a:pt x="73" y="313"/>
                      <a:pt x="73" y="315"/>
                      <a:pt x="70" y="310"/>
                    </a:cubicBezTo>
                    <a:cubicBezTo>
                      <a:pt x="67" y="306"/>
                      <a:pt x="68" y="304"/>
                      <a:pt x="59" y="301"/>
                    </a:cubicBezTo>
                    <a:cubicBezTo>
                      <a:pt x="50" y="298"/>
                      <a:pt x="53" y="296"/>
                      <a:pt x="47" y="298"/>
                    </a:cubicBezTo>
                    <a:cubicBezTo>
                      <a:pt x="42" y="300"/>
                      <a:pt x="42" y="300"/>
                      <a:pt x="39" y="302"/>
                    </a:cubicBezTo>
                    <a:cubicBezTo>
                      <a:pt x="36" y="304"/>
                      <a:pt x="36" y="304"/>
                      <a:pt x="30" y="304"/>
                    </a:cubicBezTo>
                    <a:cubicBezTo>
                      <a:pt x="24" y="304"/>
                      <a:pt x="25" y="303"/>
                      <a:pt x="21" y="303"/>
                    </a:cubicBezTo>
                    <a:cubicBezTo>
                      <a:pt x="18" y="304"/>
                      <a:pt x="14" y="303"/>
                      <a:pt x="13" y="304"/>
                    </a:cubicBezTo>
                    <a:cubicBezTo>
                      <a:pt x="11" y="305"/>
                      <a:pt x="10" y="307"/>
                      <a:pt x="8" y="309"/>
                    </a:cubicBezTo>
                    <a:cubicBezTo>
                      <a:pt x="8" y="307"/>
                      <a:pt x="8" y="306"/>
                      <a:pt x="8" y="305"/>
                    </a:cubicBezTo>
                    <a:cubicBezTo>
                      <a:pt x="8" y="295"/>
                      <a:pt x="11" y="292"/>
                      <a:pt x="14" y="287"/>
                    </a:cubicBezTo>
                    <a:cubicBezTo>
                      <a:pt x="17" y="281"/>
                      <a:pt x="21" y="271"/>
                      <a:pt x="21" y="264"/>
                    </a:cubicBezTo>
                    <a:cubicBezTo>
                      <a:pt x="21" y="257"/>
                      <a:pt x="19" y="250"/>
                      <a:pt x="18" y="240"/>
                    </a:cubicBezTo>
                    <a:cubicBezTo>
                      <a:pt x="17" y="231"/>
                      <a:pt x="22" y="237"/>
                      <a:pt x="15" y="228"/>
                    </a:cubicBezTo>
                    <a:cubicBezTo>
                      <a:pt x="8" y="218"/>
                      <a:pt x="10" y="212"/>
                      <a:pt x="13" y="210"/>
                    </a:cubicBezTo>
                    <a:cubicBezTo>
                      <a:pt x="15" y="208"/>
                      <a:pt x="19" y="206"/>
                      <a:pt x="19" y="200"/>
                    </a:cubicBezTo>
                    <a:cubicBezTo>
                      <a:pt x="20" y="194"/>
                      <a:pt x="16" y="191"/>
                      <a:pt x="12" y="185"/>
                    </a:cubicBezTo>
                    <a:cubicBezTo>
                      <a:pt x="8" y="179"/>
                      <a:pt x="7" y="181"/>
                      <a:pt x="4" y="177"/>
                    </a:cubicBezTo>
                    <a:cubicBezTo>
                      <a:pt x="2" y="175"/>
                      <a:pt x="1" y="171"/>
                      <a:pt x="0" y="167"/>
                    </a:cubicBezTo>
                    <a:cubicBezTo>
                      <a:pt x="98" y="170"/>
                      <a:pt x="98" y="170"/>
                      <a:pt x="98" y="170"/>
                    </a:cubicBezTo>
                    <a:cubicBezTo>
                      <a:pt x="100" y="135"/>
                      <a:pt x="100" y="135"/>
                      <a:pt x="100" y="135"/>
                    </a:cubicBezTo>
                    <a:cubicBezTo>
                      <a:pt x="100" y="135"/>
                      <a:pt x="91" y="127"/>
                      <a:pt x="99" y="123"/>
                    </a:cubicBezTo>
                    <a:cubicBezTo>
                      <a:pt x="107" y="119"/>
                      <a:pt x="109" y="114"/>
                      <a:pt x="115" y="111"/>
                    </a:cubicBezTo>
                    <a:cubicBezTo>
                      <a:pt x="122" y="109"/>
                      <a:pt x="127" y="109"/>
                      <a:pt x="126" y="104"/>
                    </a:cubicBezTo>
                    <a:cubicBezTo>
                      <a:pt x="125" y="100"/>
                      <a:pt x="125" y="62"/>
                      <a:pt x="125" y="62"/>
                    </a:cubicBezTo>
                    <a:cubicBezTo>
                      <a:pt x="128" y="38"/>
                      <a:pt x="128" y="38"/>
                      <a:pt x="128" y="38"/>
                    </a:cubicBezTo>
                    <a:cubicBezTo>
                      <a:pt x="209" y="36"/>
                      <a:pt x="209" y="36"/>
                      <a:pt x="209" y="36"/>
                    </a:cubicBezTo>
                    <a:cubicBezTo>
                      <a:pt x="210" y="0"/>
                      <a:pt x="210" y="0"/>
                      <a:pt x="210" y="0"/>
                    </a:cubicBezTo>
                    <a:cubicBezTo>
                      <a:pt x="300" y="67"/>
                      <a:pt x="300" y="67"/>
                      <a:pt x="300" y="67"/>
                    </a:cubicBezTo>
                    <a:cubicBezTo>
                      <a:pt x="258" y="64"/>
                      <a:pt x="258" y="64"/>
                      <a:pt x="258" y="64"/>
                    </a:cubicBezTo>
                    <a:cubicBezTo>
                      <a:pt x="259" y="77"/>
                      <a:pt x="259" y="77"/>
                      <a:pt x="259" y="77"/>
                    </a:cubicBezTo>
                    <a:cubicBezTo>
                      <a:pt x="261" y="95"/>
                      <a:pt x="261" y="95"/>
                      <a:pt x="261" y="95"/>
                    </a:cubicBezTo>
                    <a:cubicBezTo>
                      <a:pt x="262" y="116"/>
                      <a:pt x="262" y="116"/>
                      <a:pt x="262" y="116"/>
                    </a:cubicBezTo>
                    <a:cubicBezTo>
                      <a:pt x="264" y="140"/>
                      <a:pt x="264" y="140"/>
                      <a:pt x="264" y="140"/>
                    </a:cubicBezTo>
                    <a:cubicBezTo>
                      <a:pt x="266" y="166"/>
                      <a:pt x="266" y="166"/>
                      <a:pt x="266" y="166"/>
                    </a:cubicBezTo>
                    <a:cubicBezTo>
                      <a:pt x="268" y="192"/>
                      <a:pt x="268" y="192"/>
                      <a:pt x="268" y="192"/>
                    </a:cubicBezTo>
                    <a:cubicBezTo>
                      <a:pt x="271" y="222"/>
                      <a:pt x="271" y="222"/>
                      <a:pt x="271" y="222"/>
                    </a:cubicBezTo>
                    <a:cubicBezTo>
                      <a:pt x="272" y="248"/>
                      <a:pt x="272" y="248"/>
                      <a:pt x="272" y="248"/>
                    </a:cubicBezTo>
                    <a:cubicBezTo>
                      <a:pt x="274" y="272"/>
                      <a:pt x="274" y="272"/>
                      <a:pt x="274" y="272"/>
                    </a:cubicBezTo>
                    <a:cubicBezTo>
                      <a:pt x="274" y="272"/>
                      <a:pt x="274" y="295"/>
                      <a:pt x="274" y="296"/>
                    </a:cubicBezTo>
                    <a:cubicBezTo>
                      <a:pt x="274" y="297"/>
                      <a:pt x="276" y="302"/>
                      <a:pt x="279" y="30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3" name="Freeform 431">
                <a:extLst>
                  <a:ext uri="{FF2B5EF4-FFF2-40B4-BE49-F238E27FC236}">
                    <a16:creationId xmlns:a16="http://schemas.microsoft.com/office/drawing/2014/main" id="{466AEEA1-8FF6-F304-8885-484B027C4B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2087" y="3194188"/>
                <a:ext cx="476150" cy="495300"/>
              </a:xfrm>
              <a:custGeom>
                <a:avLst/>
                <a:gdLst>
                  <a:gd name="T0" fmla="*/ 409 w 411"/>
                  <a:gd name="T1" fmla="*/ 225 h 421"/>
                  <a:gd name="T2" fmla="*/ 402 w 411"/>
                  <a:gd name="T3" fmla="*/ 252 h 421"/>
                  <a:gd name="T4" fmla="*/ 391 w 411"/>
                  <a:gd name="T5" fmla="*/ 270 h 421"/>
                  <a:gd name="T6" fmla="*/ 363 w 411"/>
                  <a:gd name="T7" fmla="*/ 271 h 421"/>
                  <a:gd name="T8" fmla="*/ 338 w 411"/>
                  <a:gd name="T9" fmla="*/ 274 h 421"/>
                  <a:gd name="T10" fmla="*/ 321 w 411"/>
                  <a:gd name="T11" fmla="*/ 281 h 421"/>
                  <a:gd name="T12" fmla="*/ 308 w 411"/>
                  <a:gd name="T13" fmla="*/ 282 h 421"/>
                  <a:gd name="T14" fmla="*/ 285 w 411"/>
                  <a:gd name="T15" fmla="*/ 280 h 421"/>
                  <a:gd name="T16" fmla="*/ 258 w 411"/>
                  <a:gd name="T17" fmla="*/ 297 h 421"/>
                  <a:gd name="T18" fmla="*/ 237 w 411"/>
                  <a:gd name="T19" fmla="*/ 303 h 421"/>
                  <a:gd name="T20" fmla="*/ 227 w 411"/>
                  <a:gd name="T21" fmla="*/ 319 h 421"/>
                  <a:gd name="T22" fmla="*/ 221 w 411"/>
                  <a:gd name="T23" fmla="*/ 330 h 421"/>
                  <a:gd name="T24" fmla="*/ 203 w 411"/>
                  <a:gd name="T25" fmla="*/ 327 h 421"/>
                  <a:gd name="T26" fmla="*/ 199 w 411"/>
                  <a:gd name="T27" fmla="*/ 343 h 421"/>
                  <a:gd name="T28" fmla="*/ 192 w 411"/>
                  <a:gd name="T29" fmla="*/ 356 h 421"/>
                  <a:gd name="T30" fmla="*/ 170 w 411"/>
                  <a:gd name="T31" fmla="*/ 371 h 421"/>
                  <a:gd name="T32" fmla="*/ 167 w 411"/>
                  <a:gd name="T33" fmla="*/ 395 h 421"/>
                  <a:gd name="T34" fmla="*/ 166 w 411"/>
                  <a:gd name="T35" fmla="*/ 410 h 421"/>
                  <a:gd name="T36" fmla="*/ 149 w 411"/>
                  <a:gd name="T37" fmla="*/ 415 h 421"/>
                  <a:gd name="T38" fmla="*/ 141 w 411"/>
                  <a:gd name="T39" fmla="*/ 405 h 421"/>
                  <a:gd name="T40" fmla="*/ 128 w 411"/>
                  <a:gd name="T41" fmla="*/ 416 h 421"/>
                  <a:gd name="T42" fmla="*/ 110 w 411"/>
                  <a:gd name="T43" fmla="*/ 410 h 421"/>
                  <a:gd name="T44" fmla="*/ 105 w 411"/>
                  <a:gd name="T45" fmla="*/ 411 h 421"/>
                  <a:gd name="T46" fmla="*/ 88 w 411"/>
                  <a:gd name="T47" fmla="*/ 392 h 421"/>
                  <a:gd name="T48" fmla="*/ 89 w 411"/>
                  <a:gd name="T49" fmla="*/ 376 h 421"/>
                  <a:gd name="T50" fmla="*/ 81 w 411"/>
                  <a:gd name="T51" fmla="*/ 359 h 421"/>
                  <a:gd name="T52" fmla="*/ 70 w 411"/>
                  <a:gd name="T53" fmla="*/ 358 h 421"/>
                  <a:gd name="T54" fmla="*/ 54 w 411"/>
                  <a:gd name="T55" fmla="*/ 360 h 421"/>
                  <a:gd name="T56" fmla="*/ 38 w 411"/>
                  <a:gd name="T57" fmla="*/ 365 h 421"/>
                  <a:gd name="T58" fmla="*/ 28 w 411"/>
                  <a:gd name="T59" fmla="*/ 363 h 421"/>
                  <a:gd name="T60" fmla="*/ 18 w 411"/>
                  <a:gd name="T61" fmla="*/ 357 h 421"/>
                  <a:gd name="T62" fmla="*/ 21 w 411"/>
                  <a:gd name="T63" fmla="*/ 340 h 421"/>
                  <a:gd name="T64" fmla="*/ 5 w 411"/>
                  <a:gd name="T65" fmla="*/ 318 h 421"/>
                  <a:gd name="T66" fmla="*/ 2 w 411"/>
                  <a:gd name="T67" fmla="*/ 294 h 421"/>
                  <a:gd name="T68" fmla="*/ 11 w 411"/>
                  <a:gd name="T69" fmla="*/ 284 h 421"/>
                  <a:gd name="T70" fmla="*/ 20 w 411"/>
                  <a:gd name="T71" fmla="*/ 265 h 421"/>
                  <a:gd name="T72" fmla="*/ 39 w 411"/>
                  <a:gd name="T73" fmla="*/ 270 h 421"/>
                  <a:gd name="T74" fmla="*/ 65 w 411"/>
                  <a:gd name="T75" fmla="*/ 271 h 421"/>
                  <a:gd name="T76" fmla="*/ 167 w 411"/>
                  <a:gd name="T77" fmla="*/ 268 h 421"/>
                  <a:gd name="T78" fmla="*/ 173 w 411"/>
                  <a:gd name="T79" fmla="*/ 252 h 421"/>
                  <a:gd name="T80" fmla="*/ 164 w 411"/>
                  <a:gd name="T81" fmla="*/ 232 h 421"/>
                  <a:gd name="T82" fmla="*/ 162 w 411"/>
                  <a:gd name="T83" fmla="*/ 184 h 421"/>
                  <a:gd name="T84" fmla="*/ 158 w 411"/>
                  <a:gd name="T85" fmla="*/ 128 h 421"/>
                  <a:gd name="T86" fmla="*/ 154 w 411"/>
                  <a:gd name="T87" fmla="*/ 76 h 421"/>
                  <a:gd name="T88" fmla="*/ 151 w 411"/>
                  <a:gd name="T89" fmla="*/ 31 h 421"/>
                  <a:gd name="T90" fmla="*/ 148 w 411"/>
                  <a:gd name="T91" fmla="*/ 0 h 421"/>
                  <a:gd name="T92" fmla="*/ 337 w 411"/>
                  <a:gd name="T93" fmla="*/ 113 h 421"/>
                  <a:gd name="T94" fmla="*/ 346 w 411"/>
                  <a:gd name="T95" fmla="*/ 126 h 421"/>
                  <a:gd name="T96" fmla="*/ 364 w 411"/>
                  <a:gd name="T97" fmla="*/ 135 h 421"/>
                  <a:gd name="T98" fmla="*/ 381 w 411"/>
                  <a:gd name="T99" fmla="*/ 144 h 421"/>
                  <a:gd name="T100" fmla="*/ 385 w 411"/>
                  <a:gd name="T101" fmla="*/ 167 h 421"/>
                  <a:gd name="T102" fmla="*/ 411 w 411"/>
                  <a:gd name="T103" fmla="*/ 16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411" h="421">
                    <a:moveTo>
                      <a:pt x="411" y="183"/>
                    </a:moveTo>
                    <a:cubicBezTo>
                      <a:pt x="409" y="225"/>
                      <a:pt x="409" y="225"/>
                      <a:pt x="409" y="225"/>
                    </a:cubicBezTo>
                    <a:cubicBezTo>
                      <a:pt x="408" y="244"/>
                      <a:pt x="408" y="244"/>
                      <a:pt x="408" y="244"/>
                    </a:cubicBezTo>
                    <a:cubicBezTo>
                      <a:pt x="408" y="244"/>
                      <a:pt x="402" y="247"/>
                      <a:pt x="402" y="252"/>
                    </a:cubicBezTo>
                    <a:cubicBezTo>
                      <a:pt x="402" y="257"/>
                      <a:pt x="406" y="256"/>
                      <a:pt x="400" y="262"/>
                    </a:cubicBezTo>
                    <a:cubicBezTo>
                      <a:pt x="394" y="268"/>
                      <a:pt x="397" y="268"/>
                      <a:pt x="391" y="270"/>
                    </a:cubicBezTo>
                    <a:cubicBezTo>
                      <a:pt x="385" y="272"/>
                      <a:pt x="390" y="268"/>
                      <a:pt x="379" y="270"/>
                    </a:cubicBezTo>
                    <a:cubicBezTo>
                      <a:pt x="369" y="271"/>
                      <a:pt x="369" y="269"/>
                      <a:pt x="363" y="271"/>
                    </a:cubicBezTo>
                    <a:cubicBezTo>
                      <a:pt x="357" y="272"/>
                      <a:pt x="362" y="271"/>
                      <a:pt x="352" y="272"/>
                    </a:cubicBezTo>
                    <a:cubicBezTo>
                      <a:pt x="342" y="274"/>
                      <a:pt x="340" y="271"/>
                      <a:pt x="338" y="274"/>
                    </a:cubicBezTo>
                    <a:cubicBezTo>
                      <a:pt x="335" y="277"/>
                      <a:pt x="340" y="278"/>
                      <a:pt x="331" y="279"/>
                    </a:cubicBezTo>
                    <a:cubicBezTo>
                      <a:pt x="323" y="281"/>
                      <a:pt x="330" y="281"/>
                      <a:pt x="321" y="281"/>
                    </a:cubicBezTo>
                    <a:cubicBezTo>
                      <a:pt x="313" y="281"/>
                      <a:pt x="312" y="283"/>
                      <a:pt x="309" y="282"/>
                    </a:cubicBezTo>
                    <a:cubicBezTo>
                      <a:pt x="309" y="282"/>
                      <a:pt x="308" y="282"/>
                      <a:pt x="308" y="282"/>
                    </a:cubicBezTo>
                    <a:cubicBezTo>
                      <a:pt x="304" y="282"/>
                      <a:pt x="308" y="281"/>
                      <a:pt x="299" y="280"/>
                    </a:cubicBezTo>
                    <a:cubicBezTo>
                      <a:pt x="290" y="280"/>
                      <a:pt x="290" y="278"/>
                      <a:pt x="285" y="280"/>
                    </a:cubicBezTo>
                    <a:cubicBezTo>
                      <a:pt x="280" y="282"/>
                      <a:pt x="276" y="289"/>
                      <a:pt x="271" y="292"/>
                    </a:cubicBezTo>
                    <a:cubicBezTo>
                      <a:pt x="267" y="294"/>
                      <a:pt x="263" y="294"/>
                      <a:pt x="258" y="297"/>
                    </a:cubicBezTo>
                    <a:cubicBezTo>
                      <a:pt x="253" y="300"/>
                      <a:pt x="255" y="307"/>
                      <a:pt x="249" y="305"/>
                    </a:cubicBezTo>
                    <a:cubicBezTo>
                      <a:pt x="244" y="304"/>
                      <a:pt x="239" y="300"/>
                      <a:pt x="237" y="303"/>
                    </a:cubicBezTo>
                    <a:cubicBezTo>
                      <a:pt x="236" y="307"/>
                      <a:pt x="234" y="311"/>
                      <a:pt x="232" y="315"/>
                    </a:cubicBezTo>
                    <a:cubicBezTo>
                      <a:pt x="231" y="319"/>
                      <a:pt x="230" y="319"/>
                      <a:pt x="227" y="319"/>
                    </a:cubicBezTo>
                    <a:cubicBezTo>
                      <a:pt x="224" y="319"/>
                      <a:pt x="224" y="317"/>
                      <a:pt x="223" y="322"/>
                    </a:cubicBezTo>
                    <a:cubicBezTo>
                      <a:pt x="222" y="327"/>
                      <a:pt x="226" y="328"/>
                      <a:pt x="221" y="330"/>
                    </a:cubicBezTo>
                    <a:cubicBezTo>
                      <a:pt x="215" y="331"/>
                      <a:pt x="216" y="335"/>
                      <a:pt x="212" y="331"/>
                    </a:cubicBezTo>
                    <a:cubicBezTo>
                      <a:pt x="207" y="328"/>
                      <a:pt x="206" y="322"/>
                      <a:pt x="203" y="327"/>
                    </a:cubicBezTo>
                    <a:cubicBezTo>
                      <a:pt x="201" y="332"/>
                      <a:pt x="200" y="326"/>
                      <a:pt x="199" y="333"/>
                    </a:cubicBezTo>
                    <a:cubicBezTo>
                      <a:pt x="199" y="339"/>
                      <a:pt x="202" y="340"/>
                      <a:pt x="199" y="343"/>
                    </a:cubicBezTo>
                    <a:cubicBezTo>
                      <a:pt x="197" y="346"/>
                      <a:pt x="190" y="342"/>
                      <a:pt x="193" y="346"/>
                    </a:cubicBezTo>
                    <a:cubicBezTo>
                      <a:pt x="196" y="350"/>
                      <a:pt x="193" y="350"/>
                      <a:pt x="192" y="356"/>
                    </a:cubicBezTo>
                    <a:cubicBezTo>
                      <a:pt x="191" y="362"/>
                      <a:pt x="191" y="362"/>
                      <a:pt x="185" y="365"/>
                    </a:cubicBezTo>
                    <a:cubicBezTo>
                      <a:pt x="179" y="367"/>
                      <a:pt x="170" y="367"/>
                      <a:pt x="170" y="371"/>
                    </a:cubicBezTo>
                    <a:cubicBezTo>
                      <a:pt x="170" y="375"/>
                      <a:pt x="176" y="376"/>
                      <a:pt x="174" y="381"/>
                    </a:cubicBezTo>
                    <a:cubicBezTo>
                      <a:pt x="173" y="387"/>
                      <a:pt x="167" y="389"/>
                      <a:pt x="167" y="395"/>
                    </a:cubicBezTo>
                    <a:cubicBezTo>
                      <a:pt x="167" y="401"/>
                      <a:pt x="169" y="401"/>
                      <a:pt x="167" y="404"/>
                    </a:cubicBezTo>
                    <a:cubicBezTo>
                      <a:pt x="166" y="407"/>
                      <a:pt x="169" y="408"/>
                      <a:pt x="166" y="410"/>
                    </a:cubicBezTo>
                    <a:cubicBezTo>
                      <a:pt x="165" y="410"/>
                      <a:pt x="164" y="410"/>
                      <a:pt x="162" y="411"/>
                    </a:cubicBezTo>
                    <a:cubicBezTo>
                      <a:pt x="153" y="412"/>
                      <a:pt x="152" y="421"/>
                      <a:pt x="149" y="415"/>
                    </a:cubicBezTo>
                    <a:cubicBezTo>
                      <a:pt x="145" y="409"/>
                      <a:pt x="150" y="400"/>
                      <a:pt x="147" y="402"/>
                    </a:cubicBezTo>
                    <a:cubicBezTo>
                      <a:pt x="145" y="404"/>
                      <a:pt x="143" y="405"/>
                      <a:pt x="141" y="405"/>
                    </a:cubicBezTo>
                    <a:cubicBezTo>
                      <a:pt x="140" y="404"/>
                      <a:pt x="136" y="401"/>
                      <a:pt x="135" y="406"/>
                    </a:cubicBezTo>
                    <a:cubicBezTo>
                      <a:pt x="135" y="412"/>
                      <a:pt x="132" y="413"/>
                      <a:pt x="128" y="416"/>
                    </a:cubicBezTo>
                    <a:cubicBezTo>
                      <a:pt x="125" y="418"/>
                      <a:pt x="121" y="414"/>
                      <a:pt x="119" y="412"/>
                    </a:cubicBezTo>
                    <a:cubicBezTo>
                      <a:pt x="116" y="409"/>
                      <a:pt x="111" y="408"/>
                      <a:pt x="110" y="410"/>
                    </a:cubicBezTo>
                    <a:cubicBezTo>
                      <a:pt x="110" y="411"/>
                      <a:pt x="106" y="411"/>
                      <a:pt x="105" y="411"/>
                    </a:cubicBezTo>
                    <a:cubicBezTo>
                      <a:pt x="105" y="411"/>
                      <a:pt x="105" y="411"/>
                      <a:pt x="105" y="411"/>
                    </a:cubicBezTo>
                    <a:cubicBezTo>
                      <a:pt x="101" y="409"/>
                      <a:pt x="97" y="402"/>
                      <a:pt x="96" y="399"/>
                    </a:cubicBezTo>
                    <a:cubicBezTo>
                      <a:pt x="95" y="395"/>
                      <a:pt x="94" y="393"/>
                      <a:pt x="88" y="392"/>
                    </a:cubicBezTo>
                    <a:cubicBezTo>
                      <a:pt x="82" y="391"/>
                      <a:pt x="90" y="389"/>
                      <a:pt x="94" y="385"/>
                    </a:cubicBezTo>
                    <a:cubicBezTo>
                      <a:pt x="98" y="382"/>
                      <a:pt x="95" y="383"/>
                      <a:pt x="89" y="376"/>
                    </a:cubicBezTo>
                    <a:cubicBezTo>
                      <a:pt x="83" y="370"/>
                      <a:pt x="89" y="374"/>
                      <a:pt x="86" y="369"/>
                    </a:cubicBezTo>
                    <a:cubicBezTo>
                      <a:pt x="83" y="365"/>
                      <a:pt x="82" y="364"/>
                      <a:pt x="81" y="359"/>
                    </a:cubicBezTo>
                    <a:cubicBezTo>
                      <a:pt x="81" y="354"/>
                      <a:pt x="80" y="353"/>
                      <a:pt x="79" y="351"/>
                    </a:cubicBezTo>
                    <a:cubicBezTo>
                      <a:pt x="77" y="349"/>
                      <a:pt x="72" y="356"/>
                      <a:pt x="70" y="358"/>
                    </a:cubicBezTo>
                    <a:cubicBezTo>
                      <a:pt x="68" y="360"/>
                      <a:pt x="64" y="363"/>
                      <a:pt x="59" y="365"/>
                    </a:cubicBezTo>
                    <a:cubicBezTo>
                      <a:pt x="54" y="367"/>
                      <a:pt x="54" y="362"/>
                      <a:pt x="54" y="360"/>
                    </a:cubicBezTo>
                    <a:cubicBezTo>
                      <a:pt x="54" y="359"/>
                      <a:pt x="46" y="360"/>
                      <a:pt x="46" y="361"/>
                    </a:cubicBezTo>
                    <a:cubicBezTo>
                      <a:pt x="45" y="362"/>
                      <a:pt x="44" y="369"/>
                      <a:pt x="38" y="365"/>
                    </a:cubicBezTo>
                    <a:cubicBezTo>
                      <a:pt x="32" y="361"/>
                      <a:pt x="37" y="360"/>
                      <a:pt x="35" y="360"/>
                    </a:cubicBezTo>
                    <a:cubicBezTo>
                      <a:pt x="34" y="359"/>
                      <a:pt x="30" y="360"/>
                      <a:pt x="28" y="363"/>
                    </a:cubicBezTo>
                    <a:cubicBezTo>
                      <a:pt x="26" y="367"/>
                      <a:pt x="25" y="365"/>
                      <a:pt x="20" y="362"/>
                    </a:cubicBezTo>
                    <a:cubicBezTo>
                      <a:pt x="18" y="360"/>
                      <a:pt x="18" y="358"/>
                      <a:pt x="18" y="357"/>
                    </a:cubicBezTo>
                    <a:cubicBezTo>
                      <a:pt x="19" y="356"/>
                      <a:pt x="20" y="356"/>
                      <a:pt x="20" y="354"/>
                    </a:cubicBezTo>
                    <a:cubicBezTo>
                      <a:pt x="20" y="349"/>
                      <a:pt x="26" y="346"/>
                      <a:pt x="21" y="340"/>
                    </a:cubicBezTo>
                    <a:cubicBezTo>
                      <a:pt x="17" y="335"/>
                      <a:pt x="20" y="327"/>
                      <a:pt x="15" y="326"/>
                    </a:cubicBezTo>
                    <a:cubicBezTo>
                      <a:pt x="11" y="325"/>
                      <a:pt x="5" y="325"/>
                      <a:pt x="5" y="318"/>
                    </a:cubicBezTo>
                    <a:cubicBezTo>
                      <a:pt x="6" y="311"/>
                      <a:pt x="9" y="309"/>
                      <a:pt x="7" y="305"/>
                    </a:cubicBezTo>
                    <a:cubicBezTo>
                      <a:pt x="6" y="301"/>
                      <a:pt x="0" y="296"/>
                      <a:pt x="2" y="294"/>
                    </a:cubicBezTo>
                    <a:cubicBezTo>
                      <a:pt x="3" y="293"/>
                      <a:pt x="3" y="291"/>
                      <a:pt x="3" y="289"/>
                    </a:cubicBezTo>
                    <a:cubicBezTo>
                      <a:pt x="6" y="288"/>
                      <a:pt x="8" y="285"/>
                      <a:pt x="11" y="284"/>
                    </a:cubicBezTo>
                    <a:cubicBezTo>
                      <a:pt x="16" y="283"/>
                      <a:pt x="12" y="279"/>
                      <a:pt x="13" y="271"/>
                    </a:cubicBezTo>
                    <a:cubicBezTo>
                      <a:pt x="14" y="263"/>
                      <a:pt x="13" y="264"/>
                      <a:pt x="20" y="265"/>
                    </a:cubicBezTo>
                    <a:cubicBezTo>
                      <a:pt x="27" y="266"/>
                      <a:pt x="30" y="273"/>
                      <a:pt x="34" y="277"/>
                    </a:cubicBezTo>
                    <a:cubicBezTo>
                      <a:pt x="38" y="280"/>
                      <a:pt x="36" y="273"/>
                      <a:pt x="39" y="270"/>
                    </a:cubicBezTo>
                    <a:cubicBezTo>
                      <a:pt x="43" y="266"/>
                      <a:pt x="49" y="268"/>
                      <a:pt x="51" y="269"/>
                    </a:cubicBezTo>
                    <a:cubicBezTo>
                      <a:pt x="52" y="271"/>
                      <a:pt x="58" y="272"/>
                      <a:pt x="65" y="271"/>
                    </a:cubicBezTo>
                    <a:cubicBezTo>
                      <a:pt x="71" y="270"/>
                      <a:pt x="75" y="267"/>
                      <a:pt x="75" y="267"/>
                    </a:cubicBezTo>
                    <a:cubicBezTo>
                      <a:pt x="75" y="267"/>
                      <a:pt x="164" y="268"/>
                      <a:pt x="167" y="268"/>
                    </a:cubicBezTo>
                    <a:cubicBezTo>
                      <a:pt x="171" y="267"/>
                      <a:pt x="170" y="267"/>
                      <a:pt x="171" y="263"/>
                    </a:cubicBezTo>
                    <a:cubicBezTo>
                      <a:pt x="171" y="259"/>
                      <a:pt x="171" y="256"/>
                      <a:pt x="173" y="252"/>
                    </a:cubicBezTo>
                    <a:cubicBezTo>
                      <a:pt x="175" y="247"/>
                      <a:pt x="171" y="244"/>
                      <a:pt x="169" y="241"/>
                    </a:cubicBezTo>
                    <a:cubicBezTo>
                      <a:pt x="166" y="238"/>
                      <a:pt x="164" y="233"/>
                      <a:pt x="164" y="232"/>
                    </a:cubicBezTo>
                    <a:cubicBezTo>
                      <a:pt x="164" y="231"/>
                      <a:pt x="164" y="208"/>
                      <a:pt x="164" y="208"/>
                    </a:cubicBezTo>
                    <a:cubicBezTo>
                      <a:pt x="162" y="184"/>
                      <a:pt x="162" y="184"/>
                      <a:pt x="162" y="184"/>
                    </a:cubicBezTo>
                    <a:cubicBezTo>
                      <a:pt x="161" y="158"/>
                      <a:pt x="161" y="158"/>
                      <a:pt x="161" y="158"/>
                    </a:cubicBezTo>
                    <a:cubicBezTo>
                      <a:pt x="158" y="128"/>
                      <a:pt x="158" y="128"/>
                      <a:pt x="158" y="128"/>
                    </a:cubicBezTo>
                    <a:cubicBezTo>
                      <a:pt x="156" y="102"/>
                      <a:pt x="156" y="102"/>
                      <a:pt x="156" y="102"/>
                    </a:cubicBezTo>
                    <a:cubicBezTo>
                      <a:pt x="154" y="76"/>
                      <a:pt x="154" y="76"/>
                      <a:pt x="154" y="76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1" y="31"/>
                      <a:pt x="151" y="31"/>
                      <a:pt x="151" y="31"/>
                    </a:cubicBezTo>
                    <a:cubicBezTo>
                      <a:pt x="149" y="13"/>
                      <a:pt x="149" y="13"/>
                      <a:pt x="149" y="13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90" y="3"/>
                      <a:pt x="190" y="3"/>
                      <a:pt x="190" y="3"/>
                    </a:cubicBezTo>
                    <a:cubicBezTo>
                      <a:pt x="337" y="113"/>
                      <a:pt x="337" y="113"/>
                      <a:pt x="337" y="113"/>
                    </a:cubicBezTo>
                    <a:cubicBezTo>
                      <a:pt x="337" y="113"/>
                      <a:pt x="330" y="119"/>
                      <a:pt x="337" y="121"/>
                    </a:cubicBezTo>
                    <a:cubicBezTo>
                      <a:pt x="344" y="124"/>
                      <a:pt x="344" y="121"/>
                      <a:pt x="346" y="126"/>
                    </a:cubicBezTo>
                    <a:cubicBezTo>
                      <a:pt x="349" y="131"/>
                      <a:pt x="343" y="134"/>
                      <a:pt x="352" y="135"/>
                    </a:cubicBezTo>
                    <a:cubicBezTo>
                      <a:pt x="360" y="136"/>
                      <a:pt x="361" y="130"/>
                      <a:pt x="364" y="135"/>
                    </a:cubicBezTo>
                    <a:cubicBezTo>
                      <a:pt x="367" y="139"/>
                      <a:pt x="360" y="139"/>
                      <a:pt x="369" y="141"/>
                    </a:cubicBezTo>
                    <a:cubicBezTo>
                      <a:pt x="379" y="143"/>
                      <a:pt x="380" y="139"/>
                      <a:pt x="381" y="144"/>
                    </a:cubicBezTo>
                    <a:cubicBezTo>
                      <a:pt x="383" y="149"/>
                      <a:pt x="385" y="149"/>
                      <a:pt x="385" y="155"/>
                    </a:cubicBezTo>
                    <a:cubicBezTo>
                      <a:pt x="385" y="161"/>
                      <a:pt x="375" y="166"/>
                      <a:pt x="385" y="167"/>
                    </a:cubicBezTo>
                    <a:cubicBezTo>
                      <a:pt x="395" y="168"/>
                      <a:pt x="389" y="168"/>
                      <a:pt x="402" y="167"/>
                    </a:cubicBezTo>
                    <a:cubicBezTo>
                      <a:pt x="405" y="167"/>
                      <a:pt x="408" y="166"/>
                      <a:pt x="411" y="166"/>
                    </a:cubicBezTo>
                    <a:cubicBezTo>
                      <a:pt x="411" y="171"/>
                      <a:pt x="411" y="183"/>
                      <a:pt x="411" y="18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4" name="Freeform 432">
                <a:extLst>
                  <a:ext uri="{FF2B5EF4-FFF2-40B4-BE49-F238E27FC236}">
                    <a16:creationId xmlns:a16="http://schemas.microsoft.com/office/drawing/2014/main" id="{166F6B6D-71C8-76FA-8E25-57306D6035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4905" y="3246575"/>
                <a:ext cx="458977" cy="384175"/>
              </a:xfrm>
              <a:custGeom>
                <a:avLst/>
                <a:gdLst>
                  <a:gd name="T0" fmla="*/ 385 w 397"/>
                  <a:gd name="T1" fmla="*/ 123 h 327"/>
                  <a:gd name="T2" fmla="*/ 371 w 397"/>
                  <a:gd name="T3" fmla="*/ 196 h 327"/>
                  <a:gd name="T4" fmla="*/ 340 w 397"/>
                  <a:gd name="T5" fmla="*/ 244 h 327"/>
                  <a:gd name="T6" fmla="*/ 336 w 397"/>
                  <a:gd name="T7" fmla="*/ 272 h 327"/>
                  <a:gd name="T8" fmla="*/ 323 w 397"/>
                  <a:gd name="T9" fmla="*/ 277 h 327"/>
                  <a:gd name="T10" fmla="*/ 298 w 397"/>
                  <a:gd name="T11" fmla="*/ 288 h 327"/>
                  <a:gd name="T12" fmla="*/ 264 w 397"/>
                  <a:gd name="T13" fmla="*/ 281 h 327"/>
                  <a:gd name="T14" fmla="*/ 234 w 397"/>
                  <a:gd name="T15" fmla="*/ 298 h 327"/>
                  <a:gd name="T16" fmla="*/ 197 w 397"/>
                  <a:gd name="T17" fmla="*/ 283 h 327"/>
                  <a:gd name="T18" fmla="*/ 173 w 397"/>
                  <a:gd name="T19" fmla="*/ 292 h 327"/>
                  <a:gd name="T20" fmla="*/ 153 w 397"/>
                  <a:gd name="T21" fmla="*/ 273 h 327"/>
                  <a:gd name="T22" fmla="*/ 129 w 397"/>
                  <a:gd name="T23" fmla="*/ 270 h 327"/>
                  <a:gd name="T24" fmla="*/ 108 w 397"/>
                  <a:gd name="T25" fmla="*/ 276 h 327"/>
                  <a:gd name="T26" fmla="*/ 96 w 397"/>
                  <a:gd name="T27" fmla="*/ 302 h 327"/>
                  <a:gd name="T28" fmla="*/ 88 w 397"/>
                  <a:gd name="T29" fmla="*/ 327 h 327"/>
                  <a:gd name="T30" fmla="*/ 75 w 397"/>
                  <a:gd name="T31" fmla="*/ 313 h 327"/>
                  <a:gd name="T32" fmla="*/ 58 w 397"/>
                  <a:gd name="T33" fmla="*/ 314 h 327"/>
                  <a:gd name="T34" fmla="*/ 51 w 397"/>
                  <a:gd name="T35" fmla="*/ 318 h 327"/>
                  <a:gd name="T36" fmla="*/ 54 w 397"/>
                  <a:gd name="T37" fmla="*/ 302 h 327"/>
                  <a:gd name="T38" fmla="*/ 36 w 397"/>
                  <a:gd name="T39" fmla="*/ 300 h 327"/>
                  <a:gd name="T40" fmla="*/ 26 w 397"/>
                  <a:gd name="T41" fmla="*/ 282 h 327"/>
                  <a:gd name="T42" fmla="*/ 12 w 397"/>
                  <a:gd name="T43" fmla="*/ 268 h 327"/>
                  <a:gd name="T44" fmla="*/ 6 w 397"/>
                  <a:gd name="T45" fmla="*/ 246 h 327"/>
                  <a:gd name="T46" fmla="*/ 16 w 397"/>
                  <a:gd name="T47" fmla="*/ 236 h 327"/>
                  <a:gd name="T48" fmla="*/ 33 w 397"/>
                  <a:gd name="T49" fmla="*/ 229 h 327"/>
                  <a:gd name="T50" fmla="*/ 58 w 397"/>
                  <a:gd name="T51" fmla="*/ 226 h 327"/>
                  <a:gd name="T52" fmla="*/ 86 w 397"/>
                  <a:gd name="T53" fmla="*/ 225 h 327"/>
                  <a:gd name="T54" fmla="*/ 97 w 397"/>
                  <a:gd name="T55" fmla="*/ 207 h 327"/>
                  <a:gd name="T56" fmla="*/ 104 w 397"/>
                  <a:gd name="T57" fmla="*/ 180 h 327"/>
                  <a:gd name="T58" fmla="*/ 106 w 397"/>
                  <a:gd name="T59" fmla="*/ 121 h 327"/>
                  <a:gd name="T60" fmla="*/ 149 w 397"/>
                  <a:gd name="T61" fmla="*/ 106 h 327"/>
                  <a:gd name="T62" fmla="*/ 307 w 397"/>
                  <a:gd name="T63" fmla="*/ 0 h 327"/>
                  <a:gd name="T64" fmla="*/ 368 w 397"/>
                  <a:gd name="T65" fmla="*/ 14 h 327"/>
                  <a:gd name="T66" fmla="*/ 381 w 397"/>
                  <a:gd name="T67" fmla="*/ 65 h 327"/>
                  <a:gd name="T68" fmla="*/ 392 w 397"/>
                  <a:gd name="T69" fmla="*/ 94 h 3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97" h="327">
                    <a:moveTo>
                      <a:pt x="392" y="94"/>
                    </a:moveTo>
                    <a:cubicBezTo>
                      <a:pt x="386" y="102"/>
                      <a:pt x="386" y="105"/>
                      <a:pt x="385" y="123"/>
                    </a:cubicBezTo>
                    <a:cubicBezTo>
                      <a:pt x="385" y="140"/>
                      <a:pt x="381" y="167"/>
                      <a:pt x="381" y="173"/>
                    </a:cubicBezTo>
                    <a:cubicBezTo>
                      <a:pt x="381" y="179"/>
                      <a:pt x="379" y="188"/>
                      <a:pt x="371" y="196"/>
                    </a:cubicBezTo>
                    <a:cubicBezTo>
                      <a:pt x="363" y="204"/>
                      <a:pt x="357" y="217"/>
                      <a:pt x="352" y="224"/>
                    </a:cubicBezTo>
                    <a:cubicBezTo>
                      <a:pt x="347" y="232"/>
                      <a:pt x="343" y="236"/>
                      <a:pt x="340" y="244"/>
                    </a:cubicBezTo>
                    <a:cubicBezTo>
                      <a:pt x="336" y="251"/>
                      <a:pt x="329" y="260"/>
                      <a:pt x="333" y="267"/>
                    </a:cubicBezTo>
                    <a:cubicBezTo>
                      <a:pt x="334" y="269"/>
                      <a:pt x="335" y="271"/>
                      <a:pt x="336" y="272"/>
                    </a:cubicBezTo>
                    <a:cubicBezTo>
                      <a:pt x="336" y="273"/>
                      <a:pt x="335" y="273"/>
                      <a:pt x="335" y="274"/>
                    </a:cubicBezTo>
                    <a:cubicBezTo>
                      <a:pt x="333" y="275"/>
                      <a:pt x="331" y="276"/>
                      <a:pt x="323" y="277"/>
                    </a:cubicBezTo>
                    <a:cubicBezTo>
                      <a:pt x="316" y="278"/>
                      <a:pt x="317" y="280"/>
                      <a:pt x="315" y="283"/>
                    </a:cubicBezTo>
                    <a:cubicBezTo>
                      <a:pt x="312" y="286"/>
                      <a:pt x="309" y="290"/>
                      <a:pt x="298" y="288"/>
                    </a:cubicBezTo>
                    <a:cubicBezTo>
                      <a:pt x="288" y="286"/>
                      <a:pt x="294" y="287"/>
                      <a:pt x="280" y="281"/>
                    </a:cubicBezTo>
                    <a:cubicBezTo>
                      <a:pt x="266" y="275"/>
                      <a:pt x="278" y="281"/>
                      <a:pt x="264" y="281"/>
                    </a:cubicBezTo>
                    <a:cubicBezTo>
                      <a:pt x="249" y="281"/>
                      <a:pt x="250" y="286"/>
                      <a:pt x="246" y="289"/>
                    </a:cubicBezTo>
                    <a:cubicBezTo>
                      <a:pt x="241" y="292"/>
                      <a:pt x="240" y="296"/>
                      <a:pt x="234" y="298"/>
                    </a:cubicBezTo>
                    <a:cubicBezTo>
                      <a:pt x="229" y="299"/>
                      <a:pt x="224" y="296"/>
                      <a:pt x="216" y="293"/>
                    </a:cubicBezTo>
                    <a:cubicBezTo>
                      <a:pt x="207" y="289"/>
                      <a:pt x="203" y="286"/>
                      <a:pt x="197" y="283"/>
                    </a:cubicBezTo>
                    <a:cubicBezTo>
                      <a:pt x="191" y="280"/>
                      <a:pt x="191" y="284"/>
                      <a:pt x="185" y="288"/>
                    </a:cubicBezTo>
                    <a:cubicBezTo>
                      <a:pt x="179" y="292"/>
                      <a:pt x="179" y="292"/>
                      <a:pt x="173" y="292"/>
                    </a:cubicBezTo>
                    <a:cubicBezTo>
                      <a:pt x="168" y="292"/>
                      <a:pt x="169" y="289"/>
                      <a:pt x="164" y="284"/>
                    </a:cubicBezTo>
                    <a:cubicBezTo>
                      <a:pt x="159" y="278"/>
                      <a:pt x="162" y="275"/>
                      <a:pt x="153" y="273"/>
                    </a:cubicBezTo>
                    <a:cubicBezTo>
                      <a:pt x="143" y="272"/>
                      <a:pt x="142" y="268"/>
                      <a:pt x="141" y="268"/>
                    </a:cubicBezTo>
                    <a:cubicBezTo>
                      <a:pt x="140" y="267"/>
                      <a:pt x="132" y="268"/>
                      <a:pt x="129" y="270"/>
                    </a:cubicBezTo>
                    <a:cubicBezTo>
                      <a:pt x="125" y="272"/>
                      <a:pt x="122" y="271"/>
                      <a:pt x="115" y="270"/>
                    </a:cubicBezTo>
                    <a:cubicBezTo>
                      <a:pt x="109" y="269"/>
                      <a:pt x="111" y="274"/>
                      <a:pt x="108" y="276"/>
                    </a:cubicBezTo>
                    <a:cubicBezTo>
                      <a:pt x="105" y="278"/>
                      <a:pt x="102" y="282"/>
                      <a:pt x="102" y="286"/>
                    </a:cubicBezTo>
                    <a:cubicBezTo>
                      <a:pt x="102" y="290"/>
                      <a:pt x="101" y="299"/>
                      <a:pt x="96" y="302"/>
                    </a:cubicBezTo>
                    <a:cubicBezTo>
                      <a:pt x="91" y="305"/>
                      <a:pt x="90" y="316"/>
                      <a:pt x="90" y="320"/>
                    </a:cubicBezTo>
                    <a:cubicBezTo>
                      <a:pt x="90" y="323"/>
                      <a:pt x="89" y="326"/>
                      <a:pt x="88" y="327"/>
                    </a:cubicBezTo>
                    <a:cubicBezTo>
                      <a:pt x="88" y="326"/>
                      <a:pt x="87" y="325"/>
                      <a:pt x="86" y="324"/>
                    </a:cubicBezTo>
                    <a:cubicBezTo>
                      <a:pt x="81" y="322"/>
                      <a:pt x="80" y="316"/>
                      <a:pt x="75" y="313"/>
                    </a:cubicBezTo>
                    <a:cubicBezTo>
                      <a:pt x="69" y="310"/>
                      <a:pt x="71" y="308"/>
                      <a:pt x="67" y="310"/>
                    </a:cubicBezTo>
                    <a:cubicBezTo>
                      <a:pt x="62" y="312"/>
                      <a:pt x="58" y="308"/>
                      <a:pt x="58" y="314"/>
                    </a:cubicBezTo>
                    <a:cubicBezTo>
                      <a:pt x="58" y="319"/>
                      <a:pt x="58" y="319"/>
                      <a:pt x="58" y="322"/>
                    </a:cubicBezTo>
                    <a:cubicBezTo>
                      <a:pt x="56" y="321"/>
                      <a:pt x="53" y="319"/>
                      <a:pt x="51" y="318"/>
                    </a:cubicBezTo>
                    <a:cubicBezTo>
                      <a:pt x="48" y="316"/>
                      <a:pt x="53" y="310"/>
                      <a:pt x="54" y="310"/>
                    </a:cubicBezTo>
                    <a:cubicBezTo>
                      <a:pt x="55" y="309"/>
                      <a:pt x="54" y="306"/>
                      <a:pt x="54" y="302"/>
                    </a:cubicBezTo>
                    <a:cubicBezTo>
                      <a:pt x="54" y="298"/>
                      <a:pt x="50" y="300"/>
                      <a:pt x="45" y="301"/>
                    </a:cubicBezTo>
                    <a:cubicBezTo>
                      <a:pt x="41" y="303"/>
                      <a:pt x="42" y="301"/>
                      <a:pt x="36" y="300"/>
                    </a:cubicBezTo>
                    <a:cubicBezTo>
                      <a:pt x="30" y="299"/>
                      <a:pt x="30" y="297"/>
                      <a:pt x="27" y="292"/>
                    </a:cubicBezTo>
                    <a:cubicBezTo>
                      <a:pt x="23" y="288"/>
                      <a:pt x="24" y="285"/>
                      <a:pt x="26" y="282"/>
                    </a:cubicBezTo>
                    <a:cubicBezTo>
                      <a:pt x="28" y="279"/>
                      <a:pt x="26" y="278"/>
                      <a:pt x="23" y="276"/>
                    </a:cubicBezTo>
                    <a:cubicBezTo>
                      <a:pt x="19" y="273"/>
                      <a:pt x="18" y="276"/>
                      <a:pt x="12" y="268"/>
                    </a:cubicBezTo>
                    <a:cubicBezTo>
                      <a:pt x="6" y="260"/>
                      <a:pt x="11" y="264"/>
                      <a:pt x="6" y="255"/>
                    </a:cubicBezTo>
                    <a:cubicBezTo>
                      <a:pt x="0" y="246"/>
                      <a:pt x="6" y="248"/>
                      <a:pt x="6" y="246"/>
                    </a:cubicBezTo>
                    <a:cubicBezTo>
                      <a:pt x="6" y="243"/>
                      <a:pt x="4" y="240"/>
                      <a:pt x="4" y="237"/>
                    </a:cubicBezTo>
                    <a:cubicBezTo>
                      <a:pt x="7" y="238"/>
                      <a:pt x="8" y="236"/>
                      <a:pt x="16" y="236"/>
                    </a:cubicBezTo>
                    <a:cubicBezTo>
                      <a:pt x="25" y="236"/>
                      <a:pt x="18" y="236"/>
                      <a:pt x="26" y="234"/>
                    </a:cubicBezTo>
                    <a:cubicBezTo>
                      <a:pt x="35" y="233"/>
                      <a:pt x="30" y="232"/>
                      <a:pt x="33" y="229"/>
                    </a:cubicBezTo>
                    <a:cubicBezTo>
                      <a:pt x="35" y="226"/>
                      <a:pt x="37" y="229"/>
                      <a:pt x="47" y="227"/>
                    </a:cubicBezTo>
                    <a:cubicBezTo>
                      <a:pt x="57" y="226"/>
                      <a:pt x="52" y="227"/>
                      <a:pt x="58" y="226"/>
                    </a:cubicBezTo>
                    <a:cubicBezTo>
                      <a:pt x="64" y="224"/>
                      <a:pt x="64" y="226"/>
                      <a:pt x="74" y="225"/>
                    </a:cubicBezTo>
                    <a:cubicBezTo>
                      <a:pt x="85" y="223"/>
                      <a:pt x="80" y="227"/>
                      <a:pt x="86" y="225"/>
                    </a:cubicBezTo>
                    <a:cubicBezTo>
                      <a:pt x="92" y="223"/>
                      <a:pt x="89" y="223"/>
                      <a:pt x="95" y="217"/>
                    </a:cubicBezTo>
                    <a:cubicBezTo>
                      <a:pt x="101" y="211"/>
                      <a:pt x="97" y="212"/>
                      <a:pt x="97" y="207"/>
                    </a:cubicBezTo>
                    <a:cubicBezTo>
                      <a:pt x="97" y="202"/>
                      <a:pt x="103" y="199"/>
                      <a:pt x="103" y="199"/>
                    </a:cubicBezTo>
                    <a:cubicBezTo>
                      <a:pt x="104" y="180"/>
                      <a:pt x="104" y="180"/>
                      <a:pt x="104" y="180"/>
                    </a:cubicBezTo>
                    <a:cubicBezTo>
                      <a:pt x="106" y="138"/>
                      <a:pt x="106" y="138"/>
                      <a:pt x="106" y="138"/>
                    </a:cubicBezTo>
                    <a:cubicBezTo>
                      <a:pt x="106" y="138"/>
                      <a:pt x="106" y="126"/>
                      <a:pt x="106" y="121"/>
                    </a:cubicBezTo>
                    <a:cubicBezTo>
                      <a:pt x="113" y="120"/>
                      <a:pt x="117" y="118"/>
                      <a:pt x="126" y="117"/>
                    </a:cubicBezTo>
                    <a:cubicBezTo>
                      <a:pt x="137" y="115"/>
                      <a:pt x="139" y="113"/>
                      <a:pt x="149" y="106"/>
                    </a:cubicBezTo>
                    <a:cubicBezTo>
                      <a:pt x="159" y="98"/>
                      <a:pt x="210" y="51"/>
                      <a:pt x="292" y="0"/>
                    </a:cubicBezTo>
                    <a:cubicBezTo>
                      <a:pt x="296" y="0"/>
                      <a:pt x="300" y="0"/>
                      <a:pt x="307" y="0"/>
                    </a:cubicBezTo>
                    <a:cubicBezTo>
                      <a:pt x="332" y="2"/>
                      <a:pt x="349" y="23"/>
                      <a:pt x="352" y="23"/>
                    </a:cubicBezTo>
                    <a:cubicBezTo>
                      <a:pt x="354" y="23"/>
                      <a:pt x="361" y="19"/>
                      <a:pt x="368" y="14"/>
                    </a:cubicBezTo>
                    <a:cubicBezTo>
                      <a:pt x="370" y="21"/>
                      <a:pt x="373" y="37"/>
                      <a:pt x="373" y="43"/>
                    </a:cubicBezTo>
                    <a:cubicBezTo>
                      <a:pt x="373" y="51"/>
                      <a:pt x="374" y="52"/>
                      <a:pt x="381" y="65"/>
                    </a:cubicBezTo>
                    <a:cubicBezTo>
                      <a:pt x="388" y="77"/>
                      <a:pt x="384" y="78"/>
                      <a:pt x="389" y="84"/>
                    </a:cubicBezTo>
                    <a:cubicBezTo>
                      <a:pt x="393" y="90"/>
                      <a:pt x="397" y="86"/>
                      <a:pt x="392" y="9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5" name="Freeform 433">
                <a:extLst>
                  <a:ext uri="{FF2B5EF4-FFF2-40B4-BE49-F238E27FC236}">
                    <a16:creationId xmlns:a16="http://schemas.microsoft.com/office/drawing/2014/main" id="{1134DC5A-1534-4A22-3764-A874DB4856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5825" y="3244988"/>
                <a:ext cx="305984" cy="527050"/>
              </a:xfrm>
              <a:custGeom>
                <a:avLst/>
                <a:gdLst>
                  <a:gd name="T0" fmla="*/ 246 w 265"/>
                  <a:gd name="T1" fmla="*/ 220 h 448"/>
                  <a:gd name="T2" fmla="*/ 232 w 265"/>
                  <a:gd name="T3" fmla="*/ 244 h 448"/>
                  <a:gd name="T4" fmla="*/ 228 w 265"/>
                  <a:gd name="T5" fmla="*/ 263 h 448"/>
                  <a:gd name="T6" fmla="*/ 221 w 265"/>
                  <a:gd name="T7" fmla="*/ 283 h 448"/>
                  <a:gd name="T8" fmla="*/ 226 w 265"/>
                  <a:gd name="T9" fmla="*/ 305 h 448"/>
                  <a:gd name="T10" fmla="*/ 230 w 265"/>
                  <a:gd name="T11" fmla="*/ 330 h 448"/>
                  <a:gd name="T12" fmla="*/ 242 w 265"/>
                  <a:gd name="T13" fmla="*/ 346 h 448"/>
                  <a:gd name="T14" fmla="*/ 233 w 265"/>
                  <a:gd name="T15" fmla="*/ 350 h 448"/>
                  <a:gd name="T16" fmla="*/ 211 w 265"/>
                  <a:gd name="T17" fmla="*/ 362 h 448"/>
                  <a:gd name="T18" fmla="*/ 192 w 265"/>
                  <a:gd name="T19" fmla="*/ 389 h 448"/>
                  <a:gd name="T20" fmla="*/ 156 w 265"/>
                  <a:gd name="T21" fmla="*/ 405 h 448"/>
                  <a:gd name="T22" fmla="*/ 144 w 265"/>
                  <a:gd name="T23" fmla="*/ 413 h 448"/>
                  <a:gd name="T24" fmla="*/ 128 w 265"/>
                  <a:gd name="T25" fmla="*/ 434 h 448"/>
                  <a:gd name="T26" fmla="*/ 98 w 265"/>
                  <a:gd name="T27" fmla="*/ 440 h 448"/>
                  <a:gd name="T28" fmla="*/ 83 w 265"/>
                  <a:gd name="T29" fmla="*/ 437 h 448"/>
                  <a:gd name="T30" fmla="*/ 61 w 265"/>
                  <a:gd name="T31" fmla="*/ 448 h 448"/>
                  <a:gd name="T32" fmla="*/ 56 w 265"/>
                  <a:gd name="T33" fmla="*/ 442 h 448"/>
                  <a:gd name="T34" fmla="*/ 43 w 265"/>
                  <a:gd name="T35" fmla="*/ 418 h 448"/>
                  <a:gd name="T36" fmla="*/ 22 w 265"/>
                  <a:gd name="T37" fmla="*/ 393 h 448"/>
                  <a:gd name="T38" fmla="*/ 59 w 265"/>
                  <a:gd name="T39" fmla="*/ 378 h 448"/>
                  <a:gd name="T40" fmla="*/ 45 w 265"/>
                  <a:gd name="T41" fmla="*/ 352 h 448"/>
                  <a:gd name="T42" fmla="*/ 42 w 265"/>
                  <a:gd name="T43" fmla="*/ 318 h 448"/>
                  <a:gd name="T44" fmla="*/ 32 w 265"/>
                  <a:gd name="T45" fmla="*/ 299 h 448"/>
                  <a:gd name="T46" fmla="*/ 18 w 265"/>
                  <a:gd name="T47" fmla="*/ 290 h 448"/>
                  <a:gd name="T48" fmla="*/ 7 w 265"/>
                  <a:gd name="T49" fmla="*/ 273 h 448"/>
                  <a:gd name="T50" fmla="*/ 11 w 265"/>
                  <a:gd name="T51" fmla="*/ 245 h 448"/>
                  <a:gd name="T52" fmla="*/ 42 w 265"/>
                  <a:gd name="T53" fmla="*/ 197 h 448"/>
                  <a:gd name="T54" fmla="*/ 56 w 265"/>
                  <a:gd name="T55" fmla="*/ 124 h 448"/>
                  <a:gd name="T56" fmla="*/ 60 w 265"/>
                  <a:gd name="T57" fmla="*/ 85 h 448"/>
                  <a:gd name="T58" fmla="*/ 44 w 265"/>
                  <a:gd name="T59" fmla="*/ 44 h 448"/>
                  <a:gd name="T60" fmla="*/ 66 w 265"/>
                  <a:gd name="T61" fmla="*/ 1 h 448"/>
                  <a:gd name="T62" fmla="*/ 261 w 265"/>
                  <a:gd name="T63" fmla="*/ 111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5" h="448">
                    <a:moveTo>
                      <a:pt x="265" y="216"/>
                    </a:moveTo>
                    <a:cubicBezTo>
                      <a:pt x="265" y="216"/>
                      <a:pt x="252" y="216"/>
                      <a:pt x="246" y="220"/>
                    </a:cubicBezTo>
                    <a:cubicBezTo>
                      <a:pt x="239" y="224"/>
                      <a:pt x="239" y="223"/>
                      <a:pt x="238" y="230"/>
                    </a:cubicBezTo>
                    <a:cubicBezTo>
                      <a:pt x="237" y="237"/>
                      <a:pt x="235" y="241"/>
                      <a:pt x="232" y="244"/>
                    </a:cubicBezTo>
                    <a:cubicBezTo>
                      <a:pt x="228" y="247"/>
                      <a:pt x="226" y="249"/>
                      <a:pt x="227" y="254"/>
                    </a:cubicBezTo>
                    <a:cubicBezTo>
                      <a:pt x="227" y="258"/>
                      <a:pt x="234" y="261"/>
                      <a:pt x="228" y="263"/>
                    </a:cubicBezTo>
                    <a:cubicBezTo>
                      <a:pt x="223" y="266"/>
                      <a:pt x="216" y="268"/>
                      <a:pt x="217" y="273"/>
                    </a:cubicBezTo>
                    <a:cubicBezTo>
                      <a:pt x="219" y="279"/>
                      <a:pt x="226" y="276"/>
                      <a:pt x="221" y="283"/>
                    </a:cubicBezTo>
                    <a:cubicBezTo>
                      <a:pt x="216" y="291"/>
                      <a:pt x="202" y="301"/>
                      <a:pt x="213" y="301"/>
                    </a:cubicBezTo>
                    <a:cubicBezTo>
                      <a:pt x="223" y="301"/>
                      <a:pt x="226" y="298"/>
                      <a:pt x="226" y="305"/>
                    </a:cubicBezTo>
                    <a:cubicBezTo>
                      <a:pt x="226" y="312"/>
                      <a:pt x="227" y="316"/>
                      <a:pt x="230" y="320"/>
                    </a:cubicBezTo>
                    <a:cubicBezTo>
                      <a:pt x="232" y="325"/>
                      <a:pt x="230" y="326"/>
                      <a:pt x="230" y="330"/>
                    </a:cubicBezTo>
                    <a:cubicBezTo>
                      <a:pt x="230" y="335"/>
                      <a:pt x="233" y="339"/>
                      <a:pt x="237" y="341"/>
                    </a:cubicBezTo>
                    <a:cubicBezTo>
                      <a:pt x="241" y="342"/>
                      <a:pt x="246" y="342"/>
                      <a:pt x="242" y="346"/>
                    </a:cubicBezTo>
                    <a:cubicBezTo>
                      <a:pt x="238" y="350"/>
                      <a:pt x="240" y="351"/>
                      <a:pt x="242" y="355"/>
                    </a:cubicBezTo>
                    <a:cubicBezTo>
                      <a:pt x="242" y="355"/>
                      <a:pt x="237" y="353"/>
                      <a:pt x="233" y="350"/>
                    </a:cubicBezTo>
                    <a:cubicBezTo>
                      <a:pt x="228" y="346"/>
                      <a:pt x="224" y="352"/>
                      <a:pt x="217" y="353"/>
                    </a:cubicBezTo>
                    <a:cubicBezTo>
                      <a:pt x="210" y="355"/>
                      <a:pt x="214" y="357"/>
                      <a:pt x="211" y="362"/>
                    </a:cubicBezTo>
                    <a:cubicBezTo>
                      <a:pt x="207" y="367"/>
                      <a:pt x="209" y="370"/>
                      <a:pt x="205" y="373"/>
                    </a:cubicBezTo>
                    <a:cubicBezTo>
                      <a:pt x="202" y="377"/>
                      <a:pt x="199" y="381"/>
                      <a:pt x="192" y="389"/>
                    </a:cubicBezTo>
                    <a:cubicBezTo>
                      <a:pt x="185" y="397"/>
                      <a:pt x="182" y="395"/>
                      <a:pt x="178" y="401"/>
                    </a:cubicBezTo>
                    <a:cubicBezTo>
                      <a:pt x="174" y="406"/>
                      <a:pt x="172" y="405"/>
                      <a:pt x="156" y="405"/>
                    </a:cubicBezTo>
                    <a:cubicBezTo>
                      <a:pt x="139" y="405"/>
                      <a:pt x="146" y="406"/>
                      <a:pt x="141" y="407"/>
                    </a:cubicBezTo>
                    <a:cubicBezTo>
                      <a:pt x="135" y="407"/>
                      <a:pt x="141" y="408"/>
                      <a:pt x="144" y="413"/>
                    </a:cubicBezTo>
                    <a:cubicBezTo>
                      <a:pt x="148" y="417"/>
                      <a:pt x="143" y="417"/>
                      <a:pt x="141" y="424"/>
                    </a:cubicBezTo>
                    <a:cubicBezTo>
                      <a:pt x="138" y="431"/>
                      <a:pt x="137" y="430"/>
                      <a:pt x="128" y="434"/>
                    </a:cubicBezTo>
                    <a:cubicBezTo>
                      <a:pt x="119" y="437"/>
                      <a:pt x="123" y="435"/>
                      <a:pt x="110" y="435"/>
                    </a:cubicBezTo>
                    <a:cubicBezTo>
                      <a:pt x="96" y="435"/>
                      <a:pt x="106" y="436"/>
                      <a:pt x="98" y="440"/>
                    </a:cubicBezTo>
                    <a:cubicBezTo>
                      <a:pt x="89" y="445"/>
                      <a:pt x="94" y="448"/>
                      <a:pt x="86" y="445"/>
                    </a:cubicBezTo>
                    <a:cubicBezTo>
                      <a:pt x="77" y="442"/>
                      <a:pt x="82" y="442"/>
                      <a:pt x="83" y="437"/>
                    </a:cubicBezTo>
                    <a:cubicBezTo>
                      <a:pt x="83" y="432"/>
                      <a:pt x="81" y="439"/>
                      <a:pt x="75" y="442"/>
                    </a:cubicBezTo>
                    <a:cubicBezTo>
                      <a:pt x="69" y="446"/>
                      <a:pt x="71" y="448"/>
                      <a:pt x="61" y="448"/>
                    </a:cubicBezTo>
                    <a:cubicBezTo>
                      <a:pt x="58" y="448"/>
                      <a:pt x="57" y="447"/>
                      <a:pt x="56" y="447"/>
                    </a:cubicBezTo>
                    <a:cubicBezTo>
                      <a:pt x="54" y="446"/>
                      <a:pt x="56" y="445"/>
                      <a:pt x="56" y="442"/>
                    </a:cubicBezTo>
                    <a:cubicBezTo>
                      <a:pt x="56" y="439"/>
                      <a:pt x="52" y="436"/>
                      <a:pt x="51" y="428"/>
                    </a:cubicBezTo>
                    <a:cubicBezTo>
                      <a:pt x="50" y="420"/>
                      <a:pt x="47" y="423"/>
                      <a:pt x="43" y="418"/>
                    </a:cubicBezTo>
                    <a:cubicBezTo>
                      <a:pt x="39" y="412"/>
                      <a:pt x="38" y="412"/>
                      <a:pt x="33" y="407"/>
                    </a:cubicBezTo>
                    <a:cubicBezTo>
                      <a:pt x="28" y="402"/>
                      <a:pt x="28" y="401"/>
                      <a:pt x="22" y="393"/>
                    </a:cubicBezTo>
                    <a:cubicBezTo>
                      <a:pt x="15" y="386"/>
                      <a:pt x="21" y="385"/>
                      <a:pt x="24" y="378"/>
                    </a:cubicBezTo>
                    <a:cubicBezTo>
                      <a:pt x="28" y="372"/>
                      <a:pt x="55" y="379"/>
                      <a:pt x="59" y="378"/>
                    </a:cubicBezTo>
                    <a:cubicBezTo>
                      <a:pt x="62" y="378"/>
                      <a:pt x="54" y="374"/>
                      <a:pt x="50" y="369"/>
                    </a:cubicBezTo>
                    <a:cubicBezTo>
                      <a:pt x="47" y="364"/>
                      <a:pt x="48" y="362"/>
                      <a:pt x="45" y="352"/>
                    </a:cubicBezTo>
                    <a:cubicBezTo>
                      <a:pt x="42" y="342"/>
                      <a:pt x="45" y="341"/>
                      <a:pt x="45" y="332"/>
                    </a:cubicBezTo>
                    <a:cubicBezTo>
                      <a:pt x="45" y="324"/>
                      <a:pt x="45" y="325"/>
                      <a:pt x="42" y="318"/>
                    </a:cubicBezTo>
                    <a:cubicBezTo>
                      <a:pt x="39" y="312"/>
                      <a:pt x="42" y="315"/>
                      <a:pt x="40" y="307"/>
                    </a:cubicBezTo>
                    <a:cubicBezTo>
                      <a:pt x="38" y="299"/>
                      <a:pt x="33" y="302"/>
                      <a:pt x="32" y="299"/>
                    </a:cubicBezTo>
                    <a:cubicBezTo>
                      <a:pt x="30" y="295"/>
                      <a:pt x="30" y="291"/>
                      <a:pt x="28" y="291"/>
                    </a:cubicBezTo>
                    <a:cubicBezTo>
                      <a:pt x="27" y="290"/>
                      <a:pt x="21" y="290"/>
                      <a:pt x="18" y="290"/>
                    </a:cubicBezTo>
                    <a:cubicBezTo>
                      <a:pt x="17" y="289"/>
                      <a:pt x="17" y="287"/>
                      <a:pt x="16" y="286"/>
                    </a:cubicBezTo>
                    <a:cubicBezTo>
                      <a:pt x="13" y="282"/>
                      <a:pt x="10" y="278"/>
                      <a:pt x="7" y="273"/>
                    </a:cubicBezTo>
                    <a:cubicBezTo>
                      <a:pt x="6" y="272"/>
                      <a:pt x="5" y="270"/>
                      <a:pt x="4" y="268"/>
                    </a:cubicBezTo>
                    <a:cubicBezTo>
                      <a:pt x="0" y="261"/>
                      <a:pt x="7" y="252"/>
                      <a:pt x="11" y="245"/>
                    </a:cubicBezTo>
                    <a:cubicBezTo>
                      <a:pt x="14" y="237"/>
                      <a:pt x="18" y="233"/>
                      <a:pt x="23" y="225"/>
                    </a:cubicBezTo>
                    <a:cubicBezTo>
                      <a:pt x="28" y="218"/>
                      <a:pt x="34" y="205"/>
                      <a:pt x="42" y="197"/>
                    </a:cubicBezTo>
                    <a:cubicBezTo>
                      <a:pt x="50" y="189"/>
                      <a:pt x="52" y="180"/>
                      <a:pt x="52" y="174"/>
                    </a:cubicBezTo>
                    <a:cubicBezTo>
                      <a:pt x="52" y="168"/>
                      <a:pt x="56" y="141"/>
                      <a:pt x="56" y="124"/>
                    </a:cubicBezTo>
                    <a:cubicBezTo>
                      <a:pt x="57" y="106"/>
                      <a:pt x="57" y="103"/>
                      <a:pt x="63" y="95"/>
                    </a:cubicBezTo>
                    <a:cubicBezTo>
                      <a:pt x="68" y="87"/>
                      <a:pt x="64" y="91"/>
                      <a:pt x="60" y="85"/>
                    </a:cubicBezTo>
                    <a:cubicBezTo>
                      <a:pt x="55" y="79"/>
                      <a:pt x="59" y="78"/>
                      <a:pt x="52" y="66"/>
                    </a:cubicBezTo>
                    <a:cubicBezTo>
                      <a:pt x="45" y="53"/>
                      <a:pt x="44" y="52"/>
                      <a:pt x="44" y="44"/>
                    </a:cubicBezTo>
                    <a:cubicBezTo>
                      <a:pt x="44" y="38"/>
                      <a:pt x="41" y="22"/>
                      <a:pt x="39" y="15"/>
                    </a:cubicBezTo>
                    <a:cubicBezTo>
                      <a:pt x="50" y="9"/>
                      <a:pt x="62" y="2"/>
                      <a:pt x="66" y="1"/>
                    </a:cubicBezTo>
                    <a:cubicBezTo>
                      <a:pt x="73" y="0"/>
                      <a:pt x="251" y="106"/>
                      <a:pt x="259" y="110"/>
                    </a:cubicBezTo>
                    <a:cubicBezTo>
                      <a:pt x="260" y="111"/>
                      <a:pt x="260" y="111"/>
                      <a:pt x="261" y="111"/>
                    </a:cubicBezTo>
                    <a:lnTo>
                      <a:pt x="265" y="216"/>
                    </a:ln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6" name="Freeform 434">
                <a:extLst>
                  <a:ext uri="{FF2B5EF4-FFF2-40B4-BE49-F238E27FC236}">
                    <a16:creationId xmlns:a16="http://schemas.microsoft.com/office/drawing/2014/main" id="{5237071A-DAA9-F690-054E-52E595EC1A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8436" y="3254513"/>
                <a:ext cx="488639" cy="477838"/>
              </a:xfrm>
              <a:custGeom>
                <a:avLst/>
                <a:gdLst>
                  <a:gd name="T0" fmla="*/ 419 w 422"/>
                  <a:gd name="T1" fmla="*/ 148 h 406"/>
                  <a:gd name="T2" fmla="*/ 397 w 422"/>
                  <a:gd name="T3" fmla="*/ 166 h 406"/>
                  <a:gd name="T4" fmla="*/ 383 w 422"/>
                  <a:gd name="T5" fmla="*/ 176 h 406"/>
                  <a:gd name="T6" fmla="*/ 378 w 422"/>
                  <a:gd name="T7" fmla="*/ 203 h 406"/>
                  <a:gd name="T8" fmla="*/ 372 w 422"/>
                  <a:gd name="T9" fmla="*/ 235 h 406"/>
                  <a:gd name="T10" fmla="*/ 372 w 422"/>
                  <a:gd name="T11" fmla="*/ 249 h 406"/>
                  <a:gd name="T12" fmla="*/ 367 w 422"/>
                  <a:gd name="T13" fmla="*/ 273 h 406"/>
                  <a:gd name="T14" fmla="*/ 360 w 422"/>
                  <a:gd name="T15" fmla="*/ 294 h 406"/>
                  <a:gd name="T16" fmla="*/ 340 w 422"/>
                  <a:gd name="T17" fmla="*/ 317 h 406"/>
                  <a:gd name="T18" fmla="*/ 335 w 422"/>
                  <a:gd name="T19" fmla="*/ 351 h 406"/>
                  <a:gd name="T20" fmla="*/ 321 w 422"/>
                  <a:gd name="T21" fmla="*/ 350 h 406"/>
                  <a:gd name="T22" fmla="*/ 308 w 422"/>
                  <a:gd name="T23" fmla="*/ 349 h 406"/>
                  <a:gd name="T24" fmla="*/ 272 w 422"/>
                  <a:gd name="T25" fmla="*/ 357 h 406"/>
                  <a:gd name="T26" fmla="*/ 248 w 422"/>
                  <a:gd name="T27" fmla="*/ 347 h 406"/>
                  <a:gd name="T28" fmla="*/ 251 w 422"/>
                  <a:gd name="T29" fmla="*/ 314 h 406"/>
                  <a:gd name="T30" fmla="*/ 233 w 422"/>
                  <a:gd name="T31" fmla="*/ 321 h 406"/>
                  <a:gd name="T32" fmla="*/ 208 w 422"/>
                  <a:gd name="T33" fmla="*/ 343 h 406"/>
                  <a:gd name="T34" fmla="*/ 202 w 422"/>
                  <a:gd name="T35" fmla="*/ 365 h 406"/>
                  <a:gd name="T36" fmla="*/ 177 w 422"/>
                  <a:gd name="T37" fmla="*/ 380 h 406"/>
                  <a:gd name="T38" fmla="*/ 150 w 422"/>
                  <a:gd name="T39" fmla="*/ 376 h 406"/>
                  <a:gd name="T40" fmla="*/ 143 w 422"/>
                  <a:gd name="T41" fmla="*/ 366 h 406"/>
                  <a:gd name="T42" fmla="*/ 128 w 422"/>
                  <a:gd name="T43" fmla="*/ 377 h 406"/>
                  <a:gd name="T44" fmla="*/ 120 w 422"/>
                  <a:gd name="T45" fmla="*/ 378 h 406"/>
                  <a:gd name="T46" fmla="*/ 108 w 422"/>
                  <a:gd name="T47" fmla="*/ 373 h 406"/>
                  <a:gd name="T48" fmla="*/ 89 w 422"/>
                  <a:gd name="T49" fmla="*/ 381 h 406"/>
                  <a:gd name="T50" fmla="*/ 80 w 422"/>
                  <a:gd name="T51" fmla="*/ 390 h 406"/>
                  <a:gd name="T52" fmla="*/ 67 w 422"/>
                  <a:gd name="T53" fmla="*/ 406 h 406"/>
                  <a:gd name="T54" fmla="*/ 57 w 422"/>
                  <a:gd name="T55" fmla="*/ 383 h 406"/>
                  <a:gd name="T56" fmla="*/ 42 w 422"/>
                  <a:gd name="T57" fmla="*/ 349 h 406"/>
                  <a:gd name="T58" fmla="*/ 40 w 422"/>
                  <a:gd name="T59" fmla="*/ 338 h 406"/>
                  <a:gd name="T60" fmla="*/ 28 w 422"/>
                  <a:gd name="T61" fmla="*/ 322 h 406"/>
                  <a:gd name="T62" fmla="*/ 24 w 422"/>
                  <a:gd name="T63" fmla="*/ 297 h 406"/>
                  <a:gd name="T64" fmla="*/ 19 w 422"/>
                  <a:gd name="T65" fmla="*/ 275 h 406"/>
                  <a:gd name="T66" fmla="*/ 26 w 422"/>
                  <a:gd name="T67" fmla="*/ 255 h 406"/>
                  <a:gd name="T68" fmla="*/ 30 w 422"/>
                  <a:gd name="T69" fmla="*/ 236 h 406"/>
                  <a:gd name="T70" fmla="*/ 44 w 422"/>
                  <a:gd name="T71" fmla="*/ 212 h 406"/>
                  <a:gd name="T72" fmla="*/ 59 w 422"/>
                  <a:gd name="T73" fmla="*/ 103 h 406"/>
                  <a:gd name="T74" fmla="*/ 84 w 422"/>
                  <a:gd name="T75" fmla="*/ 89 h 406"/>
                  <a:gd name="T76" fmla="*/ 84 w 422"/>
                  <a:gd name="T77" fmla="*/ 35 h 406"/>
                  <a:gd name="T78" fmla="*/ 196 w 422"/>
                  <a:gd name="T79" fmla="*/ 34 h 406"/>
                  <a:gd name="T80" fmla="*/ 237 w 422"/>
                  <a:gd name="T81" fmla="*/ 29 h 406"/>
                  <a:gd name="T82" fmla="*/ 278 w 422"/>
                  <a:gd name="T83" fmla="*/ 33 h 406"/>
                  <a:gd name="T84" fmla="*/ 300 w 422"/>
                  <a:gd name="T85" fmla="*/ 42 h 406"/>
                  <a:gd name="T86" fmla="*/ 314 w 422"/>
                  <a:gd name="T87" fmla="*/ 27 h 406"/>
                  <a:gd name="T88" fmla="*/ 324 w 422"/>
                  <a:gd name="T89" fmla="*/ 14 h 406"/>
                  <a:gd name="T90" fmla="*/ 338 w 422"/>
                  <a:gd name="T91" fmla="*/ 7 h 406"/>
                  <a:gd name="T92" fmla="*/ 343 w 422"/>
                  <a:gd name="T93" fmla="*/ 3 h 406"/>
                  <a:gd name="T94" fmla="*/ 366 w 422"/>
                  <a:gd name="T95" fmla="*/ 24 h 406"/>
                  <a:gd name="T96" fmla="*/ 382 w 422"/>
                  <a:gd name="T97" fmla="*/ 53 h 406"/>
                  <a:gd name="T98" fmla="*/ 383 w 422"/>
                  <a:gd name="T99" fmla="*/ 64 h 406"/>
                  <a:gd name="T100" fmla="*/ 386 w 422"/>
                  <a:gd name="T101" fmla="*/ 106 h 406"/>
                  <a:gd name="T102" fmla="*/ 409 w 422"/>
                  <a:gd name="T103" fmla="*/ 134 h 406"/>
                  <a:gd name="T104" fmla="*/ 422 w 422"/>
                  <a:gd name="T105" fmla="*/ 145 h 4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22" h="406">
                    <a:moveTo>
                      <a:pt x="422" y="145"/>
                    </a:moveTo>
                    <a:cubicBezTo>
                      <a:pt x="421" y="146"/>
                      <a:pt x="420" y="147"/>
                      <a:pt x="419" y="148"/>
                    </a:cubicBezTo>
                    <a:cubicBezTo>
                      <a:pt x="417" y="151"/>
                      <a:pt x="416" y="156"/>
                      <a:pt x="409" y="159"/>
                    </a:cubicBezTo>
                    <a:cubicBezTo>
                      <a:pt x="402" y="162"/>
                      <a:pt x="398" y="165"/>
                      <a:pt x="397" y="166"/>
                    </a:cubicBezTo>
                    <a:cubicBezTo>
                      <a:pt x="396" y="167"/>
                      <a:pt x="394" y="171"/>
                      <a:pt x="391" y="173"/>
                    </a:cubicBezTo>
                    <a:cubicBezTo>
                      <a:pt x="387" y="175"/>
                      <a:pt x="384" y="173"/>
                      <a:pt x="383" y="176"/>
                    </a:cubicBezTo>
                    <a:cubicBezTo>
                      <a:pt x="382" y="179"/>
                      <a:pt x="382" y="184"/>
                      <a:pt x="383" y="192"/>
                    </a:cubicBezTo>
                    <a:cubicBezTo>
                      <a:pt x="383" y="200"/>
                      <a:pt x="380" y="198"/>
                      <a:pt x="378" y="203"/>
                    </a:cubicBezTo>
                    <a:cubicBezTo>
                      <a:pt x="377" y="208"/>
                      <a:pt x="377" y="214"/>
                      <a:pt x="373" y="224"/>
                    </a:cubicBezTo>
                    <a:cubicBezTo>
                      <a:pt x="368" y="234"/>
                      <a:pt x="372" y="229"/>
                      <a:pt x="372" y="235"/>
                    </a:cubicBezTo>
                    <a:cubicBezTo>
                      <a:pt x="373" y="240"/>
                      <a:pt x="373" y="246"/>
                      <a:pt x="373" y="248"/>
                    </a:cubicBezTo>
                    <a:cubicBezTo>
                      <a:pt x="372" y="249"/>
                      <a:pt x="372" y="249"/>
                      <a:pt x="372" y="249"/>
                    </a:cubicBezTo>
                    <a:cubicBezTo>
                      <a:pt x="371" y="250"/>
                      <a:pt x="373" y="253"/>
                      <a:pt x="372" y="259"/>
                    </a:cubicBezTo>
                    <a:cubicBezTo>
                      <a:pt x="371" y="264"/>
                      <a:pt x="371" y="269"/>
                      <a:pt x="367" y="273"/>
                    </a:cubicBezTo>
                    <a:cubicBezTo>
                      <a:pt x="363" y="277"/>
                      <a:pt x="367" y="283"/>
                      <a:pt x="367" y="289"/>
                    </a:cubicBezTo>
                    <a:cubicBezTo>
                      <a:pt x="367" y="295"/>
                      <a:pt x="366" y="294"/>
                      <a:pt x="360" y="294"/>
                    </a:cubicBezTo>
                    <a:cubicBezTo>
                      <a:pt x="355" y="294"/>
                      <a:pt x="355" y="297"/>
                      <a:pt x="351" y="302"/>
                    </a:cubicBezTo>
                    <a:cubicBezTo>
                      <a:pt x="347" y="307"/>
                      <a:pt x="347" y="307"/>
                      <a:pt x="340" y="317"/>
                    </a:cubicBezTo>
                    <a:cubicBezTo>
                      <a:pt x="334" y="328"/>
                      <a:pt x="338" y="339"/>
                      <a:pt x="338" y="340"/>
                    </a:cubicBezTo>
                    <a:cubicBezTo>
                      <a:pt x="338" y="341"/>
                      <a:pt x="336" y="349"/>
                      <a:pt x="335" y="351"/>
                    </a:cubicBezTo>
                    <a:cubicBezTo>
                      <a:pt x="334" y="353"/>
                      <a:pt x="331" y="348"/>
                      <a:pt x="329" y="345"/>
                    </a:cubicBezTo>
                    <a:cubicBezTo>
                      <a:pt x="327" y="342"/>
                      <a:pt x="324" y="346"/>
                      <a:pt x="321" y="350"/>
                    </a:cubicBezTo>
                    <a:cubicBezTo>
                      <a:pt x="320" y="351"/>
                      <a:pt x="320" y="353"/>
                      <a:pt x="320" y="354"/>
                    </a:cubicBezTo>
                    <a:cubicBezTo>
                      <a:pt x="317" y="351"/>
                      <a:pt x="313" y="346"/>
                      <a:pt x="308" y="349"/>
                    </a:cubicBezTo>
                    <a:cubicBezTo>
                      <a:pt x="301" y="353"/>
                      <a:pt x="298" y="358"/>
                      <a:pt x="294" y="352"/>
                    </a:cubicBezTo>
                    <a:cubicBezTo>
                      <a:pt x="290" y="347"/>
                      <a:pt x="280" y="355"/>
                      <a:pt x="272" y="357"/>
                    </a:cubicBezTo>
                    <a:cubicBezTo>
                      <a:pt x="264" y="359"/>
                      <a:pt x="252" y="370"/>
                      <a:pt x="245" y="364"/>
                    </a:cubicBezTo>
                    <a:cubicBezTo>
                      <a:pt x="239" y="358"/>
                      <a:pt x="248" y="352"/>
                      <a:pt x="248" y="347"/>
                    </a:cubicBezTo>
                    <a:cubicBezTo>
                      <a:pt x="248" y="341"/>
                      <a:pt x="251" y="331"/>
                      <a:pt x="251" y="331"/>
                    </a:cubicBezTo>
                    <a:cubicBezTo>
                      <a:pt x="251" y="331"/>
                      <a:pt x="252" y="319"/>
                      <a:pt x="251" y="314"/>
                    </a:cubicBezTo>
                    <a:cubicBezTo>
                      <a:pt x="250" y="309"/>
                      <a:pt x="248" y="305"/>
                      <a:pt x="246" y="304"/>
                    </a:cubicBezTo>
                    <a:cubicBezTo>
                      <a:pt x="244" y="303"/>
                      <a:pt x="237" y="315"/>
                      <a:pt x="233" y="321"/>
                    </a:cubicBezTo>
                    <a:cubicBezTo>
                      <a:pt x="230" y="327"/>
                      <a:pt x="227" y="326"/>
                      <a:pt x="222" y="329"/>
                    </a:cubicBezTo>
                    <a:cubicBezTo>
                      <a:pt x="216" y="332"/>
                      <a:pt x="216" y="335"/>
                      <a:pt x="208" y="343"/>
                    </a:cubicBezTo>
                    <a:cubicBezTo>
                      <a:pt x="201" y="352"/>
                      <a:pt x="207" y="353"/>
                      <a:pt x="205" y="356"/>
                    </a:cubicBezTo>
                    <a:cubicBezTo>
                      <a:pt x="203" y="359"/>
                      <a:pt x="204" y="362"/>
                      <a:pt x="202" y="365"/>
                    </a:cubicBezTo>
                    <a:cubicBezTo>
                      <a:pt x="201" y="369"/>
                      <a:pt x="196" y="371"/>
                      <a:pt x="191" y="373"/>
                    </a:cubicBezTo>
                    <a:cubicBezTo>
                      <a:pt x="186" y="376"/>
                      <a:pt x="182" y="378"/>
                      <a:pt x="177" y="380"/>
                    </a:cubicBezTo>
                    <a:cubicBezTo>
                      <a:pt x="171" y="383"/>
                      <a:pt x="167" y="384"/>
                      <a:pt x="165" y="386"/>
                    </a:cubicBezTo>
                    <a:cubicBezTo>
                      <a:pt x="164" y="387"/>
                      <a:pt x="160" y="383"/>
                      <a:pt x="150" y="376"/>
                    </a:cubicBezTo>
                    <a:cubicBezTo>
                      <a:pt x="140" y="370"/>
                      <a:pt x="150" y="376"/>
                      <a:pt x="148" y="371"/>
                    </a:cubicBezTo>
                    <a:cubicBezTo>
                      <a:pt x="147" y="366"/>
                      <a:pt x="146" y="365"/>
                      <a:pt x="143" y="366"/>
                    </a:cubicBezTo>
                    <a:cubicBezTo>
                      <a:pt x="140" y="366"/>
                      <a:pt x="137" y="365"/>
                      <a:pt x="128" y="366"/>
                    </a:cubicBezTo>
                    <a:cubicBezTo>
                      <a:pt x="120" y="366"/>
                      <a:pt x="130" y="370"/>
                      <a:pt x="128" y="377"/>
                    </a:cubicBezTo>
                    <a:cubicBezTo>
                      <a:pt x="127" y="384"/>
                      <a:pt x="127" y="383"/>
                      <a:pt x="122" y="382"/>
                    </a:cubicBezTo>
                    <a:cubicBezTo>
                      <a:pt x="117" y="382"/>
                      <a:pt x="122" y="382"/>
                      <a:pt x="120" y="378"/>
                    </a:cubicBezTo>
                    <a:cubicBezTo>
                      <a:pt x="118" y="374"/>
                      <a:pt x="117" y="372"/>
                      <a:pt x="114" y="373"/>
                    </a:cubicBezTo>
                    <a:cubicBezTo>
                      <a:pt x="110" y="373"/>
                      <a:pt x="110" y="372"/>
                      <a:pt x="108" y="373"/>
                    </a:cubicBezTo>
                    <a:cubicBezTo>
                      <a:pt x="106" y="373"/>
                      <a:pt x="105" y="382"/>
                      <a:pt x="103" y="383"/>
                    </a:cubicBezTo>
                    <a:cubicBezTo>
                      <a:pt x="100" y="385"/>
                      <a:pt x="93" y="383"/>
                      <a:pt x="89" y="381"/>
                    </a:cubicBezTo>
                    <a:cubicBezTo>
                      <a:pt x="85" y="379"/>
                      <a:pt x="85" y="382"/>
                      <a:pt x="84" y="383"/>
                    </a:cubicBezTo>
                    <a:cubicBezTo>
                      <a:pt x="82" y="385"/>
                      <a:pt x="82" y="387"/>
                      <a:pt x="80" y="390"/>
                    </a:cubicBezTo>
                    <a:cubicBezTo>
                      <a:pt x="77" y="393"/>
                      <a:pt x="77" y="394"/>
                      <a:pt x="70" y="397"/>
                    </a:cubicBezTo>
                    <a:cubicBezTo>
                      <a:pt x="63" y="399"/>
                      <a:pt x="73" y="403"/>
                      <a:pt x="67" y="406"/>
                    </a:cubicBezTo>
                    <a:cubicBezTo>
                      <a:pt x="62" y="405"/>
                      <a:pt x="54" y="404"/>
                      <a:pt x="53" y="402"/>
                    </a:cubicBezTo>
                    <a:cubicBezTo>
                      <a:pt x="51" y="400"/>
                      <a:pt x="57" y="384"/>
                      <a:pt x="57" y="383"/>
                    </a:cubicBezTo>
                    <a:cubicBezTo>
                      <a:pt x="57" y="381"/>
                      <a:pt x="56" y="373"/>
                      <a:pt x="51" y="364"/>
                    </a:cubicBezTo>
                    <a:cubicBezTo>
                      <a:pt x="45" y="355"/>
                      <a:pt x="44" y="355"/>
                      <a:pt x="42" y="349"/>
                    </a:cubicBezTo>
                    <a:cubicBezTo>
                      <a:pt x="41" y="348"/>
                      <a:pt x="41" y="347"/>
                      <a:pt x="40" y="347"/>
                    </a:cubicBezTo>
                    <a:cubicBezTo>
                      <a:pt x="38" y="343"/>
                      <a:pt x="36" y="342"/>
                      <a:pt x="40" y="338"/>
                    </a:cubicBezTo>
                    <a:cubicBezTo>
                      <a:pt x="44" y="334"/>
                      <a:pt x="39" y="334"/>
                      <a:pt x="35" y="333"/>
                    </a:cubicBezTo>
                    <a:cubicBezTo>
                      <a:pt x="31" y="331"/>
                      <a:pt x="28" y="327"/>
                      <a:pt x="28" y="322"/>
                    </a:cubicBezTo>
                    <a:cubicBezTo>
                      <a:pt x="28" y="318"/>
                      <a:pt x="30" y="317"/>
                      <a:pt x="28" y="312"/>
                    </a:cubicBezTo>
                    <a:cubicBezTo>
                      <a:pt x="25" y="308"/>
                      <a:pt x="24" y="304"/>
                      <a:pt x="24" y="297"/>
                    </a:cubicBezTo>
                    <a:cubicBezTo>
                      <a:pt x="24" y="290"/>
                      <a:pt x="21" y="293"/>
                      <a:pt x="11" y="293"/>
                    </a:cubicBezTo>
                    <a:cubicBezTo>
                      <a:pt x="0" y="293"/>
                      <a:pt x="14" y="283"/>
                      <a:pt x="19" y="275"/>
                    </a:cubicBezTo>
                    <a:cubicBezTo>
                      <a:pt x="24" y="268"/>
                      <a:pt x="17" y="271"/>
                      <a:pt x="15" y="265"/>
                    </a:cubicBezTo>
                    <a:cubicBezTo>
                      <a:pt x="14" y="260"/>
                      <a:pt x="21" y="258"/>
                      <a:pt x="26" y="255"/>
                    </a:cubicBezTo>
                    <a:cubicBezTo>
                      <a:pt x="32" y="253"/>
                      <a:pt x="25" y="250"/>
                      <a:pt x="25" y="246"/>
                    </a:cubicBezTo>
                    <a:cubicBezTo>
                      <a:pt x="24" y="241"/>
                      <a:pt x="26" y="239"/>
                      <a:pt x="30" y="236"/>
                    </a:cubicBezTo>
                    <a:cubicBezTo>
                      <a:pt x="33" y="233"/>
                      <a:pt x="35" y="229"/>
                      <a:pt x="36" y="222"/>
                    </a:cubicBezTo>
                    <a:cubicBezTo>
                      <a:pt x="37" y="215"/>
                      <a:pt x="37" y="216"/>
                      <a:pt x="44" y="212"/>
                    </a:cubicBezTo>
                    <a:cubicBezTo>
                      <a:pt x="50" y="208"/>
                      <a:pt x="63" y="208"/>
                      <a:pt x="63" y="208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64" y="104"/>
                      <a:pt x="60" y="92"/>
                      <a:pt x="60" y="92"/>
                    </a:cubicBezTo>
                    <a:cubicBezTo>
                      <a:pt x="84" y="89"/>
                      <a:pt x="84" y="89"/>
                      <a:pt x="84" y="89"/>
                    </a:cubicBezTo>
                    <a:cubicBezTo>
                      <a:pt x="82" y="46"/>
                      <a:pt x="82" y="46"/>
                      <a:pt x="82" y="46"/>
                    </a:cubicBezTo>
                    <a:cubicBezTo>
                      <a:pt x="84" y="35"/>
                      <a:pt x="84" y="35"/>
                      <a:pt x="84" y="35"/>
                    </a:cubicBezTo>
                    <a:cubicBezTo>
                      <a:pt x="93" y="37"/>
                      <a:pt x="138" y="34"/>
                      <a:pt x="155" y="34"/>
                    </a:cubicBezTo>
                    <a:cubicBezTo>
                      <a:pt x="175" y="34"/>
                      <a:pt x="193" y="34"/>
                      <a:pt x="196" y="34"/>
                    </a:cubicBezTo>
                    <a:cubicBezTo>
                      <a:pt x="199" y="33"/>
                      <a:pt x="220" y="34"/>
                      <a:pt x="226" y="35"/>
                    </a:cubicBezTo>
                    <a:cubicBezTo>
                      <a:pt x="232" y="35"/>
                      <a:pt x="235" y="31"/>
                      <a:pt x="237" y="29"/>
                    </a:cubicBezTo>
                    <a:cubicBezTo>
                      <a:pt x="238" y="28"/>
                      <a:pt x="242" y="33"/>
                      <a:pt x="242" y="34"/>
                    </a:cubicBezTo>
                    <a:cubicBezTo>
                      <a:pt x="242" y="36"/>
                      <a:pt x="270" y="33"/>
                      <a:pt x="278" y="33"/>
                    </a:cubicBezTo>
                    <a:cubicBezTo>
                      <a:pt x="286" y="33"/>
                      <a:pt x="288" y="36"/>
                      <a:pt x="290" y="38"/>
                    </a:cubicBezTo>
                    <a:cubicBezTo>
                      <a:pt x="293" y="40"/>
                      <a:pt x="296" y="41"/>
                      <a:pt x="300" y="42"/>
                    </a:cubicBezTo>
                    <a:cubicBezTo>
                      <a:pt x="304" y="43"/>
                      <a:pt x="305" y="37"/>
                      <a:pt x="305" y="33"/>
                    </a:cubicBezTo>
                    <a:cubicBezTo>
                      <a:pt x="305" y="29"/>
                      <a:pt x="309" y="28"/>
                      <a:pt x="314" y="27"/>
                    </a:cubicBezTo>
                    <a:cubicBezTo>
                      <a:pt x="318" y="26"/>
                      <a:pt x="319" y="26"/>
                      <a:pt x="321" y="22"/>
                    </a:cubicBezTo>
                    <a:cubicBezTo>
                      <a:pt x="323" y="19"/>
                      <a:pt x="324" y="19"/>
                      <a:pt x="324" y="14"/>
                    </a:cubicBezTo>
                    <a:cubicBezTo>
                      <a:pt x="325" y="10"/>
                      <a:pt x="327" y="11"/>
                      <a:pt x="330" y="11"/>
                    </a:cubicBezTo>
                    <a:cubicBezTo>
                      <a:pt x="334" y="11"/>
                      <a:pt x="336" y="10"/>
                      <a:pt x="338" y="7"/>
                    </a:cubicBezTo>
                    <a:cubicBezTo>
                      <a:pt x="340" y="5"/>
                      <a:pt x="341" y="2"/>
                      <a:pt x="342" y="0"/>
                    </a:cubicBezTo>
                    <a:cubicBezTo>
                      <a:pt x="343" y="1"/>
                      <a:pt x="343" y="2"/>
                      <a:pt x="343" y="3"/>
                    </a:cubicBezTo>
                    <a:cubicBezTo>
                      <a:pt x="346" y="12"/>
                      <a:pt x="349" y="12"/>
                      <a:pt x="353" y="15"/>
                    </a:cubicBezTo>
                    <a:cubicBezTo>
                      <a:pt x="357" y="18"/>
                      <a:pt x="363" y="18"/>
                      <a:pt x="366" y="24"/>
                    </a:cubicBezTo>
                    <a:cubicBezTo>
                      <a:pt x="369" y="30"/>
                      <a:pt x="372" y="31"/>
                      <a:pt x="374" y="37"/>
                    </a:cubicBezTo>
                    <a:cubicBezTo>
                      <a:pt x="376" y="43"/>
                      <a:pt x="378" y="51"/>
                      <a:pt x="382" y="53"/>
                    </a:cubicBezTo>
                    <a:cubicBezTo>
                      <a:pt x="386" y="55"/>
                      <a:pt x="389" y="54"/>
                      <a:pt x="387" y="57"/>
                    </a:cubicBezTo>
                    <a:cubicBezTo>
                      <a:pt x="385" y="60"/>
                      <a:pt x="382" y="54"/>
                      <a:pt x="383" y="64"/>
                    </a:cubicBezTo>
                    <a:cubicBezTo>
                      <a:pt x="385" y="74"/>
                      <a:pt x="384" y="73"/>
                      <a:pt x="385" y="83"/>
                    </a:cubicBezTo>
                    <a:cubicBezTo>
                      <a:pt x="386" y="92"/>
                      <a:pt x="383" y="98"/>
                      <a:pt x="386" y="106"/>
                    </a:cubicBezTo>
                    <a:cubicBezTo>
                      <a:pt x="390" y="115"/>
                      <a:pt x="391" y="118"/>
                      <a:pt x="395" y="124"/>
                    </a:cubicBezTo>
                    <a:cubicBezTo>
                      <a:pt x="399" y="130"/>
                      <a:pt x="406" y="132"/>
                      <a:pt x="409" y="134"/>
                    </a:cubicBezTo>
                    <a:cubicBezTo>
                      <a:pt x="412" y="137"/>
                      <a:pt x="415" y="137"/>
                      <a:pt x="419" y="141"/>
                    </a:cubicBezTo>
                    <a:cubicBezTo>
                      <a:pt x="420" y="142"/>
                      <a:pt x="421" y="144"/>
                      <a:pt x="422" y="14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7" name="Freeform 435">
                <a:extLst>
                  <a:ext uri="{FF2B5EF4-FFF2-40B4-BE49-F238E27FC236}">
                    <a16:creationId xmlns:a16="http://schemas.microsoft.com/office/drawing/2014/main" id="{B15A2DA6-EA0C-4A29-E689-92361B2E33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5564" y="3611700"/>
                <a:ext cx="355941" cy="290513"/>
              </a:xfrm>
              <a:custGeom>
                <a:avLst/>
                <a:gdLst>
                  <a:gd name="T0" fmla="*/ 305 w 309"/>
                  <a:gd name="T1" fmla="*/ 218 h 247"/>
                  <a:gd name="T2" fmla="*/ 261 w 309"/>
                  <a:gd name="T3" fmla="*/ 225 h 247"/>
                  <a:gd name="T4" fmla="*/ 249 w 309"/>
                  <a:gd name="T5" fmla="*/ 240 h 247"/>
                  <a:gd name="T6" fmla="*/ 226 w 309"/>
                  <a:gd name="T7" fmla="*/ 241 h 247"/>
                  <a:gd name="T8" fmla="*/ 207 w 309"/>
                  <a:gd name="T9" fmla="*/ 243 h 247"/>
                  <a:gd name="T10" fmla="*/ 191 w 309"/>
                  <a:gd name="T11" fmla="*/ 241 h 247"/>
                  <a:gd name="T12" fmla="*/ 181 w 309"/>
                  <a:gd name="T13" fmla="*/ 245 h 247"/>
                  <a:gd name="T14" fmla="*/ 173 w 309"/>
                  <a:gd name="T15" fmla="*/ 242 h 247"/>
                  <a:gd name="T16" fmla="*/ 161 w 309"/>
                  <a:gd name="T17" fmla="*/ 229 h 247"/>
                  <a:gd name="T18" fmla="*/ 141 w 309"/>
                  <a:gd name="T19" fmla="*/ 222 h 247"/>
                  <a:gd name="T20" fmla="*/ 119 w 309"/>
                  <a:gd name="T21" fmla="*/ 225 h 247"/>
                  <a:gd name="T22" fmla="*/ 97 w 309"/>
                  <a:gd name="T23" fmla="*/ 207 h 247"/>
                  <a:gd name="T24" fmla="*/ 90 w 309"/>
                  <a:gd name="T25" fmla="*/ 196 h 247"/>
                  <a:gd name="T26" fmla="*/ 71 w 309"/>
                  <a:gd name="T27" fmla="*/ 168 h 247"/>
                  <a:gd name="T28" fmla="*/ 57 w 309"/>
                  <a:gd name="T29" fmla="*/ 149 h 247"/>
                  <a:gd name="T30" fmla="*/ 40 w 309"/>
                  <a:gd name="T31" fmla="*/ 131 h 247"/>
                  <a:gd name="T32" fmla="*/ 13 w 309"/>
                  <a:gd name="T33" fmla="*/ 115 h 247"/>
                  <a:gd name="T34" fmla="*/ 10 w 309"/>
                  <a:gd name="T35" fmla="*/ 103 h 247"/>
                  <a:gd name="T36" fmla="*/ 23 w 309"/>
                  <a:gd name="T37" fmla="*/ 87 h 247"/>
                  <a:gd name="T38" fmla="*/ 32 w 309"/>
                  <a:gd name="T39" fmla="*/ 78 h 247"/>
                  <a:gd name="T40" fmla="*/ 51 w 309"/>
                  <a:gd name="T41" fmla="*/ 70 h 247"/>
                  <a:gd name="T42" fmla="*/ 63 w 309"/>
                  <a:gd name="T43" fmla="*/ 75 h 247"/>
                  <a:gd name="T44" fmla="*/ 71 w 309"/>
                  <a:gd name="T45" fmla="*/ 74 h 247"/>
                  <a:gd name="T46" fmla="*/ 86 w 309"/>
                  <a:gd name="T47" fmla="*/ 63 h 247"/>
                  <a:gd name="T48" fmla="*/ 93 w 309"/>
                  <a:gd name="T49" fmla="*/ 73 h 247"/>
                  <a:gd name="T50" fmla="*/ 120 w 309"/>
                  <a:gd name="T51" fmla="*/ 77 h 247"/>
                  <a:gd name="T52" fmla="*/ 145 w 309"/>
                  <a:gd name="T53" fmla="*/ 62 h 247"/>
                  <a:gd name="T54" fmla="*/ 151 w 309"/>
                  <a:gd name="T55" fmla="*/ 40 h 247"/>
                  <a:gd name="T56" fmla="*/ 176 w 309"/>
                  <a:gd name="T57" fmla="*/ 18 h 247"/>
                  <a:gd name="T58" fmla="*/ 194 w 309"/>
                  <a:gd name="T59" fmla="*/ 11 h 247"/>
                  <a:gd name="T60" fmla="*/ 191 w 309"/>
                  <a:gd name="T61" fmla="*/ 44 h 247"/>
                  <a:gd name="T62" fmla="*/ 215 w 309"/>
                  <a:gd name="T63" fmla="*/ 54 h 247"/>
                  <a:gd name="T64" fmla="*/ 251 w 309"/>
                  <a:gd name="T65" fmla="*/ 46 h 247"/>
                  <a:gd name="T66" fmla="*/ 264 w 309"/>
                  <a:gd name="T67" fmla="*/ 61 h 247"/>
                  <a:gd name="T68" fmla="*/ 258 w 309"/>
                  <a:gd name="T69" fmla="*/ 81 h 247"/>
                  <a:gd name="T70" fmla="*/ 261 w 309"/>
                  <a:gd name="T71" fmla="*/ 97 h 247"/>
                  <a:gd name="T72" fmla="*/ 246 w 309"/>
                  <a:gd name="T73" fmla="*/ 109 h 247"/>
                  <a:gd name="T74" fmla="*/ 232 w 309"/>
                  <a:gd name="T75" fmla="*/ 122 h 247"/>
                  <a:gd name="T76" fmla="*/ 250 w 309"/>
                  <a:gd name="T77" fmla="*/ 131 h 247"/>
                  <a:gd name="T78" fmla="*/ 266 w 309"/>
                  <a:gd name="T79" fmla="*/ 152 h 247"/>
                  <a:gd name="T80" fmla="*/ 286 w 309"/>
                  <a:gd name="T81" fmla="*/ 189 h 247"/>
                  <a:gd name="T82" fmla="*/ 303 w 309"/>
                  <a:gd name="T83" fmla="*/ 205 h 247"/>
                  <a:gd name="T84" fmla="*/ 306 w 309"/>
                  <a:gd name="T85" fmla="*/ 218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09" h="247">
                    <a:moveTo>
                      <a:pt x="306" y="218"/>
                    </a:moveTo>
                    <a:cubicBezTo>
                      <a:pt x="306" y="218"/>
                      <a:pt x="306" y="218"/>
                      <a:pt x="305" y="218"/>
                    </a:cubicBezTo>
                    <a:cubicBezTo>
                      <a:pt x="301" y="218"/>
                      <a:pt x="271" y="217"/>
                      <a:pt x="269" y="217"/>
                    </a:cubicBezTo>
                    <a:cubicBezTo>
                      <a:pt x="268" y="218"/>
                      <a:pt x="265" y="222"/>
                      <a:pt x="261" y="225"/>
                    </a:cubicBezTo>
                    <a:cubicBezTo>
                      <a:pt x="260" y="226"/>
                      <a:pt x="259" y="227"/>
                      <a:pt x="258" y="228"/>
                    </a:cubicBezTo>
                    <a:cubicBezTo>
                      <a:pt x="254" y="232"/>
                      <a:pt x="251" y="237"/>
                      <a:pt x="249" y="240"/>
                    </a:cubicBezTo>
                    <a:cubicBezTo>
                      <a:pt x="247" y="244"/>
                      <a:pt x="242" y="242"/>
                      <a:pt x="239" y="240"/>
                    </a:cubicBezTo>
                    <a:cubicBezTo>
                      <a:pt x="236" y="238"/>
                      <a:pt x="232" y="240"/>
                      <a:pt x="226" y="241"/>
                    </a:cubicBezTo>
                    <a:cubicBezTo>
                      <a:pt x="221" y="242"/>
                      <a:pt x="216" y="245"/>
                      <a:pt x="215" y="246"/>
                    </a:cubicBezTo>
                    <a:cubicBezTo>
                      <a:pt x="213" y="247"/>
                      <a:pt x="209" y="245"/>
                      <a:pt x="207" y="243"/>
                    </a:cubicBezTo>
                    <a:cubicBezTo>
                      <a:pt x="205" y="240"/>
                      <a:pt x="202" y="242"/>
                      <a:pt x="201" y="243"/>
                    </a:cubicBezTo>
                    <a:cubicBezTo>
                      <a:pt x="199" y="245"/>
                      <a:pt x="195" y="243"/>
                      <a:pt x="191" y="241"/>
                    </a:cubicBezTo>
                    <a:cubicBezTo>
                      <a:pt x="187" y="239"/>
                      <a:pt x="186" y="242"/>
                      <a:pt x="184" y="244"/>
                    </a:cubicBezTo>
                    <a:cubicBezTo>
                      <a:pt x="182" y="245"/>
                      <a:pt x="182" y="245"/>
                      <a:pt x="181" y="245"/>
                    </a:cubicBezTo>
                    <a:cubicBezTo>
                      <a:pt x="180" y="245"/>
                      <a:pt x="178" y="245"/>
                      <a:pt x="176" y="245"/>
                    </a:cubicBezTo>
                    <a:cubicBezTo>
                      <a:pt x="172" y="244"/>
                      <a:pt x="174" y="244"/>
                      <a:pt x="173" y="242"/>
                    </a:cubicBezTo>
                    <a:cubicBezTo>
                      <a:pt x="173" y="240"/>
                      <a:pt x="173" y="239"/>
                      <a:pt x="170" y="238"/>
                    </a:cubicBezTo>
                    <a:cubicBezTo>
                      <a:pt x="168" y="236"/>
                      <a:pt x="165" y="234"/>
                      <a:pt x="161" y="229"/>
                    </a:cubicBezTo>
                    <a:cubicBezTo>
                      <a:pt x="156" y="224"/>
                      <a:pt x="154" y="223"/>
                      <a:pt x="150" y="218"/>
                    </a:cubicBezTo>
                    <a:cubicBezTo>
                      <a:pt x="146" y="213"/>
                      <a:pt x="143" y="219"/>
                      <a:pt x="141" y="222"/>
                    </a:cubicBezTo>
                    <a:cubicBezTo>
                      <a:pt x="139" y="225"/>
                      <a:pt x="134" y="224"/>
                      <a:pt x="133" y="222"/>
                    </a:cubicBezTo>
                    <a:cubicBezTo>
                      <a:pt x="132" y="220"/>
                      <a:pt x="124" y="224"/>
                      <a:pt x="119" y="225"/>
                    </a:cubicBezTo>
                    <a:cubicBezTo>
                      <a:pt x="113" y="227"/>
                      <a:pt x="112" y="226"/>
                      <a:pt x="107" y="219"/>
                    </a:cubicBezTo>
                    <a:cubicBezTo>
                      <a:pt x="101" y="212"/>
                      <a:pt x="101" y="212"/>
                      <a:pt x="97" y="207"/>
                    </a:cubicBezTo>
                    <a:cubicBezTo>
                      <a:pt x="95" y="204"/>
                      <a:pt x="93" y="203"/>
                      <a:pt x="91" y="202"/>
                    </a:cubicBezTo>
                    <a:cubicBezTo>
                      <a:pt x="91" y="200"/>
                      <a:pt x="90" y="198"/>
                      <a:pt x="90" y="196"/>
                    </a:cubicBezTo>
                    <a:cubicBezTo>
                      <a:pt x="90" y="193"/>
                      <a:pt x="83" y="187"/>
                      <a:pt x="78" y="183"/>
                    </a:cubicBezTo>
                    <a:cubicBezTo>
                      <a:pt x="72" y="178"/>
                      <a:pt x="71" y="175"/>
                      <a:pt x="71" y="168"/>
                    </a:cubicBezTo>
                    <a:cubicBezTo>
                      <a:pt x="71" y="161"/>
                      <a:pt x="69" y="164"/>
                      <a:pt x="66" y="160"/>
                    </a:cubicBezTo>
                    <a:cubicBezTo>
                      <a:pt x="63" y="156"/>
                      <a:pt x="62" y="153"/>
                      <a:pt x="57" y="149"/>
                    </a:cubicBezTo>
                    <a:cubicBezTo>
                      <a:pt x="52" y="145"/>
                      <a:pt x="53" y="147"/>
                      <a:pt x="40" y="142"/>
                    </a:cubicBezTo>
                    <a:cubicBezTo>
                      <a:pt x="27" y="137"/>
                      <a:pt x="40" y="135"/>
                      <a:pt x="40" y="131"/>
                    </a:cubicBezTo>
                    <a:cubicBezTo>
                      <a:pt x="40" y="126"/>
                      <a:pt x="35" y="123"/>
                      <a:pt x="31" y="120"/>
                    </a:cubicBezTo>
                    <a:cubicBezTo>
                      <a:pt x="27" y="116"/>
                      <a:pt x="26" y="120"/>
                      <a:pt x="13" y="115"/>
                    </a:cubicBezTo>
                    <a:cubicBezTo>
                      <a:pt x="0" y="111"/>
                      <a:pt x="16" y="106"/>
                      <a:pt x="13" y="104"/>
                    </a:cubicBezTo>
                    <a:cubicBezTo>
                      <a:pt x="12" y="104"/>
                      <a:pt x="11" y="103"/>
                      <a:pt x="10" y="103"/>
                    </a:cubicBezTo>
                    <a:cubicBezTo>
                      <a:pt x="16" y="100"/>
                      <a:pt x="6" y="96"/>
                      <a:pt x="13" y="94"/>
                    </a:cubicBezTo>
                    <a:cubicBezTo>
                      <a:pt x="20" y="91"/>
                      <a:pt x="20" y="90"/>
                      <a:pt x="23" y="87"/>
                    </a:cubicBezTo>
                    <a:cubicBezTo>
                      <a:pt x="25" y="84"/>
                      <a:pt x="25" y="82"/>
                      <a:pt x="27" y="80"/>
                    </a:cubicBezTo>
                    <a:cubicBezTo>
                      <a:pt x="28" y="79"/>
                      <a:pt x="28" y="76"/>
                      <a:pt x="32" y="78"/>
                    </a:cubicBezTo>
                    <a:cubicBezTo>
                      <a:pt x="36" y="80"/>
                      <a:pt x="43" y="82"/>
                      <a:pt x="46" y="80"/>
                    </a:cubicBezTo>
                    <a:cubicBezTo>
                      <a:pt x="48" y="79"/>
                      <a:pt x="49" y="70"/>
                      <a:pt x="51" y="70"/>
                    </a:cubicBezTo>
                    <a:cubicBezTo>
                      <a:pt x="53" y="69"/>
                      <a:pt x="53" y="70"/>
                      <a:pt x="57" y="70"/>
                    </a:cubicBezTo>
                    <a:cubicBezTo>
                      <a:pt x="60" y="69"/>
                      <a:pt x="61" y="71"/>
                      <a:pt x="63" y="75"/>
                    </a:cubicBezTo>
                    <a:cubicBezTo>
                      <a:pt x="65" y="79"/>
                      <a:pt x="60" y="79"/>
                      <a:pt x="65" y="79"/>
                    </a:cubicBezTo>
                    <a:cubicBezTo>
                      <a:pt x="70" y="80"/>
                      <a:pt x="70" y="81"/>
                      <a:pt x="71" y="74"/>
                    </a:cubicBezTo>
                    <a:cubicBezTo>
                      <a:pt x="73" y="67"/>
                      <a:pt x="63" y="63"/>
                      <a:pt x="71" y="63"/>
                    </a:cubicBezTo>
                    <a:cubicBezTo>
                      <a:pt x="80" y="62"/>
                      <a:pt x="83" y="63"/>
                      <a:pt x="86" y="63"/>
                    </a:cubicBezTo>
                    <a:cubicBezTo>
                      <a:pt x="89" y="62"/>
                      <a:pt x="90" y="63"/>
                      <a:pt x="91" y="68"/>
                    </a:cubicBezTo>
                    <a:cubicBezTo>
                      <a:pt x="93" y="73"/>
                      <a:pt x="83" y="67"/>
                      <a:pt x="93" y="73"/>
                    </a:cubicBezTo>
                    <a:cubicBezTo>
                      <a:pt x="103" y="80"/>
                      <a:pt x="107" y="84"/>
                      <a:pt x="108" y="83"/>
                    </a:cubicBezTo>
                    <a:cubicBezTo>
                      <a:pt x="110" y="81"/>
                      <a:pt x="114" y="80"/>
                      <a:pt x="120" y="77"/>
                    </a:cubicBezTo>
                    <a:cubicBezTo>
                      <a:pt x="125" y="75"/>
                      <a:pt x="129" y="73"/>
                      <a:pt x="134" y="70"/>
                    </a:cubicBezTo>
                    <a:cubicBezTo>
                      <a:pt x="139" y="68"/>
                      <a:pt x="144" y="66"/>
                      <a:pt x="145" y="62"/>
                    </a:cubicBezTo>
                    <a:cubicBezTo>
                      <a:pt x="147" y="59"/>
                      <a:pt x="146" y="56"/>
                      <a:pt x="148" y="53"/>
                    </a:cubicBezTo>
                    <a:cubicBezTo>
                      <a:pt x="150" y="50"/>
                      <a:pt x="144" y="49"/>
                      <a:pt x="151" y="40"/>
                    </a:cubicBezTo>
                    <a:cubicBezTo>
                      <a:pt x="159" y="32"/>
                      <a:pt x="159" y="29"/>
                      <a:pt x="165" y="26"/>
                    </a:cubicBezTo>
                    <a:cubicBezTo>
                      <a:pt x="170" y="23"/>
                      <a:pt x="173" y="24"/>
                      <a:pt x="176" y="18"/>
                    </a:cubicBezTo>
                    <a:cubicBezTo>
                      <a:pt x="180" y="12"/>
                      <a:pt x="187" y="0"/>
                      <a:pt x="189" y="1"/>
                    </a:cubicBezTo>
                    <a:cubicBezTo>
                      <a:pt x="191" y="2"/>
                      <a:pt x="193" y="6"/>
                      <a:pt x="194" y="11"/>
                    </a:cubicBezTo>
                    <a:cubicBezTo>
                      <a:pt x="195" y="16"/>
                      <a:pt x="194" y="28"/>
                      <a:pt x="194" y="28"/>
                    </a:cubicBezTo>
                    <a:cubicBezTo>
                      <a:pt x="194" y="28"/>
                      <a:pt x="191" y="38"/>
                      <a:pt x="191" y="44"/>
                    </a:cubicBezTo>
                    <a:cubicBezTo>
                      <a:pt x="191" y="49"/>
                      <a:pt x="182" y="55"/>
                      <a:pt x="188" y="61"/>
                    </a:cubicBezTo>
                    <a:cubicBezTo>
                      <a:pt x="195" y="67"/>
                      <a:pt x="207" y="56"/>
                      <a:pt x="215" y="54"/>
                    </a:cubicBezTo>
                    <a:cubicBezTo>
                      <a:pt x="223" y="52"/>
                      <a:pt x="233" y="44"/>
                      <a:pt x="237" y="49"/>
                    </a:cubicBezTo>
                    <a:cubicBezTo>
                      <a:pt x="241" y="55"/>
                      <a:pt x="244" y="50"/>
                      <a:pt x="251" y="46"/>
                    </a:cubicBezTo>
                    <a:cubicBezTo>
                      <a:pt x="256" y="43"/>
                      <a:pt x="260" y="48"/>
                      <a:pt x="263" y="51"/>
                    </a:cubicBezTo>
                    <a:cubicBezTo>
                      <a:pt x="263" y="55"/>
                      <a:pt x="264" y="58"/>
                      <a:pt x="264" y="61"/>
                    </a:cubicBezTo>
                    <a:cubicBezTo>
                      <a:pt x="264" y="65"/>
                      <a:pt x="263" y="67"/>
                      <a:pt x="261" y="70"/>
                    </a:cubicBezTo>
                    <a:cubicBezTo>
                      <a:pt x="260" y="73"/>
                      <a:pt x="258" y="76"/>
                      <a:pt x="258" y="81"/>
                    </a:cubicBezTo>
                    <a:cubicBezTo>
                      <a:pt x="258" y="86"/>
                      <a:pt x="260" y="88"/>
                      <a:pt x="261" y="89"/>
                    </a:cubicBezTo>
                    <a:cubicBezTo>
                      <a:pt x="262" y="89"/>
                      <a:pt x="261" y="92"/>
                      <a:pt x="261" y="97"/>
                    </a:cubicBezTo>
                    <a:cubicBezTo>
                      <a:pt x="261" y="102"/>
                      <a:pt x="260" y="105"/>
                      <a:pt x="258" y="107"/>
                    </a:cubicBezTo>
                    <a:cubicBezTo>
                      <a:pt x="256" y="108"/>
                      <a:pt x="252" y="109"/>
                      <a:pt x="246" y="109"/>
                    </a:cubicBezTo>
                    <a:cubicBezTo>
                      <a:pt x="241" y="109"/>
                      <a:pt x="237" y="112"/>
                      <a:pt x="237" y="114"/>
                    </a:cubicBezTo>
                    <a:cubicBezTo>
                      <a:pt x="237" y="116"/>
                      <a:pt x="233" y="120"/>
                      <a:pt x="232" y="122"/>
                    </a:cubicBezTo>
                    <a:cubicBezTo>
                      <a:pt x="231" y="124"/>
                      <a:pt x="237" y="128"/>
                      <a:pt x="237" y="128"/>
                    </a:cubicBezTo>
                    <a:cubicBezTo>
                      <a:pt x="237" y="128"/>
                      <a:pt x="243" y="130"/>
                      <a:pt x="250" y="131"/>
                    </a:cubicBezTo>
                    <a:cubicBezTo>
                      <a:pt x="256" y="133"/>
                      <a:pt x="255" y="139"/>
                      <a:pt x="257" y="141"/>
                    </a:cubicBezTo>
                    <a:cubicBezTo>
                      <a:pt x="259" y="142"/>
                      <a:pt x="263" y="149"/>
                      <a:pt x="266" y="152"/>
                    </a:cubicBezTo>
                    <a:cubicBezTo>
                      <a:pt x="270" y="155"/>
                      <a:pt x="275" y="162"/>
                      <a:pt x="279" y="169"/>
                    </a:cubicBezTo>
                    <a:cubicBezTo>
                      <a:pt x="282" y="175"/>
                      <a:pt x="283" y="182"/>
                      <a:pt x="286" y="189"/>
                    </a:cubicBezTo>
                    <a:cubicBezTo>
                      <a:pt x="288" y="197"/>
                      <a:pt x="299" y="194"/>
                      <a:pt x="303" y="198"/>
                    </a:cubicBezTo>
                    <a:cubicBezTo>
                      <a:pt x="306" y="201"/>
                      <a:pt x="304" y="201"/>
                      <a:pt x="303" y="205"/>
                    </a:cubicBezTo>
                    <a:cubicBezTo>
                      <a:pt x="302" y="209"/>
                      <a:pt x="303" y="208"/>
                      <a:pt x="306" y="213"/>
                    </a:cubicBezTo>
                    <a:cubicBezTo>
                      <a:pt x="309" y="219"/>
                      <a:pt x="306" y="218"/>
                      <a:pt x="306" y="21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8" name="Freeform 436">
                <a:extLst>
                  <a:ext uri="{FF2B5EF4-FFF2-40B4-BE49-F238E27FC236}">
                    <a16:creationId xmlns:a16="http://schemas.microsoft.com/office/drawing/2014/main" id="{4AC6E0D4-3FEF-72DA-E799-C9D605B9E6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2521" y="3529150"/>
                <a:ext cx="438682" cy="379413"/>
              </a:xfrm>
              <a:custGeom>
                <a:avLst/>
                <a:gdLst>
                  <a:gd name="T0" fmla="*/ 334 w 380"/>
                  <a:gd name="T1" fmla="*/ 240 h 323"/>
                  <a:gd name="T2" fmla="*/ 296 w 380"/>
                  <a:gd name="T3" fmla="*/ 277 h 323"/>
                  <a:gd name="T4" fmla="*/ 250 w 380"/>
                  <a:gd name="T5" fmla="*/ 292 h 323"/>
                  <a:gd name="T6" fmla="*/ 225 w 380"/>
                  <a:gd name="T7" fmla="*/ 305 h 323"/>
                  <a:gd name="T8" fmla="*/ 207 w 380"/>
                  <a:gd name="T9" fmla="*/ 305 h 323"/>
                  <a:gd name="T10" fmla="*/ 179 w 380"/>
                  <a:gd name="T11" fmla="*/ 307 h 323"/>
                  <a:gd name="T12" fmla="*/ 155 w 380"/>
                  <a:gd name="T13" fmla="*/ 318 h 323"/>
                  <a:gd name="T14" fmla="*/ 131 w 380"/>
                  <a:gd name="T15" fmla="*/ 316 h 323"/>
                  <a:gd name="T16" fmla="*/ 104 w 380"/>
                  <a:gd name="T17" fmla="*/ 295 h 323"/>
                  <a:gd name="T18" fmla="*/ 77 w 380"/>
                  <a:gd name="T19" fmla="*/ 291 h 323"/>
                  <a:gd name="T20" fmla="*/ 75 w 380"/>
                  <a:gd name="T21" fmla="*/ 288 h 323"/>
                  <a:gd name="T22" fmla="*/ 72 w 380"/>
                  <a:gd name="T23" fmla="*/ 275 h 323"/>
                  <a:gd name="T24" fmla="*/ 55 w 380"/>
                  <a:gd name="T25" fmla="*/ 259 h 323"/>
                  <a:gd name="T26" fmla="*/ 35 w 380"/>
                  <a:gd name="T27" fmla="*/ 222 h 323"/>
                  <a:gd name="T28" fmla="*/ 19 w 380"/>
                  <a:gd name="T29" fmla="*/ 201 h 323"/>
                  <a:gd name="T30" fmla="*/ 1 w 380"/>
                  <a:gd name="T31" fmla="*/ 192 h 323"/>
                  <a:gd name="T32" fmla="*/ 15 w 380"/>
                  <a:gd name="T33" fmla="*/ 179 h 323"/>
                  <a:gd name="T34" fmla="*/ 30 w 380"/>
                  <a:gd name="T35" fmla="*/ 167 h 323"/>
                  <a:gd name="T36" fmla="*/ 27 w 380"/>
                  <a:gd name="T37" fmla="*/ 151 h 323"/>
                  <a:gd name="T38" fmla="*/ 33 w 380"/>
                  <a:gd name="T39" fmla="*/ 131 h 323"/>
                  <a:gd name="T40" fmla="*/ 33 w 380"/>
                  <a:gd name="T41" fmla="*/ 117 h 323"/>
                  <a:gd name="T42" fmla="*/ 47 w 380"/>
                  <a:gd name="T43" fmla="*/ 118 h 323"/>
                  <a:gd name="T44" fmla="*/ 52 w 380"/>
                  <a:gd name="T45" fmla="*/ 84 h 323"/>
                  <a:gd name="T46" fmla="*/ 72 w 380"/>
                  <a:gd name="T47" fmla="*/ 61 h 323"/>
                  <a:gd name="T48" fmla="*/ 79 w 380"/>
                  <a:gd name="T49" fmla="*/ 40 h 323"/>
                  <a:gd name="T50" fmla="*/ 84 w 380"/>
                  <a:gd name="T51" fmla="*/ 16 h 323"/>
                  <a:gd name="T52" fmla="*/ 96 w 380"/>
                  <a:gd name="T53" fmla="*/ 17 h 323"/>
                  <a:gd name="T54" fmla="*/ 112 w 380"/>
                  <a:gd name="T55" fmla="*/ 20 h 323"/>
                  <a:gd name="T56" fmla="*/ 123 w 380"/>
                  <a:gd name="T57" fmla="*/ 5 h 323"/>
                  <a:gd name="T58" fmla="*/ 145 w 380"/>
                  <a:gd name="T59" fmla="*/ 10 h 323"/>
                  <a:gd name="T60" fmla="*/ 172 w 380"/>
                  <a:gd name="T61" fmla="*/ 13 h 323"/>
                  <a:gd name="T62" fmla="*/ 198 w 380"/>
                  <a:gd name="T63" fmla="*/ 25 h 323"/>
                  <a:gd name="T64" fmla="*/ 214 w 380"/>
                  <a:gd name="T65" fmla="*/ 47 h 323"/>
                  <a:gd name="T66" fmla="*/ 233 w 380"/>
                  <a:gd name="T67" fmla="*/ 66 h 323"/>
                  <a:gd name="T68" fmla="*/ 228 w 380"/>
                  <a:gd name="T69" fmla="*/ 77 h 323"/>
                  <a:gd name="T70" fmla="*/ 219 w 380"/>
                  <a:gd name="T71" fmla="*/ 89 h 323"/>
                  <a:gd name="T72" fmla="*/ 220 w 380"/>
                  <a:gd name="T73" fmla="*/ 109 h 323"/>
                  <a:gd name="T74" fmla="*/ 233 w 380"/>
                  <a:gd name="T75" fmla="*/ 108 h 323"/>
                  <a:gd name="T76" fmla="*/ 247 w 380"/>
                  <a:gd name="T77" fmla="*/ 107 h 323"/>
                  <a:gd name="T78" fmla="*/ 245 w 380"/>
                  <a:gd name="T79" fmla="*/ 115 h 323"/>
                  <a:gd name="T80" fmla="*/ 245 w 380"/>
                  <a:gd name="T81" fmla="*/ 129 h 323"/>
                  <a:gd name="T82" fmla="*/ 316 w 380"/>
                  <a:gd name="T83" fmla="*/ 179 h 323"/>
                  <a:gd name="T84" fmla="*/ 369 w 380"/>
                  <a:gd name="T85" fmla="*/ 192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80" h="323">
                    <a:moveTo>
                      <a:pt x="369" y="200"/>
                    </a:moveTo>
                    <a:cubicBezTo>
                      <a:pt x="358" y="210"/>
                      <a:pt x="337" y="235"/>
                      <a:pt x="334" y="240"/>
                    </a:cubicBezTo>
                    <a:cubicBezTo>
                      <a:pt x="331" y="244"/>
                      <a:pt x="310" y="262"/>
                      <a:pt x="308" y="266"/>
                    </a:cubicBezTo>
                    <a:cubicBezTo>
                      <a:pt x="307" y="271"/>
                      <a:pt x="309" y="277"/>
                      <a:pt x="296" y="277"/>
                    </a:cubicBezTo>
                    <a:cubicBezTo>
                      <a:pt x="283" y="277"/>
                      <a:pt x="271" y="277"/>
                      <a:pt x="264" y="280"/>
                    </a:cubicBezTo>
                    <a:cubicBezTo>
                      <a:pt x="258" y="284"/>
                      <a:pt x="255" y="288"/>
                      <a:pt x="250" y="292"/>
                    </a:cubicBezTo>
                    <a:cubicBezTo>
                      <a:pt x="246" y="296"/>
                      <a:pt x="241" y="294"/>
                      <a:pt x="234" y="297"/>
                    </a:cubicBezTo>
                    <a:cubicBezTo>
                      <a:pt x="228" y="300"/>
                      <a:pt x="231" y="304"/>
                      <a:pt x="225" y="305"/>
                    </a:cubicBezTo>
                    <a:cubicBezTo>
                      <a:pt x="225" y="305"/>
                      <a:pt x="224" y="305"/>
                      <a:pt x="224" y="305"/>
                    </a:cubicBezTo>
                    <a:cubicBezTo>
                      <a:pt x="216" y="305"/>
                      <a:pt x="213" y="309"/>
                      <a:pt x="207" y="305"/>
                    </a:cubicBezTo>
                    <a:cubicBezTo>
                      <a:pt x="200" y="301"/>
                      <a:pt x="201" y="295"/>
                      <a:pt x="194" y="298"/>
                    </a:cubicBezTo>
                    <a:cubicBezTo>
                      <a:pt x="187" y="302"/>
                      <a:pt x="186" y="302"/>
                      <a:pt x="179" y="307"/>
                    </a:cubicBezTo>
                    <a:cubicBezTo>
                      <a:pt x="172" y="312"/>
                      <a:pt x="174" y="316"/>
                      <a:pt x="168" y="318"/>
                    </a:cubicBezTo>
                    <a:cubicBezTo>
                      <a:pt x="162" y="320"/>
                      <a:pt x="164" y="319"/>
                      <a:pt x="155" y="318"/>
                    </a:cubicBezTo>
                    <a:cubicBezTo>
                      <a:pt x="146" y="317"/>
                      <a:pt x="148" y="316"/>
                      <a:pt x="141" y="316"/>
                    </a:cubicBezTo>
                    <a:cubicBezTo>
                      <a:pt x="134" y="317"/>
                      <a:pt x="139" y="323"/>
                      <a:pt x="131" y="316"/>
                    </a:cubicBezTo>
                    <a:cubicBezTo>
                      <a:pt x="123" y="310"/>
                      <a:pt x="127" y="312"/>
                      <a:pt x="119" y="307"/>
                    </a:cubicBezTo>
                    <a:cubicBezTo>
                      <a:pt x="112" y="302"/>
                      <a:pt x="109" y="297"/>
                      <a:pt x="104" y="295"/>
                    </a:cubicBezTo>
                    <a:cubicBezTo>
                      <a:pt x="99" y="293"/>
                      <a:pt x="96" y="292"/>
                      <a:pt x="93" y="292"/>
                    </a:cubicBezTo>
                    <a:cubicBezTo>
                      <a:pt x="90" y="292"/>
                      <a:pt x="78" y="292"/>
                      <a:pt x="77" y="291"/>
                    </a:cubicBezTo>
                    <a:cubicBezTo>
                      <a:pt x="76" y="291"/>
                      <a:pt x="75" y="289"/>
                      <a:pt x="74" y="288"/>
                    </a:cubicBezTo>
                    <a:cubicBezTo>
                      <a:pt x="75" y="288"/>
                      <a:pt x="75" y="288"/>
                      <a:pt x="75" y="288"/>
                    </a:cubicBezTo>
                    <a:cubicBezTo>
                      <a:pt x="75" y="288"/>
                      <a:pt x="78" y="289"/>
                      <a:pt x="75" y="283"/>
                    </a:cubicBezTo>
                    <a:cubicBezTo>
                      <a:pt x="72" y="278"/>
                      <a:pt x="71" y="279"/>
                      <a:pt x="72" y="275"/>
                    </a:cubicBezTo>
                    <a:cubicBezTo>
                      <a:pt x="73" y="271"/>
                      <a:pt x="75" y="271"/>
                      <a:pt x="72" y="268"/>
                    </a:cubicBezTo>
                    <a:cubicBezTo>
                      <a:pt x="68" y="264"/>
                      <a:pt x="57" y="267"/>
                      <a:pt x="55" y="259"/>
                    </a:cubicBezTo>
                    <a:cubicBezTo>
                      <a:pt x="52" y="252"/>
                      <a:pt x="51" y="245"/>
                      <a:pt x="48" y="239"/>
                    </a:cubicBezTo>
                    <a:cubicBezTo>
                      <a:pt x="44" y="232"/>
                      <a:pt x="39" y="225"/>
                      <a:pt x="35" y="222"/>
                    </a:cubicBezTo>
                    <a:cubicBezTo>
                      <a:pt x="32" y="219"/>
                      <a:pt x="28" y="212"/>
                      <a:pt x="26" y="211"/>
                    </a:cubicBezTo>
                    <a:cubicBezTo>
                      <a:pt x="24" y="209"/>
                      <a:pt x="25" y="203"/>
                      <a:pt x="19" y="201"/>
                    </a:cubicBezTo>
                    <a:cubicBezTo>
                      <a:pt x="12" y="200"/>
                      <a:pt x="6" y="198"/>
                      <a:pt x="6" y="198"/>
                    </a:cubicBezTo>
                    <a:cubicBezTo>
                      <a:pt x="6" y="198"/>
                      <a:pt x="0" y="194"/>
                      <a:pt x="1" y="192"/>
                    </a:cubicBezTo>
                    <a:cubicBezTo>
                      <a:pt x="2" y="190"/>
                      <a:pt x="6" y="186"/>
                      <a:pt x="6" y="184"/>
                    </a:cubicBezTo>
                    <a:cubicBezTo>
                      <a:pt x="6" y="182"/>
                      <a:pt x="10" y="179"/>
                      <a:pt x="15" y="179"/>
                    </a:cubicBezTo>
                    <a:cubicBezTo>
                      <a:pt x="21" y="179"/>
                      <a:pt x="25" y="178"/>
                      <a:pt x="27" y="177"/>
                    </a:cubicBezTo>
                    <a:cubicBezTo>
                      <a:pt x="29" y="175"/>
                      <a:pt x="30" y="172"/>
                      <a:pt x="30" y="167"/>
                    </a:cubicBezTo>
                    <a:cubicBezTo>
                      <a:pt x="30" y="162"/>
                      <a:pt x="31" y="159"/>
                      <a:pt x="30" y="159"/>
                    </a:cubicBezTo>
                    <a:cubicBezTo>
                      <a:pt x="29" y="158"/>
                      <a:pt x="27" y="156"/>
                      <a:pt x="27" y="151"/>
                    </a:cubicBezTo>
                    <a:cubicBezTo>
                      <a:pt x="27" y="146"/>
                      <a:pt x="29" y="143"/>
                      <a:pt x="30" y="140"/>
                    </a:cubicBezTo>
                    <a:cubicBezTo>
                      <a:pt x="32" y="137"/>
                      <a:pt x="33" y="135"/>
                      <a:pt x="33" y="131"/>
                    </a:cubicBezTo>
                    <a:cubicBezTo>
                      <a:pt x="33" y="128"/>
                      <a:pt x="32" y="125"/>
                      <a:pt x="32" y="121"/>
                    </a:cubicBezTo>
                    <a:cubicBezTo>
                      <a:pt x="32" y="120"/>
                      <a:pt x="32" y="118"/>
                      <a:pt x="33" y="117"/>
                    </a:cubicBezTo>
                    <a:cubicBezTo>
                      <a:pt x="36" y="113"/>
                      <a:pt x="39" y="109"/>
                      <a:pt x="41" y="112"/>
                    </a:cubicBezTo>
                    <a:cubicBezTo>
                      <a:pt x="43" y="115"/>
                      <a:pt x="46" y="120"/>
                      <a:pt x="47" y="118"/>
                    </a:cubicBezTo>
                    <a:cubicBezTo>
                      <a:pt x="48" y="116"/>
                      <a:pt x="50" y="108"/>
                      <a:pt x="50" y="107"/>
                    </a:cubicBezTo>
                    <a:cubicBezTo>
                      <a:pt x="50" y="106"/>
                      <a:pt x="46" y="95"/>
                      <a:pt x="52" y="84"/>
                    </a:cubicBezTo>
                    <a:cubicBezTo>
                      <a:pt x="59" y="74"/>
                      <a:pt x="59" y="74"/>
                      <a:pt x="63" y="69"/>
                    </a:cubicBezTo>
                    <a:cubicBezTo>
                      <a:pt x="67" y="64"/>
                      <a:pt x="67" y="61"/>
                      <a:pt x="72" y="61"/>
                    </a:cubicBezTo>
                    <a:cubicBezTo>
                      <a:pt x="78" y="61"/>
                      <a:pt x="79" y="62"/>
                      <a:pt x="79" y="56"/>
                    </a:cubicBezTo>
                    <a:cubicBezTo>
                      <a:pt x="79" y="50"/>
                      <a:pt x="75" y="44"/>
                      <a:pt x="79" y="40"/>
                    </a:cubicBezTo>
                    <a:cubicBezTo>
                      <a:pt x="83" y="36"/>
                      <a:pt x="83" y="31"/>
                      <a:pt x="84" y="26"/>
                    </a:cubicBezTo>
                    <a:cubicBezTo>
                      <a:pt x="85" y="20"/>
                      <a:pt x="83" y="17"/>
                      <a:pt x="84" y="16"/>
                    </a:cubicBezTo>
                    <a:cubicBezTo>
                      <a:pt x="84" y="16"/>
                      <a:pt x="84" y="16"/>
                      <a:pt x="85" y="15"/>
                    </a:cubicBezTo>
                    <a:cubicBezTo>
                      <a:pt x="88" y="16"/>
                      <a:pt x="90" y="18"/>
                      <a:pt x="96" y="17"/>
                    </a:cubicBezTo>
                    <a:cubicBezTo>
                      <a:pt x="104" y="16"/>
                      <a:pt x="106" y="10"/>
                      <a:pt x="107" y="13"/>
                    </a:cubicBezTo>
                    <a:cubicBezTo>
                      <a:pt x="108" y="16"/>
                      <a:pt x="110" y="26"/>
                      <a:pt x="112" y="20"/>
                    </a:cubicBezTo>
                    <a:cubicBezTo>
                      <a:pt x="113" y="14"/>
                      <a:pt x="116" y="10"/>
                      <a:pt x="118" y="5"/>
                    </a:cubicBezTo>
                    <a:cubicBezTo>
                      <a:pt x="120" y="0"/>
                      <a:pt x="122" y="4"/>
                      <a:pt x="123" y="5"/>
                    </a:cubicBezTo>
                    <a:cubicBezTo>
                      <a:pt x="124" y="6"/>
                      <a:pt x="125" y="11"/>
                      <a:pt x="132" y="11"/>
                    </a:cubicBezTo>
                    <a:cubicBezTo>
                      <a:pt x="140" y="11"/>
                      <a:pt x="140" y="13"/>
                      <a:pt x="145" y="10"/>
                    </a:cubicBezTo>
                    <a:cubicBezTo>
                      <a:pt x="150" y="7"/>
                      <a:pt x="145" y="6"/>
                      <a:pt x="155" y="9"/>
                    </a:cubicBezTo>
                    <a:cubicBezTo>
                      <a:pt x="164" y="12"/>
                      <a:pt x="164" y="13"/>
                      <a:pt x="172" y="13"/>
                    </a:cubicBezTo>
                    <a:cubicBezTo>
                      <a:pt x="179" y="12"/>
                      <a:pt x="178" y="12"/>
                      <a:pt x="184" y="16"/>
                    </a:cubicBezTo>
                    <a:cubicBezTo>
                      <a:pt x="190" y="20"/>
                      <a:pt x="193" y="20"/>
                      <a:pt x="198" y="25"/>
                    </a:cubicBezTo>
                    <a:cubicBezTo>
                      <a:pt x="202" y="30"/>
                      <a:pt x="201" y="35"/>
                      <a:pt x="204" y="37"/>
                    </a:cubicBezTo>
                    <a:cubicBezTo>
                      <a:pt x="207" y="40"/>
                      <a:pt x="212" y="44"/>
                      <a:pt x="214" y="47"/>
                    </a:cubicBezTo>
                    <a:cubicBezTo>
                      <a:pt x="216" y="50"/>
                      <a:pt x="222" y="59"/>
                      <a:pt x="226" y="62"/>
                    </a:cubicBezTo>
                    <a:cubicBezTo>
                      <a:pt x="228" y="64"/>
                      <a:pt x="230" y="65"/>
                      <a:pt x="233" y="66"/>
                    </a:cubicBezTo>
                    <a:cubicBezTo>
                      <a:pt x="232" y="68"/>
                      <a:pt x="230" y="70"/>
                      <a:pt x="230" y="71"/>
                    </a:cubicBezTo>
                    <a:cubicBezTo>
                      <a:pt x="230" y="73"/>
                      <a:pt x="228" y="73"/>
                      <a:pt x="228" y="77"/>
                    </a:cubicBezTo>
                    <a:cubicBezTo>
                      <a:pt x="227" y="80"/>
                      <a:pt x="225" y="80"/>
                      <a:pt x="224" y="83"/>
                    </a:cubicBezTo>
                    <a:cubicBezTo>
                      <a:pt x="222" y="85"/>
                      <a:pt x="219" y="89"/>
                      <a:pt x="219" y="89"/>
                    </a:cubicBezTo>
                    <a:cubicBezTo>
                      <a:pt x="219" y="90"/>
                      <a:pt x="219" y="97"/>
                      <a:pt x="219" y="100"/>
                    </a:cubicBezTo>
                    <a:cubicBezTo>
                      <a:pt x="219" y="102"/>
                      <a:pt x="219" y="108"/>
                      <a:pt x="220" y="109"/>
                    </a:cubicBezTo>
                    <a:cubicBezTo>
                      <a:pt x="221" y="109"/>
                      <a:pt x="220" y="110"/>
                      <a:pt x="224" y="110"/>
                    </a:cubicBezTo>
                    <a:cubicBezTo>
                      <a:pt x="229" y="110"/>
                      <a:pt x="228" y="109"/>
                      <a:pt x="233" y="108"/>
                    </a:cubicBezTo>
                    <a:cubicBezTo>
                      <a:pt x="237" y="107"/>
                      <a:pt x="236" y="107"/>
                      <a:pt x="240" y="107"/>
                    </a:cubicBezTo>
                    <a:cubicBezTo>
                      <a:pt x="243" y="107"/>
                      <a:pt x="245" y="107"/>
                      <a:pt x="247" y="107"/>
                    </a:cubicBezTo>
                    <a:cubicBezTo>
                      <a:pt x="247" y="108"/>
                      <a:pt x="247" y="109"/>
                      <a:pt x="247" y="110"/>
                    </a:cubicBezTo>
                    <a:cubicBezTo>
                      <a:pt x="247" y="111"/>
                      <a:pt x="247" y="112"/>
                      <a:pt x="245" y="115"/>
                    </a:cubicBezTo>
                    <a:cubicBezTo>
                      <a:pt x="244" y="117"/>
                      <a:pt x="241" y="116"/>
                      <a:pt x="242" y="120"/>
                    </a:cubicBezTo>
                    <a:cubicBezTo>
                      <a:pt x="244" y="124"/>
                      <a:pt x="243" y="127"/>
                      <a:pt x="245" y="129"/>
                    </a:cubicBezTo>
                    <a:cubicBezTo>
                      <a:pt x="246" y="130"/>
                      <a:pt x="260" y="153"/>
                      <a:pt x="271" y="160"/>
                    </a:cubicBezTo>
                    <a:cubicBezTo>
                      <a:pt x="282" y="167"/>
                      <a:pt x="304" y="176"/>
                      <a:pt x="316" y="179"/>
                    </a:cubicBezTo>
                    <a:cubicBezTo>
                      <a:pt x="329" y="183"/>
                      <a:pt x="339" y="188"/>
                      <a:pt x="346" y="190"/>
                    </a:cubicBezTo>
                    <a:cubicBezTo>
                      <a:pt x="353" y="192"/>
                      <a:pt x="366" y="192"/>
                      <a:pt x="369" y="192"/>
                    </a:cubicBezTo>
                    <a:cubicBezTo>
                      <a:pt x="372" y="192"/>
                      <a:pt x="380" y="190"/>
                      <a:pt x="369" y="200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29" name="Freeform 437">
                <a:extLst>
                  <a:ext uri="{FF2B5EF4-FFF2-40B4-BE49-F238E27FC236}">
                    <a16:creationId xmlns:a16="http://schemas.microsoft.com/office/drawing/2014/main" id="{2D3998D3-5AF6-C55F-B0EB-049A6C68C2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3570" y="3622813"/>
                <a:ext cx="290373" cy="450850"/>
              </a:xfrm>
              <a:custGeom>
                <a:avLst/>
                <a:gdLst>
                  <a:gd name="T0" fmla="*/ 251 w 251"/>
                  <a:gd name="T1" fmla="*/ 38 h 383"/>
                  <a:gd name="T2" fmla="*/ 245 w 251"/>
                  <a:gd name="T3" fmla="*/ 65 h 383"/>
                  <a:gd name="T4" fmla="*/ 227 w 251"/>
                  <a:gd name="T5" fmla="*/ 100 h 383"/>
                  <a:gd name="T6" fmla="*/ 220 w 251"/>
                  <a:gd name="T7" fmla="*/ 125 h 383"/>
                  <a:gd name="T8" fmla="*/ 202 w 251"/>
                  <a:gd name="T9" fmla="*/ 157 h 383"/>
                  <a:gd name="T10" fmla="*/ 187 w 251"/>
                  <a:gd name="T11" fmla="*/ 193 h 383"/>
                  <a:gd name="T12" fmla="*/ 162 w 251"/>
                  <a:gd name="T13" fmla="*/ 230 h 383"/>
                  <a:gd name="T14" fmla="*/ 131 w 251"/>
                  <a:gd name="T15" fmla="*/ 264 h 383"/>
                  <a:gd name="T16" fmla="*/ 93 w 251"/>
                  <a:gd name="T17" fmla="*/ 292 h 383"/>
                  <a:gd name="T18" fmla="*/ 58 w 251"/>
                  <a:gd name="T19" fmla="*/ 326 h 383"/>
                  <a:gd name="T20" fmla="*/ 26 w 251"/>
                  <a:gd name="T21" fmla="*/ 369 h 383"/>
                  <a:gd name="T22" fmla="*/ 16 w 251"/>
                  <a:gd name="T23" fmla="*/ 379 h 383"/>
                  <a:gd name="T24" fmla="*/ 0 w 251"/>
                  <a:gd name="T25" fmla="*/ 274 h 383"/>
                  <a:gd name="T26" fmla="*/ 12 w 251"/>
                  <a:gd name="T27" fmla="*/ 244 h 383"/>
                  <a:gd name="T28" fmla="*/ 24 w 251"/>
                  <a:gd name="T29" fmla="*/ 225 h 383"/>
                  <a:gd name="T30" fmla="*/ 49 w 251"/>
                  <a:gd name="T31" fmla="*/ 212 h 383"/>
                  <a:gd name="T32" fmla="*/ 95 w 251"/>
                  <a:gd name="T33" fmla="*/ 197 h 383"/>
                  <a:gd name="T34" fmla="*/ 133 w 251"/>
                  <a:gd name="T35" fmla="*/ 160 h 383"/>
                  <a:gd name="T36" fmla="*/ 168 w 251"/>
                  <a:gd name="T37" fmla="*/ 112 h 383"/>
                  <a:gd name="T38" fmla="*/ 115 w 251"/>
                  <a:gd name="T39" fmla="*/ 99 h 383"/>
                  <a:gd name="T40" fmla="*/ 44 w 251"/>
                  <a:gd name="T41" fmla="*/ 49 h 383"/>
                  <a:gd name="T42" fmla="*/ 44 w 251"/>
                  <a:gd name="T43" fmla="*/ 35 h 383"/>
                  <a:gd name="T44" fmla="*/ 46 w 251"/>
                  <a:gd name="T45" fmla="*/ 27 h 383"/>
                  <a:gd name="T46" fmla="*/ 53 w 251"/>
                  <a:gd name="T47" fmla="*/ 19 h 383"/>
                  <a:gd name="T48" fmla="*/ 63 w 251"/>
                  <a:gd name="T49" fmla="*/ 26 h 383"/>
                  <a:gd name="T50" fmla="*/ 81 w 251"/>
                  <a:gd name="T51" fmla="*/ 42 h 383"/>
                  <a:gd name="T52" fmla="*/ 116 w 251"/>
                  <a:gd name="T53" fmla="*/ 33 h 383"/>
                  <a:gd name="T54" fmla="*/ 146 w 251"/>
                  <a:gd name="T55" fmla="*/ 29 h 383"/>
                  <a:gd name="T56" fmla="*/ 178 w 251"/>
                  <a:gd name="T57" fmla="*/ 22 h 383"/>
                  <a:gd name="T58" fmla="*/ 204 w 251"/>
                  <a:gd name="T59" fmla="*/ 20 h 383"/>
                  <a:gd name="T60" fmla="*/ 226 w 251"/>
                  <a:gd name="T61" fmla="*/ 13 h 383"/>
                  <a:gd name="T62" fmla="*/ 249 w 251"/>
                  <a:gd name="T63" fmla="*/ 3 h 383"/>
                  <a:gd name="T64" fmla="*/ 249 w 251"/>
                  <a:gd name="T65" fmla="*/ 27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51" h="383">
                    <a:moveTo>
                      <a:pt x="249" y="27"/>
                    </a:moveTo>
                    <a:cubicBezTo>
                      <a:pt x="251" y="30"/>
                      <a:pt x="251" y="35"/>
                      <a:pt x="251" y="38"/>
                    </a:cubicBezTo>
                    <a:cubicBezTo>
                      <a:pt x="251" y="42"/>
                      <a:pt x="247" y="48"/>
                      <a:pt x="247" y="50"/>
                    </a:cubicBezTo>
                    <a:cubicBezTo>
                      <a:pt x="246" y="52"/>
                      <a:pt x="245" y="61"/>
                      <a:pt x="245" y="65"/>
                    </a:cubicBezTo>
                    <a:cubicBezTo>
                      <a:pt x="245" y="68"/>
                      <a:pt x="242" y="80"/>
                      <a:pt x="240" y="82"/>
                    </a:cubicBezTo>
                    <a:cubicBezTo>
                      <a:pt x="239" y="85"/>
                      <a:pt x="228" y="98"/>
                      <a:pt x="227" y="100"/>
                    </a:cubicBezTo>
                    <a:cubicBezTo>
                      <a:pt x="226" y="102"/>
                      <a:pt x="223" y="110"/>
                      <a:pt x="222" y="112"/>
                    </a:cubicBezTo>
                    <a:cubicBezTo>
                      <a:pt x="220" y="115"/>
                      <a:pt x="220" y="119"/>
                      <a:pt x="220" y="125"/>
                    </a:cubicBezTo>
                    <a:cubicBezTo>
                      <a:pt x="220" y="131"/>
                      <a:pt x="211" y="135"/>
                      <a:pt x="209" y="139"/>
                    </a:cubicBezTo>
                    <a:cubicBezTo>
                      <a:pt x="207" y="142"/>
                      <a:pt x="202" y="149"/>
                      <a:pt x="202" y="157"/>
                    </a:cubicBezTo>
                    <a:cubicBezTo>
                      <a:pt x="201" y="165"/>
                      <a:pt x="206" y="167"/>
                      <a:pt x="200" y="175"/>
                    </a:cubicBezTo>
                    <a:cubicBezTo>
                      <a:pt x="194" y="183"/>
                      <a:pt x="191" y="185"/>
                      <a:pt x="187" y="193"/>
                    </a:cubicBezTo>
                    <a:cubicBezTo>
                      <a:pt x="183" y="201"/>
                      <a:pt x="173" y="204"/>
                      <a:pt x="172" y="212"/>
                    </a:cubicBezTo>
                    <a:cubicBezTo>
                      <a:pt x="171" y="220"/>
                      <a:pt x="165" y="225"/>
                      <a:pt x="162" y="230"/>
                    </a:cubicBezTo>
                    <a:cubicBezTo>
                      <a:pt x="159" y="234"/>
                      <a:pt x="155" y="241"/>
                      <a:pt x="149" y="248"/>
                    </a:cubicBezTo>
                    <a:cubicBezTo>
                      <a:pt x="143" y="255"/>
                      <a:pt x="137" y="258"/>
                      <a:pt x="131" y="264"/>
                    </a:cubicBezTo>
                    <a:cubicBezTo>
                      <a:pt x="125" y="269"/>
                      <a:pt x="118" y="272"/>
                      <a:pt x="112" y="277"/>
                    </a:cubicBezTo>
                    <a:cubicBezTo>
                      <a:pt x="106" y="282"/>
                      <a:pt x="106" y="284"/>
                      <a:pt x="93" y="292"/>
                    </a:cubicBezTo>
                    <a:cubicBezTo>
                      <a:pt x="81" y="300"/>
                      <a:pt x="74" y="303"/>
                      <a:pt x="71" y="310"/>
                    </a:cubicBezTo>
                    <a:cubicBezTo>
                      <a:pt x="67" y="317"/>
                      <a:pt x="62" y="316"/>
                      <a:pt x="58" y="326"/>
                    </a:cubicBezTo>
                    <a:cubicBezTo>
                      <a:pt x="53" y="336"/>
                      <a:pt x="52" y="341"/>
                      <a:pt x="42" y="349"/>
                    </a:cubicBezTo>
                    <a:cubicBezTo>
                      <a:pt x="33" y="357"/>
                      <a:pt x="32" y="360"/>
                      <a:pt x="26" y="369"/>
                    </a:cubicBezTo>
                    <a:cubicBezTo>
                      <a:pt x="21" y="376"/>
                      <a:pt x="20" y="379"/>
                      <a:pt x="17" y="383"/>
                    </a:cubicBezTo>
                    <a:cubicBezTo>
                      <a:pt x="17" y="382"/>
                      <a:pt x="16" y="381"/>
                      <a:pt x="16" y="379"/>
                    </a:cubicBezTo>
                    <a:cubicBezTo>
                      <a:pt x="15" y="374"/>
                      <a:pt x="3" y="358"/>
                      <a:pt x="3" y="358"/>
                    </a:cubicBezTo>
                    <a:cubicBezTo>
                      <a:pt x="3" y="358"/>
                      <a:pt x="0" y="281"/>
                      <a:pt x="0" y="274"/>
                    </a:cubicBezTo>
                    <a:cubicBezTo>
                      <a:pt x="0" y="267"/>
                      <a:pt x="3" y="258"/>
                      <a:pt x="4" y="254"/>
                    </a:cubicBezTo>
                    <a:cubicBezTo>
                      <a:pt x="5" y="250"/>
                      <a:pt x="8" y="250"/>
                      <a:pt x="12" y="244"/>
                    </a:cubicBezTo>
                    <a:cubicBezTo>
                      <a:pt x="16" y="238"/>
                      <a:pt x="17" y="235"/>
                      <a:pt x="19" y="234"/>
                    </a:cubicBezTo>
                    <a:cubicBezTo>
                      <a:pt x="21" y="233"/>
                      <a:pt x="23" y="229"/>
                      <a:pt x="24" y="225"/>
                    </a:cubicBezTo>
                    <a:cubicBezTo>
                      <a:pt x="30" y="224"/>
                      <a:pt x="27" y="220"/>
                      <a:pt x="33" y="217"/>
                    </a:cubicBezTo>
                    <a:cubicBezTo>
                      <a:pt x="40" y="214"/>
                      <a:pt x="45" y="216"/>
                      <a:pt x="49" y="212"/>
                    </a:cubicBezTo>
                    <a:cubicBezTo>
                      <a:pt x="54" y="208"/>
                      <a:pt x="57" y="204"/>
                      <a:pt x="63" y="200"/>
                    </a:cubicBezTo>
                    <a:cubicBezTo>
                      <a:pt x="70" y="197"/>
                      <a:pt x="82" y="197"/>
                      <a:pt x="95" y="197"/>
                    </a:cubicBezTo>
                    <a:cubicBezTo>
                      <a:pt x="108" y="197"/>
                      <a:pt x="106" y="191"/>
                      <a:pt x="107" y="186"/>
                    </a:cubicBezTo>
                    <a:cubicBezTo>
                      <a:pt x="109" y="182"/>
                      <a:pt x="130" y="164"/>
                      <a:pt x="133" y="160"/>
                    </a:cubicBezTo>
                    <a:cubicBezTo>
                      <a:pt x="136" y="155"/>
                      <a:pt x="157" y="130"/>
                      <a:pt x="168" y="120"/>
                    </a:cubicBezTo>
                    <a:cubicBezTo>
                      <a:pt x="179" y="110"/>
                      <a:pt x="171" y="112"/>
                      <a:pt x="168" y="112"/>
                    </a:cubicBezTo>
                    <a:cubicBezTo>
                      <a:pt x="165" y="112"/>
                      <a:pt x="152" y="112"/>
                      <a:pt x="145" y="110"/>
                    </a:cubicBezTo>
                    <a:cubicBezTo>
                      <a:pt x="138" y="108"/>
                      <a:pt x="128" y="103"/>
                      <a:pt x="115" y="99"/>
                    </a:cubicBezTo>
                    <a:cubicBezTo>
                      <a:pt x="103" y="96"/>
                      <a:pt x="81" y="87"/>
                      <a:pt x="70" y="80"/>
                    </a:cubicBezTo>
                    <a:cubicBezTo>
                      <a:pt x="59" y="73"/>
                      <a:pt x="45" y="50"/>
                      <a:pt x="44" y="49"/>
                    </a:cubicBezTo>
                    <a:cubicBezTo>
                      <a:pt x="42" y="47"/>
                      <a:pt x="43" y="44"/>
                      <a:pt x="41" y="40"/>
                    </a:cubicBezTo>
                    <a:cubicBezTo>
                      <a:pt x="40" y="36"/>
                      <a:pt x="43" y="37"/>
                      <a:pt x="44" y="35"/>
                    </a:cubicBezTo>
                    <a:cubicBezTo>
                      <a:pt x="46" y="32"/>
                      <a:pt x="46" y="31"/>
                      <a:pt x="46" y="30"/>
                    </a:cubicBezTo>
                    <a:cubicBezTo>
                      <a:pt x="46" y="29"/>
                      <a:pt x="46" y="28"/>
                      <a:pt x="46" y="27"/>
                    </a:cubicBezTo>
                    <a:cubicBezTo>
                      <a:pt x="47" y="27"/>
                      <a:pt x="48" y="26"/>
                      <a:pt x="48" y="26"/>
                    </a:cubicBezTo>
                    <a:cubicBezTo>
                      <a:pt x="51" y="23"/>
                      <a:pt x="53" y="20"/>
                      <a:pt x="53" y="19"/>
                    </a:cubicBezTo>
                    <a:cubicBezTo>
                      <a:pt x="53" y="18"/>
                      <a:pt x="53" y="16"/>
                      <a:pt x="53" y="15"/>
                    </a:cubicBezTo>
                    <a:cubicBezTo>
                      <a:pt x="60" y="18"/>
                      <a:pt x="63" y="23"/>
                      <a:pt x="63" y="26"/>
                    </a:cubicBezTo>
                    <a:cubicBezTo>
                      <a:pt x="64" y="29"/>
                      <a:pt x="70" y="28"/>
                      <a:pt x="72" y="34"/>
                    </a:cubicBezTo>
                    <a:cubicBezTo>
                      <a:pt x="73" y="40"/>
                      <a:pt x="70" y="39"/>
                      <a:pt x="81" y="42"/>
                    </a:cubicBezTo>
                    <a:cubicBezTo>
                      <a:pt x="93" y="46"/>
                      <a:pt x="88" y="53"/>
                      <a:pt x="98" y="43"/>
                    </a:cubicBezTo>
                    <a:cubicBezTo>
                      <a:pt x="108" y="33"/>
                      <a:pt x="112" y="33"/>
                      <a:pt x="116" y="33"/>
                    </a:cubicBezTo>
                    <a:cubicBezTo>
                      <a:pt x="120" y="33"/>
                      <a:pt x="129" y="35"/>
                      <a:pt x="133" y="35"/>
                    </a:cubicBezTo>
                    <a:cubicBezTo>
                      <a:pt x="136" y="35"/>
                      <a:pt x="142" y="34"/>
                      <a:pt x="146" y="29"/>
                    </a:cubicBezTo>
                    <a:cubicBezTo>
                      <a:pt x="150" y="25"/>
                      <a:pt x="158" y="23"/>
                      <a:pt x="161" y="24"/>
                    </a:cubicBezTo>
                    <a:cubicBezTo>
                      <a:pt x="164" y="24"/>
                      <a:pt x="174" y="26"/>
                      <a:pt x="178" y="22"/>
                    </a:cubicBezTo>
                    <a:cubicBezTo>
                      <a:pt x="182" y="19"/>
                      <a:pt x="181" y="17"/>
                      <a:pt x="188" y="19"/>
                    </a:cubicBezTo>
                    <a:cubicBezTo>
                      <a:pt x="195" y="21"/>
                      <a:pt x="201" y="22"/>
                      <a:pt x="204" y="20"/>
                    </a:cubicBezTo>
                    <a:cubicBezTo>
                      <a:pt x="207" y="17"/>
                      <a:pt x="205" y="16"/>
                      <a:pt x="212" y="15"/>
                    </a:cubicBezTo>
                    <a:cubicBezTo>
                      <a:pt x="219" y="14"/>
                      <a:pt x="223" y="15"/>
                      <a:pt x="226" y="13"/>
                    </a:cubicBezTo>
                    <a:cubicBezTo>
                      <a:pt x="229" y="11"/>
                      <a:pt x="228" y="10"/>
                      <a:pt x="235" y="5"/>
                    </a:cubicBezTo>
                    <a:cubicBezTo>
                      <a:pt x="241" y="0"/>
                      <a:pt x="247" y="3"/>
                      <a:pt x="249" y="3"/>
                    </a:cubicBezTo>
                    <a:cubicBezTo>
                      <a:pt x="251" y="4"/>
                      <a:pt x="251" y="11"/>
                      <a:pt x="251" y="13"/>
                    </a:cubicBezTo>
                    <a:cubicBezTo>
                      <a:pt x="250" y="16"/>
                      <a:pt x="248" y="23"/>
                      <a:pt x="249" y="2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0" name="Freeform 438">
                <a:extLst>
                  <a:ext uri="{FF2B5EF4-FFF2-40B4-BE49-F238E27FC236}">
                    <a16:creationId xmlns:a16="http://schemas.microsoft.com/office/drawing/2014/main" id="{4DF30974-3990-D837-58BD-211B149A44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4628" y="3425963"/>
                <a:ext cx="196704" cy="184150"/>
              </a:xfrm>
              <a:custGeom>
                <a:avLst/>
                <a:gdLst>
                  <a:gd name="T0" fmla="*/ 170 w 170"/>
                  <a:gd name="T1" fmla="*/ 149 h 157"/>
                  <a:gd name="T2" fmla="*/ 166 w 170"/>
                  <a:gd name="T3" fmla="*/ 153 h 157"/>
                  <a:gd name="T4" fmla="*/ 158 w 170"/>
                  <a:gd name="T5" fmla="*/ 156 h 157"/>
                  <a:gd name="T6" fmla="*/ 153 w 170"/>
                  <a:gd name="T7" fmla="*/ 154 h 157"/>
                  <a:gd name="T8" fmla="*/ 146 w 170"/>
                  <a:gd name="T9" fmla="*/ 150 h 157"/>
                  <a:gd name="T10" fmla="*/ 134 w 170"/>
                  <a:gd name="T11" fmla="*/ 135 h 157"/>
                  <a:gd name="T12" fmla="*/ 124 w 170"/>
                  <a:gd name="T13" fmla="*/ 125 h 157"/>
                  <a:gd name="T14" fmla="*/ 118 w 170"/>
                  <a:gd name="T15" fmla="*/ 113 h 157"/>
                  <a:gd name="T16" fmla="*/ 104 w 170"/>
                  <a:gd name="T17" fmla="*/ 104 h 157"/>
                  <a:gd name="T18" fmla="*/ 92 w 170"/>
                  <a:gd name="T19" fmla="*/ 101 h 157"/>
                  <a:gd name="T20" fmla="*/ 75 w 170"/>
                  <a:gd name="T21" fmla="*/ 97 h 157"/>
                  <a:gd name="T22" fmla="*/ 65 w 170"/>
                  <a:gd name="T23" fmla="*/ 98 h 157"/>
                  <a:gd name="T24" fmla="*/ 52 w 170"/>
                  <a:gd name="T25" fmla="*/ 99 h 157"/>
                  <a:gd name="T26" fmla="*/ 43 w 170"/>
                  <a:gd name="T27" fmla="*/ 93 h 157"/>
                  <a:gd name="T28" fmla="*/ 38 w 170"/>
                  <a:gd name="T29" fmla="*/ 93 h 157"/>
                  <a:gd name="T30" fmla="*/ 32 w 170"/>
                  <a:gd name="T31" fmla="*/ 108 h 157"/>
                  <a:gd name="T32" fmla="*/ 27 w 170"/>
                  <a:gd name="T33" fmla="*/ 101 h 157"/>
                  <a:gd name="T34" fmla="*/ 16 w 170"/>
                  <a:gd name="T35" fmla="*/ 105 h 157"/>
                  <a:gd name="T36" fmla="*/ 5 w 170"/>
                  <a:gd name="T37" fmla="*/ 103 h 157"/>
                  <a:gd name="T38" fmla="*/ 4 w 170"/>
                  <a:gd name="T39" fmla="*/ 90 h 157"/>
                  <a:gd name="T40" fmla="*/ 5 w 170"/>
                  <a:gd name="T41" fmla="*/ 79 h 157"/>
                  <a:gd name="T42" fmla="*/ 10 w 170"/>
                  <a:gd name="T43" fmla="*/ 58 h 157"/>
                  <a:gd name="T44" fmla="*/ 15 w 170"/>
                  <a:gd name="T45" fmla="*/ 47 h 157"/>
                  <a:gd name="T46" fmla="*/ 15 w 170"/>
                  <a:gd name="T47" fmla="*/ 31 h 157"/>
                  <a:gd name="T48" fmla="*/ 23 w 170"/>
                  <a:gd name="T49" fmla="*/ 28 h 157"/>
                  <a:gd name="T50" fmla="*/ 29 w 170"/>
                  <a:gd name="T51" fmla="*/ 21 h 157"/>
                  <a:gd name="T52" fmla="*/ 41 w 170"/>
                  <a:gd name="T53" fmla="*/ 14 h 157"/>
                  <a:gd name="T54" fmla="*/ 51 w 170"/>
                  <a:gd name="T55" fmla="*/ 3 h 157"/>
                  <a:gd name="T56" fmla="*/ 54 w 170"/>
                  <a:gd name="T57" fmla="*/ 0 h 157"/>
                  <a:gd name="T58" fmla="*/ 59 w 170"/>
                  <a:gd name="T59" fmla="*/ 9 h 157"/>
                  <a:gd name="T60" fmla="*/ 65 w 170"/>
                  <a:gd name="T61" fmla="*/ 27 h 157"/>
                  <a:gd name="T62" fmla="*/ 70 w 170"/>
                  <a:gd name="T63" fmla="*/ 41 h 157"/>
                  <a:gd name="T64" fmla="*/ 73 w 170"/>
                  <a:gd name="T65" fmla="*/ 56 h 157"/>
                  <a:gd name="T66" fmla="*/ 81 w 170"/>
                  <a:gd name="T67" fmla="*/ 76 h 157"/>
                  <a:gd name="T68" fmla="*/ 86 w 170"/>
                  <a:gd name="T69" fmla="*/ 80 h 157"/>
                  <a:gd name="T70" fmla="*/ 92 w 170"/>
                  <a:gd name="T71" fmla="*/ 73 h 157"/>
                  <a:gd name="T72" fmla="*/ 96 w 170"/>
                  <a:gd name="T73" fmla="*/ 86 h 157"/>
                  <a:gd name="T74" fmla="*/ 106 w 170"/>
                  <a:gd name="T75" fmla="*/ 85 h 157"/>
                  <a:gd name="T76" fmla="*/ 117 w 170"/>
                  <a:gd name="T77" fmla="*/ 96 h 157"/>
                  <a:gd name="T78" fmla="*/ 127 w 170"/>
                  <a:gd name="T79" fmla="*/ 102 h 157"/>
                  <a:gd name="T80" fmla="*/ 133 w 170"/>
                  <a:gd name="T81" fmla="*/ 113 h 157"/>
                  <a:gd name="T82" fmla="*/ 143 w 170"/>
                  <a:gd name="T83" fmla="*/ 121 h 157"/>
                  <a:gd name="T84" fmla="*/ 153 w 170"/>
                  <a:gd name="T85" fmla="*/ 133 h 157"/>
                  <a:gd name="T86" fmla="*/ 163 w 170"/>
                  <a:gd name="T87" fmla="*/ 144 h 157"/>
                  <a:gd name="T88" fmla="*/ 170 w 170"/>
                  <a:gd name="T89" fmla="*/ 149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70" h="157">
                    <a:moveTo>
                      <a:pt x="170" y="149"/>
                    </a:moveTo>
                    <a:cubicBezTo>
                      <a:pt x="169" y="149"/>
                      <a:pt x="167" y="151"/>
                      <a:pt x="166" y="153"/>
                    </a:cubicBezTo>
                    <a:cubicBezTo>
                      <a:pt x="164" y="157"/>
                      <a:pt x="162" y="156"/>
                      <a:pt x="158" y="156"/>
                    </a:cubicBezTo>
                    <a:cubicBezTo>
                      <a:pt x="156" y="156"/>
                      <a:pt x="154" y="155"/>
                      <a:pt x="153" y="154"/>
                    </a:cubicBezTo>
                    <a:cubicBezTo>
                      <a:pt x="150" y="153"/>
                      <a:pt x="148" y="152"/>
                      <a:pt x="146" y="150"/>
                    </a:cubicBezTo>
                    <a:cubicBezTo>
                      <a:pt x="142" y="147"/>
                      <a:pt x="136" y="138"/>
                      <a:pt x="134" y="135"/>
                    </a:cubicBezTo>
                    <a:cubicBezTo>
                      <a:pt x="132" y="132"/>
                      <a:pt x="127" y="128"/>
                      <a:pt x="124" y="125"/>
                    </a:cubicBezTo>
                    <a:cubicBezTo>
                      <a:pt x="121" y="123"/>
                      <a:pt x="122" y="118"/>
                      <a:pt x="118" y="113"/>
                    </a:cubicBezTo>
                    <a:cubicBezTo>
                      <a:pt x="113" y="108"/>
                      <a:pt x="110" y="108"/>
                      <a:pt x="104" y="104"/>
                    </a:cubicBezTo>
                    <a:cubicBezTo>
                      <a:pt x="98" y="100"/>
                      <a:pt x="99" y="100"/>
                      <a:pt x="92" y="101"/>
                    </a:cubicBezTo>
                    <a:cubicBezTo>
                      <a:pt x="84" y="101"/>
                      <a:pt x="84" y="100"/>
                      <a:pt x="75" y="97"/>
                    </a:cubicBezTo>
                    <a:cubicBezTo>
                      <a:pt x="65" y="94"/>
                      <a:pt x="70" y="95"/>
                      <a:pt x="65" y="98"/>
                    </a:cubicBezTo>
                    <a:cubicBezTo>
                      <a:pt x="60" y="101"/>
                      <a:pt x="60" y="99"/>
                      <a:pt x="52" y="99"/>
                    </a:cubicBezTo>
                    <a:cubicBezTo>
                      <a:pt x="45" y="99"/>
                      <a:pt x="44" y="94"/>
                      <a:pt x="43" y="93"/>
                    </a:cubicBezTo>
                    <a:cubicBezTo>
                      <a:pt x="42" y="92"/>
                      <a:pt x="40" y="88"/>
                      <a:pt x="38" y="93"/>
                    </a:cubicBezTo>
                    <a:cubicBezTo>
                      <a:pt x="36" y="98"/>
                      <a:pt x="33" y="102"/>
                      <a:pt x="32" y="108"/>
                    </a:cubicBezTo>
                    <a:cubicBezTo>
                      <a:pt x="30" y="114"/>
                      <a:pt x="28" y="104"/>
                      <a:pt x="27" y="101"/>
                    </a:cubicBezTo>
                    <a:cubicBezTo>
                      <a:pt x="26" y="98"/>
                      <a:pt x="24" y="104"/>
                      <a:pt x="16" y="105"/>
                    </a:cubicBezTo>
                    <a:cubicBezTo>
                      <a:pt x="9" y="106"/>
                      <a:pt x="8" y="104"/>
                      <a:pt x="5" y="103"/>
                    </a:cubicBezTo>
                    <a:cubicBezTo>
                      <a:pt x="5" y="101"/>
                      <a:pt x="5" y="95"/>
                      <a:pt x="4" y="90"/>
                    </a:cubicBezTo>
                    <a:cubicBezTo>
                      <a:pt x="4" y="84"/>
                      <a:pt x="0" y="89"/>
                      <a:pt x="5" y="79"/>
                    </a:cubicBezTo>
                    <a:cubicBezTo>
                      <a:pt x="9" y="69"/>
                      <a:pt x="9" y="63"/>
                      <a:pt x="10" y="58"/>
                    </a:cubicBezTo>
                    <a:cubicBezTo>
                      <a:pt x="12" y="53"/>
                      <a:pt x="15" y="55"/>
                      <a:pt x="15" y="47"/>
                    </a:cubicBezTo>
                    <a:cubicBezTo>
                      <a:pt x="14" y="39"/>
                      <a:pt x="14" y="34"/>
                      <a:pt x="15" y="31"/>
                    </a:cubicBezTo>
                    <a:cubicBezTo>
                      <a:pt x="16" y="28"/>
                      <a:pt x="19" y="30"/>
                      <a:pt x="23" y="28"/>
                    </a:cubicBezTo>
                    <a:cubicBezTo>
                      <a:pt x="26" y="26"/>
                      <a:pt x="28" y="22"/>
                      <a:pt x="29" y="21"/>
                    </a:cubicBezTo>
                    <a:cubicBezTo>
                      <a:pt x="30" y="20"/>
                      <a:pt x="34" y="17"/>
                      <a:pt x="41" y="14"/>
                    </a:cubicBezTo>
                    <a:cubicBezTo>
                      <a:pt x="48" y="11"/>
                      <a:pt x="49" y="6"/>
                      <a:pt x="51" y="3"/>
                    </a:cubicBezTo>
                    <a:cubicBezTo>
                      <a:pt x="53" y="1"/>
                      <a:pt x="53" y="0"/>
                      <a:pt x="54" y="0"/>
                    </a:cubicBezTo>
                    <a:cubicBezTo>
                      <a:pt x="56" y="3"/>
                      <a:pt x="57" y="5"/>
                      <a:pt x="59" y="9"/>
                    </a:cubicBezTo>
                    <a:cubicBezTo>
                      <a:pt x="61" y="13"/>
                      <a:pt x="64" y="21"/>
                      <a:pt x="65" y="27"/>
                    </a:cubicBezTo>
                    <a:cubicBezTo>
                      <a:pt x="66" y="33"/>
                      <a:pt x="70" y="34"/>
                      <a:pt x="70" y="41"/>
                    </a:cubicBezTo>
                    <a:cubicBezTo>
                      <a:pt x="71" y="48"/>
                      <a:pt x="67" y="43"/>
                      <a:pt x="73" y="56"/>
                    </a:cubicBezTo>
                    <a:cubicBezTo>
                      <a:pt x="79" y="68"/>
                      <a:pt x="77" y="67"/>
                      <a:pt x="81" y="76"/>
                    </a:cubicBezTo>
                    <a:cubicBezTo>
                      <a:pt x="85" y="84"/>
                      <a:pt x="86" y="85"/>
                      <a:pt x="86" y="80"/>
                    </a:cubicBezTo>
                    <a:cubicBezTo>
                      <a:pt x="86" y="74"/>
                      <a:pt x="90" y="69"/>
                      <a:pt x="92" y="73"/>
                    </a:cubicBezTo>
                    <a:cubicBezTo>
                      <a:pt x="94" y="77"/>
                      <a:pt x="88" y="84"/>
                      <a:pt x="96" y="86"/>
                    </a:cubicBezTo>
                    <a:cubicBezTo>
                      <a:pt x="103" y="88"/>
                      <a:pt x="99" y="78"/>
                      <a:pt x="106" y="85"/>
                    </a:cubicBezTo>
                    <a:cubicBezTo>
                      <a:pt x="113" y="92"/>
                      <a:pt x="116" y="96"/>
                      <a:pt x="117" y="96"/>
                    </a:cubicBezTo>
                    <a:cubicBezTo>
                      <a:pt x="119" y="96"/>
                      <a:pt x="124" y="98"/>
                      <a:pt x="127" y="102"/>
                    </a:cubicBezTo>
                    <a:cubicBezTo>
                      <a:pt x="129" y="106"/>
                      <a:pt x="127" y="106"/>
                      <a:pt x="133" y="113"/>
                    </a:cubicBezTo>
                    <a:cubicBezTo>
                      <a:pt x="139" y="120"/>
                      <a:pt x="139" y="116"/>
                      <a:pt x="143" y="121"/>
                    </a:cubicBezTo>
                    <a:cubicBezTo>
                      <a:pt x="147" y="127"/>
                      <a:pt x="147" y="128"/>
                      <a:pt x="153" y="133"/>
                    </a:cubicBezTo>
                    <a:cubicBezTo>
                      <a:pt x="159" y="138"/>
                      <a:pt x="159" y="140"/>
                      <a:pt x="163" y="144"/>
                    </a:cubicBezTo>
                    <a:cubicBezTo>
                      <a:pt x="166" y="147"/>
                      <a:pt x="168" y="146"/>
                      <a:pt x="170" y="14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1" name="Freeform 439">
                <a:extLst>
                  <a:ext uri="{FF2B5EF4-FFF2-40B4-BE49-F238E27FC236}">
                    <a16:creationId xmlns:a16="http://schemas.microsoft.com/office/drawing/2014/main" id="{21EC168C-551C-D752-11F5-9969AEEE21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5426" y="3600588"/>
                <a:ext cx="49957" cy="57150"/>
              </a:xfrm>
              <a:custGeom>
                <a:avLst/>
                <a:gdLst>
                  <a:gd name="T0" fmla="*/ 38 w 44"/>
                  <a:gd name="T1" fmla="*/ 22 h 49"/>
                  <a:gd name="T2" fmla="*/ 27 w 44"/>
                  <a:gd name="T3" fmla="*/ 26 h 49"/>
                  <a:gd name="T4" fmla="*/ 22 w 44"/>
                  <a:gd name="T5" fmla="*/ 32 h 49"/>
                  <a:gd name="T6" fmla="*/ 35 w 44"/>
                  <a:gd name="T7" fmla="*/ 34 h 49"/>
                  <a:gd name="T8" fmla="*/ 35 w 44"/>
                  <a:gd name="T9" fmla="*/ 34 h 49"/>
                  <a:gd name="T10" fmla="*/ 35 w 44"/>
                  <a:gd name="T11" fmla="*/ 38 h 49"/>
                  <a:gd name="T12" fmla="*/ 30 w 44"/>
                  <a:gd name="T13" fmla="*/ 45 h 49"/>
                  <a:gd name="T14" fmla="*/ 28 w 44"/>
                  <a:gd name="T15" fmla="*/ 46 h 49"/>
                  <a:gd name="T16" fmla="*/ 21 w 44"/>
                  <a:gd name="T17" fmla="*/ 46 h 49"/>
                  <a:gd name="T18" fmla="*/ 14 w 44"/>
                  <a:gd name="T19" fmla="*/ 47 h 49"/>
                  <a:gd name="T20" fmla="*/ 5 w 44"/>
                  <a:gd name="T21" fmla="*/ 49 h 49"/>
                  <a:gd name="T22" fmla="*/ 1 w 44"/>
                  <a:gd name="T23" fmla="*/ 48 h 49"/>
                  <a:gd name="T24" fmla="*/ 0 w 44"/>
                  <a:gd name="T25" fmla="*/ 39 h 49"/>
                  <a:gd name="T26" fmla="*/ 0 w 44"/>
                  <a:gd name="T27" fmla="*/ 28 h 49"/>
                  <a:gd name="T28" fmla="*/ 5 w 44"/>
                  <a:gd name="T29" fmla="*/ 22 h 49"/>
                  <a:gd name="T30" fmla="*/ 9 w 44"/>
                  <a:gd name="T31" fmla="*/ 16 h 49"/>
                  <a:gd name="T32" fmla="*/ 11 w 44"/>
                  <a:gd name="T33" fmla="*/ 10 h 49"/>
                  <a:gd name="T34" fmla="*/ 14 w 44"/>
                  <a:gd name="T35" fmla="*/ 5 h 49"/>
                  <a:gd name="T36" fmla="*/ 19 w 44"/>
                  <a:gd name="T37" fmla="*/ 7 h 49"/>
                  <a:gd name="T38" fmla="*/ 27 w 44"/>
                  <a:gd name="T39" fmla="*/ 4 h 49"/>
                  <a:gd name="T40" fmla="*/ 31 w 44"/>
                  <a:gd name="T41" fmla="*/ 0 h 49"/>
                  <a:gd name="T42" fmla="*/ 33 w 44"/>
                  <a:gd name="T43" fmla="*/ 2 h 49"/>
                  <a:gd name="T44" fmla="*/ 41 w 44"/>
                  <a:gd name="T45" fmla="*/ 11 h 49"/>
                  <a:gd name="T46" fmla="*/ 38 w 44"/>
                  <a:gd name="T47" fmla="*/ 22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4" h="49">
                    <a:moveTo>
                      <a:pt x="38" y="22"/>
                    </a:moveTo>
                    <a:cubicBezTo>
                      <a:pt x="31" y="23"/>
                      <a:pt x="30" y="24"/>
                      <a:pt x="27" y="26"/>
                    </a:cubicBezTo>
                    <a:cubicBezTo>
                      <a:pt x="23" y="28"/>
                      <a:pt x="20" y="31"/>
                      <a:pt x="22" y="32"/>
                    </a:cubicBezTo>
                    <a:cubicBezTo>
                      <a:pt x="24" y="34"/>
                      <a:pt x="27" y="31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5"/>
                      <a:pt x="35" y="37"/>
                      <a:pt x="35" y="38"/>
                    </a:cubicBezTo>
                    <a:cubicBezTo>
                      <a:pt x="35" y="39"/>
                      <a:pt x="33" y="42"/>
                      <a:pt x="30" y="45"/>
                    </a:cubicBezTo>
                    <a:cubicBezTo>
                      <a:pt x="30" y="45"/>
                      <a:pt x="29" y="46"/>
                      <a:pt x="28" y="46"/>
                    </a:cubicBezTo>
                    <a:cubicBezTo>
                      <a:pt x="26" y="46"/>
                      <a:pt x="24" y="46"/>
                      <a:pt x="21" y="46"/>
                    </a:cubicBezTo>
                    <a:cubicBezTo>
                      <a:pt x="17" y="46"/>
                      <a:pt x="18" y="46"/>
                      <a:pt x="14" y="47"/>
                    </a:cubicBezTo>
                    <a:cubicBezTo>
                      <a:pt x="9" y="48"/>
                      <a:pt x="10" y="49"/>
                      <a:pt x="5" y="49"/>
                    </a:cubicBezTo>
                    <a:cubicBezTo>
                      <a:pt x="1" y="49"/>
                      <a:pt x="2" y="48"/>
                      <a:pt x="1" y="48"/>
                    </a:cubicBezTo>
                    <a:cubicBezTo>
                      <a:pt x="0" y="47"/>
                      <a:pt x="0" y="41"/>
                      <a:pt x="0" y="39"/>
                    </a:cubicBezTo>
                    <a:cubicBezTo>
                      <a:pt x="0" y="36"/>
                      <a:pt x="0" y="29"/>
                      <a:pt x="0" y="28"/>
                    </a:cubicBezTo>
                    <a:cubicBezTo>
                      <a:pt x="0" y="28"/>
                      <a:pt x="3" y="24"/>
                      <a:pt x="5" y="22"/>
                    </a:cubicBezTo>
                    <a:cubicBezTo>
                      <a:pt x="6" y="19"/>
                      <a:pt x="8" y="19"/>
                      <a:pt x="9" y="16"/>
                    </a:cubicBezTo>
                    <a:cubicBezTo>
                      <a:pt x="9" y="12"/>
                      <a:pt x="11" y="12"/>
                      <a:pt x="11" y="10"/>
                    </a:cubicBezTo>
                    <a:cubicBezTo>
                      <a:pt x="11" y="8"/>
                      <a:pt x="13" y="7"/>
                      <a:pt x="14" y="5"/>
                    </a:cubicBezTo>
                    <a:cubicBezTo>
                      <a:pt x="15" y="6"/>
                      <a:pt x="17" y="7"/>
                      <a:pt x="19" y="7"/>
                    </a:cubicBezTo>
                    <a:cubicBezTo>
                      <a:pt x="23" y="7"/>
                      <a:pt x="25" y="8"/>
                      <a:pt x="27" y="4"/>
                    </a:cubicBezTo>
                    <a:cubicBezTo>
                      <a:pt x="28" y="2"/>
                      <a:pt x="30" y="0"/>
                      <a:pt x="31" y="0"/>
                    </a:cubicBezTo>
                    <a:cubicBezTo>
                      <a:pt x="32" y="0"/>
                      <a:pt x="32" y="1"/>
                      <a:pt x="33" y="2"/>
                    </a:cubicBezTo>
                    <a:cubicBezTo>
                      <a:pt x="36" y="7"/>
                      <a:pt x="43" y="5"/>
                      <a:pt x="41" y="11"/>
                    </a:cubicBezTo>
                    <a:cubicBezTo>
                      <a:pt x="39" y="17"/>
                      <a:pt x="44" y="20"/>
                      <a:pt x="38" y="2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2" name="Freeform 440">
                <a:extLst>
                  <a:ext uri="{FF2B5EF4-FFF2-40B4-BE49-F238E27FC236}">
                    <a16:creationId xmlns:a16="http://schemas.microsoft.com/office/drawing/2014/main" id="{7D9F6F7D-0002-63FA-DB9F-BA6A2B46137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91688" y="4746763"/>
                <a:ext cx="462099" cy="419100"/>
              </a:xfrm>
              <a:custGeom>
                <a:avLst/>
                <a:gdLst>
                  <a:gd name="T0" fmla="*/ 378 w 400"/>
                  <a:gd name="T1" fmla="*/ 134 h 357"/>
                  <a:gd name="T2" fmla="*/ 373 w 400"/>
                  <a:gd name="T3" fmla="*/ 146 h 357"/>
                  <a:gd name="T4" fmla="*/ 353 w 400"/>
                  <a:gd name="T5" fmla="*/ 139 h 357"/>
                  <a:gd name="T6" fmla="*/ 353 w 400"/>
                  <a:gd name="T7" fmla="*/ 117 h 357"/>
                  <a:gd name="T8" fmla="*/ 367 w 400"/>
                  <a:gd name="T9" fmla="*/ 103 h 357"/>
                  <a:gd name="T10" fmla="*/ 380 w 400"/>
                  <a:gd name="T11" fmla="*/ 109 h 357"/>
                  <a:gd name="T12" fmla="*/ 379 w 400"/>
                  <a:gd name="T13" fmla="*/ 80 h 357"/>
                  <a:gd name="T14" fmla="*/ 372 w 400"/>
                  <a:gd name="T15" fmla="*/ 46 h 357"/>
                  <a:gd name="T16" fmla="*/ 367 w 400"/>
                  <a:gd name="T17" fmla="*/ 15 h 357"/>
                  <a:gd name="T18" fmla="*/ 348 w 400"/>
                  <a:gd name="T19" fmla="*/ 7 h 357"/>
                  <a:gd name="T20" fmla="*/ 314 w 400"/>
                  <a:gd name="T21" fmla="*/ 1 h 357"/>
                  <a:gd name="T22" fmla="*/ 309 w 400"/>
                  <a:gd name="T23" fmla="*/ 7 h 357"/>
                  <a:gd name="T24" fmla="*/ 282 w 400"/>
                  <a:gd name="T25" fmla="*/ 23 h 357"/>
                  <a:gd name="T26" fmla="*/ 258 w 400"/>
                  <a:gd name="T27" fmla="*/ 45 h 357"/>
                  <a:gd name="T28" fmla="*/ 239 w 400"/>
                  <a:gd name="T29" fmla="*/ 74 h 357"/>
                  <a:gd name="T30" fmla="*/ 212 w 400"/>
                  <a:gd name="T31" fmla="*/ 103 h 357"/>
                  <a:gd name="T32" fmla="*/ 180 w 400"/>
                  <a:gd name="T33" fmla="*/ 98 h 357"/>
                  <a:gd name="T34" fmla="*/ 150 w 400"/>
                  <a:gd name="T35" fmla="*/ 109 h 357"/>
                  <a:gd name="T36" fmla="*/ 126 w 400"/>
                  <a:gd name="T37" fmla="*/ 133 h 357"/>
                  <a:gd name="T38" fmla="*/ 106 w 400"/>
                  <a:gd name="T39" fmla="*/ 104 h 357"/>
                  <a:gd name="T40" fmla="*/ 90 w 400"/>
                  <a:gd name="T41" fmla="*/ 86 h 357"/>
                  <a:gd name="T42" fmla="*/ 72 w 400"/>
                  <a:gd name="T43" fmla="*/ 181 h 357"/>
                  <a:gd name="T44" fmla="*/ 45 w 400"/>
                  <a:gd name="T45" fmla="*/ 190 h 357"/>
                  <a:gd name="T46" fmla="*/ 18 w 400"/>
                  <a:gd name="T47" fmla="*/ 168 h 357"/>
                  <a:gd name="T48" fmla="*/ 2 w 400"/>
                  <a:gd name="T49" fmla="*/ 180 h 357"/>
                  <a:gd name="T50" fmla="*/ 9 w 400"/>
                  <a:gd name="T51" fmla="*/ 200 h 357"/>
                  <a:gd name="T52" fmla="*/ 24 w 400"/>
                  <a:gd name="T53" fmla="*/ 243 h 357"/>
                  <a:gd name="T54" fmla="*/ 39 w 400"/>
                  <a:gd name="T55" fmla="*/ 276 h 357"/>
                  <a:gd name="T56" fmla="*/ 37 w 400"/>
                  <a:gd name="T57" fmla="*/ 298 h 357"/>
                  <a:gd name="T58" fmla="*/ 34 w 400"/>
                  <a:gd name="T59" fmla="*/ 311 h 357"/>
                  <a:gd name="T60" fmla="*/ 39 w 400"/>
                  <a:gd name="T61" fmla="*/ 331 h 357"/>
                  <a:gd name="T62" fmla="*/ 47 w 400"/>
                  <a:gd name="T63" fmla="*/ 335 h 357"/>
                  <a:gd name="T64" fmla="*/ 59 w 400"/>
                  <a:gd name="T65" fmla="*/ 342 h 357"/>
                  <a:gd name="T66" fmla="*/ 71 w 400"/>
                  <a:gd name="T67" fmla="*/ 354 h 357"/>
                  <a:gd name="T68" fmla="*/ 93 w 400"/>
                  <a:gd name="T69" fmla="*/ 349 h 357"/>
                  <a:gd name="T70" fmla="*/ 117 w 400"/>
                  <a:gd name="T71" fmla="*/ 347 h 357"/>
                  <a:gd name="T72" fmla="*/ 135 w 400"/>
                  <a:gd name="T73" fmla="*/ 339 h 357"/>
                  <a:gd name="T74" fmla="*/ 160 w 400"/>
                  <a:gd name="T75" fmla="*/ 335 h 357"/>
                  <a:gd name="T76" fmla="*/ 182 w 400"/>
                  <a:gd name="T77" fmla="*/ 339 h 357"/>
                  <a:gd name="T78" fmla="*/ 201 w 400"/>
                  <a:gd name="T79" fmla="*/ 334 h 357"/>
                  <a:gd name="T80" fmla="*/ 216 w 400"/>
                  <a:gd name="T81" fmla="*/ 329 h 357"/>
                  <a:gd name="T82" fmla="*/ 239 w 400"/>
                  <a:gd name="T83" fmla="*/ 325 h 357"/>
                  <a:gd name="T84" fmla="*/ 262 w 400"/>
                  <a:gd name="T85" fmla="*/ 310 h 357"/>
                  <a:gd name="T86" fmla="*/ 289 w 400"/>
                  <a:gd name="T87" fmla="*/ 289 h 357"/>
                  <a:gd name="T88" fmla="*/ 309 w 400"/>
                  <a:gd name="T89" fmla="*/ 269 h 357"/>
                  <a:gd name="T90" fmla="*/ 331 w 400"/>
                  <a:gd name="T91" fmla="*/ 243 h 357"/>
                  <a:gd name="T92" fmla="*/ 351 w 400"/>
                  <a:gd name="T93" fmla="*/ 218 h 357"/>
                  <a:gd name="T94" fmla="*/ 366 w 400"/>
                  <a:gd name="T95" fmla="*/ 193 h 357"/>
                  <a:gd name="T96" fmla="*/ 385 w 400"/>
                  <a:gd name="T97" fmla="*/ 176 h 357"/>
                  <a:gd name="T98" fmla="*/ 398 w 400"/>
                  <a:gd name="T99" fmla="*/ 141 h 357"/>
                  <a:gd name="T100" fmla="*/ 379 w 400"/>
                  <a:gd name="T101" fmla="*/ 134 h 357"/>
                  <a:gd name="T102" fmla="*/ 306 w 400"/>
                  <a:gd name="T103" fmla="*/ 216 h 357"/>
                  <a:gd name="T104" fmla="*/ 285 w 400"/>
                  <a:gd name="T105" fmla="*/ 227 h 357"/>
                  <a:gd name="T106" fmla="*/ 272 w 400"/>
                  <a:gd name="T107" fmla="*/ 238 h 357"/>
                  <a:gd name="T108" fmla="*/ 258 w 400"/>
                  <a:gd name="T109" fmla="*/ 222 h 357"/>
                  <a:gd name="T110" fmla="*/ 255 w 400"/>
                  <a:gd name="T111" fmla="*/ 210 h 357"/>
                  <a:gd name="T112" fmla="*/ 268 w 400"/>
                  <a:gd name="T113" fmla="*/ 192 h 357"/>
                  <a:gd name="T114" fmla="*/ 291 w 400"/>
                  <a:gd name="T115" fmla="*/ 181 h 357"/>
                  <a:gd name="T116" fmla="*/ 306 w 400"/>
                  <a:gd name="T117" fmla="*/ 193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00" h="357">
                    <a:moveTo>
                      <a:pt x="379" y="134"/>
                    </a:moveTo>
                    <a:cubicBezTo>
                      <a:pt x="378" y="134"/>
                      <a:pt x="378" y="134"/>
                      <a:pt x="378" y="134"/>
                    </a:cubicBezTo>
                    <a:cubicBezTo>
                      <a:pt x="377" y="135"/>
                      <a:pt x="376" y="136"/>
                      <a:pt x="376" y="137"/>
                    </a:cubicBezTo>
                    <a:cubicBezTo>
                      <a:pt x="376" y="139"/>
                      <a:pt x="376" y="147"/>
                      <a:pt x="373" y="146"/>
                    </a:cubicBezTo>
                    <a:cubicBezTo>
                      <a:pt x="371" y="146"/>
                      <a:pt x="367" y="146"/>
                      <a:pt x="359" y="144"/>
                    </a:cubicBezTo>
                    <a:cubicBezTo>
                      <a:pt x="352" y="142"/>
                      <a:pt x="356" y="141"/>
                      <a:pt x="353" y="139"/>
                    </a:cubicBezTo>
                    <a:cubicBezTo>
                      <a:pt x="350" y="136"/>
                      <a:pt x="348" y="135"/>
                      <a:pt x="348" y="129"/>
                    </a:cubicBezTo>
                    <a:cubicBezTo>
                      <a:pt x="348" y="124"/>
                      <a:pt x="352" y="123"/>
                      <a:pt x="353" y="117"/>
                    </a:cubicBezTo>
                    <a:cubicBezTo>
                      <a:pt x="354" y="111"/>
                      <a:pt x="355" y="112"/>
                      <a:pt x="355" y="109"/>
                    </a:cubicBezTo>
                    <a:cubicBezTo>
                      <a:pt x="356" y="106"/>
                      <a:pt x="361" y="103"/>
                      <a:pt x="367" y="103"/>
                    </a:cubicBezTo>
                    <a:cubicBezTo>
                      <a:pt x="372" y="102"/>
                      <a:pt x="371" y="107"/>
                      <a:pt x="373" y="108"/>
                    </a:cubicBezTo>
                    <a:cubicBezTo>
                      <a:pt x="374" y="110"/>
                      <a:pt x="378" y="109"/>
                      <a:pt x="380" y="109"/>
                    </a:cubicBezTo>
                    <a:cubicBezTo>
                      <a:pt x="379" y="105"/>
                      <a:pt x="378" y="106"/>
                      <a:pt x="379" y="103"/>
                    </a:cubicBezTo>
                    <a:cubicBezTo>
                      <a:pt x="380" y="99"/>
                      <a:pt x="380" y="91"/>
                      <a:pt x="379" y="80"/>
                    </a:cubicBezTo>
                    <a:cubicBezTo>
                      <a:pt x="379" y="70"/>
                      <a:pt x="379" y="72"/>
                      <a:pt x="379" y="66"/>
                    </a:cubicBezTo>
                    <a:cubicBezTo>
                      <a:pt x="379" y="60"/>
                      <a:pt x="377" y="55"/>
                      <a:pt x="372" y="46"/>
                    </a:cubicBezTo>
                    <a:cubicBezTo>
                      <a:pt x="368" y="38"/>
                      <a:pt x="372" y="40"/>
                      <a:pt x="372" y="33"/>
                    </a:cubicBezTo>
                    <a:cubicBezTo>
                      <a:pt x="371" y="25"/>
                      <a:pt x="370" y="22"/>
                      <a:pt x="367" y="15"/>
                    </a:cubicBezTo>
                    <a:cubicBezTo>
                      <a:pt x="365" y="12"/>
                      <a:pt x="365" y="9"/>
                      <a:pt x="366" y="7"/>
                    </a:cubicBezTo>
                    <a:cubicBezTo>
                      <a:pt x="362" y="5"/>
                      <a:pt x="359" y="9"/>
                      <a:pt x="348" y="7"/>
                    </a:cubicBezTo>
                    <a:cubicBezTo>
                      <a:pt x="338" y="4"/>
                      <a:pt x="338" y="3"/>
                      <a:pt x="330" y="2"/>
                    </a:cubicBezTo>
                    <a:cubicBezTo>
                      <a:pt x="324" y="1"/>
                      <a:pt x="317" y="0"/>
                      <a:pt x="314" y="1"/>
                    </a:cubicBezTo>
                    <a:cubicBezTo>
                      <a:pt x="314" y="1"/>
                      <a:pt x="313" y="1"/>
                      <a:pt x="313" y="2"/>
                    </a:cubicBezTo>
                    <a:cubicBezTo>
                      <a:pt x="310" y="4"/>
                      <a:pt x="312" y="4"/>
                      <a:pt x="309" y="7"/>
                    </a:cubicBezTo>
                    <a:cubicBezTo>
                      <a:pt x="307" y="11"/>
                      <a:pt x="301" y="13"/>
                      <a:pt x="297" y="15"/>
                    </a:cubicBezTo>
                    <a:cubicBezTo>
                      <a:pt x="293" y="17"/>
                      <a:pt x="288" y="16"/>
                      <a:pt x="282" y="23"/>
                    </a:cubicBezTo>
                    <a:cubicBezTo>
                      <a:pt x="277" y="29"/>
                      <a:pt x="271" y="36"/>
                      <a:pt x="268" y="40"/>
                    </a:cubicBezTo>
                    <a:cubicBezTo>
                      <a:pt x="265" y="43"/>
                      <a:pt x="262" y="37"/>
                      <a:pt x="258" y="45"/>
                    </a:cubicBezTo>
                    <a:cubicBezTo>
                      <a:pt x="254" y="53"/>
                      <a:pt x="253" y="61"/>
                      <a:pt x="252" y="64"/>
                    </a:cubicBezTo>
                    <a:cubicBezTo>
                      <a:pt x="250" y="68"/>
                      <a:pt x="243" y="73"/>
                      <a:pt x="239" y="74"/>
                    </a:cubicBezTo>
                    <a:cubicBezTo>
                      <a:pt x="234" y="75"/>
                      <a:pt x="231" y="75"/>
                      <a:pt x="229" y="82"/>
                    </a:cubicBezTo>
                    <a:cubicBezTo>
                      <a:pt x="228" y="89"/>
                      <a:pt x="217" y="101"/>
                      <a:pt x="212" y="103"/>
                    </a:cubicBezTo>
                    <a:cubicBezTo>
                      <a:pt x="207" y="104"/>
                      <a:pt x="207" y="103"/>
                      <a:pt x="199" y="103"/>
                    </a:cubicBezTo>
                    <a:cubicBezTo>
                      <a:pt x="191" y="102"/>
                      <a:pt x="187" y="102"/>
                      <a:pt x="180" y="98"/>
                    </a:cubicBezTo>
                    <a:cubicBezTo>
                      <a:pt x="174" y="94"/>
                      <a:pt x="168" y="84"/>
                      <a:pt x="161" y="91"/>
                    </a:cubicBezTo>
                    <a:cubicBezTo>
                      <a:pt x="155" y="97"/>
                      <a:pt x="155" y="103"/>
                      <a:pt x="150" y="109"/>
                    </a:cubicBezTo>
                    <a:cubicBezTo>
                      <a:pt x="146" y="116"/>
                      <a:pt x="143" y="120"/>
                      <a:pt x="136" y="126"/>
                    </a:cubicBezTo>
                    <a:cubicBezTo>
                      <a:pt x="130" y="133"/>
                      <a:pt x="139" y="133"/>
                      <a:pt x="126" y="133"/>
                    </a:cubicBezTo>
                    <a:cubicBezTo>
                      <a:pt x="113" y="133"/>
                      <a:pt x="100" y="142"/>
                      <a:pt x="101" y="129"/>
                    </a:cubicBezTo>
                    <a:cubicBezTo>
                      <a:pt x="102" y="117"/>
                      <a:pt x="113" y="115"/>
                      <a:pt x="106" y="104"/>
                    </a:cubicBezTo>
                    <a:cubicBezTo>
                      <a:pt x="99" y="92"/>
                      <a:pt x="98" y="84"/>
                      <a:pt x="92" y="81"/>
                    </a:cubicBezTo>
                    <a:cubicBezTo>
                      <a:pt x="92" y="80"/>
                      <a:pt x="91" y="82"/>
                      <a:pt x="90" y="86"/>
                    </a:cubicBezTo>
                    <a:cubicBezTo>
                      <a:pt x="87" y="105"/>
                      <a:pt x="86" y="166"/>
                      <a:pt x="86" y="173"/>
                    </a:cubicBezTo>
                    <a:cubicBezTo>
                      <a:pt x="86" y="181"/>
                      <a:pt x="80" y="174"/>
                      <a:pt x="72" y="181"/>
                    </a:cubicBezTo>
                    <a:cubicBezTo>
                      <a:pt x="65" y="187"/>
                      <a:pt x="70" y="194"/>
                      <a:pt x="59" y="193"/>
                    </a:cubicBezTo>
                    <a:cubicBezTo>
                      <a:pt x="48" y="192"/>
                      <a:pt x="55" y="195"/>
                      <a:pt x="45" y="190"/>
                    </a:cubicBezTo>
                    <a:cubicBezTo>
                      <a:pt x="35" y="186"/>
                      <a:pt x="25" y="189"/>
                      <a:pt x="24" y="181"/>
                    </a:cubicBezTo>
                    <a:cubicBezTo>
                      <a:pt x="23" y="173"/>
                      <a:pt x="18" y="168"/>
                      <a:pt x="18" y="168"/>
                    </a:cubicBezTo>
                    <a:cubicBezTo>
                      <a:pt x="18" y="168"/>
                      <a:pt x="6" y="169"/>
                      <a:pt x="6" y="173"/>
                    </a:cubicBezTo>
                    <a:cubicBezTo>
                      <a:pt x="5" y="176"/>
                      <a:pt x="4" y="178"/>
                      <a:pt x="2" y="180"/>
                    </a:cubicBezTo>
                    <a:cubicBezTo>
                      <a:pt x="10" y="185"/>
                      <a:pt x="0" y="181"/>
                      <a:pt x="1" y="189"/>
                    </a:cubicBezTo>
                    <a:cubicBezTo>
                      <a:pt x="2" y="197"/>
                      <a:pt x="9" y="200"/>
                      <a:pt x="9" y="200"/>
                    </a:cubicBezTo>
                    <a:cubicBezTo>
                      <a:pt x="9" y="200"/>
                      <a:pt x="12" y="209"/>
                      <a:pt x="15" y="219"/>
                    </a:cubicBezTo>
                    <a:cubicBezTo>
                      <a:pt x="17" y="230"/>
                      <a:pt x="19" y="229"/>
                      <a:pt x="24" y="243"/>
                    </a:cubicBezTo>
                    <a:cubicBezTo>
                      <a:pt x="29" y="256"/>
                      <a:pt x="28" y="250"/>
                      <a:pt x="35" y="259"/>
                    </a:cubicBezTo>
                    <a:cubicBezTo>
                      <a:pt x="42" y="267"/>
                      <a:pt x="38" y="264"/>
                      <a:pt x="39" y="276"/>
                    </a:cubicBezTo>
                    <a:cubicBezTo>
                      <a:pt x="39" y="287"/>
                      <a:pt x="44" y="285"/>
                      <a:pt x="43" y="289"/>
                    </a:cubicBezTo>
                    <a:cubicBezTo>
                      <a:pt x="43" y="293"/>
                      <a:pt x="41" y="297"/>
                      <a:pt x="37" y="298"/>
                    </a:cubicBezTo>
                    <a:cubicBezTo>
                      <a:pt x="33" y="300"/>
                      <a:pt x="33" y="295"/>
                      <a:pt x="31" y="297"/>
                    </a:cubicBezTo>
                    <a:cubicBezTo>
                      <a:pt x="30" y="298"/>
                      <a:pt x="28" y="302"/>
                      <a:pt x="34" y="311"/>
                    </a:cubicBezTo>
                    <a:cubicBezTo>
                      <a:pt x="39" y="320"/>
                      <a:pt x="38" y="317"/>
                      <a:pt x="41" y="323"/>
                    </a:cubicBezTo>
                    <a:cubicBezTo>
                      <a:pt x="43" y="329"/>
                      <a:pt x="41" y="327"/>
                      <a:pt x="39" y="331"/>
                    </a:cubicBezTo>
                    <a:cubicBezTo>
                      <a:pt x="37" y="336"/>
                      <a:pt x="38" y="335"/>
                      <a:pt x="41" y="342"/>
                    </a:cubicBezTo>
                    <a:cubicBezTo>
                      <a:pt x="43" y="349"/>
                      <a:pt x="43" y="340"/>
                      <a:pt x="47" y="335"/>
                    </a:cubicBezTo>
                    <a:cubicBezTo>
                      <a:pt x="50" y="330"/>
                      <a:pt x="47" y="338"/>
                      <a:pt x="52" y="342"/>
                    </a:cubicBezTo>
                    <a:cubicBezTo>
                      <a:pt x="58" y="347"/>
                      <a:pt x="54" y="343"/>
                      <a:pt x="59" y="342"/>
                    </a:cubicBezTo>
                    <a:cubicBezTo>
                      <a:pt x="64" y="341"/>
                      <a:pt x="59" y="342"/>
                      <a:pt x="64" y="350"/>
                    </a:cubicBezTo>
                    <a:cubicBezTo>
                      <a:pt x="69" y="357"/>
                      <a:pt x="66" y="352"/>
                      <a:pt x="71" y="354"/>
                    </a:cubicBezTo>
                    <a:cubicBezTo>
                      <a:pt x="77" y="355"/>
                      <a:pt x="76" y="355"/>
                      <a:pt x="82" y="353"/>
                    </a:cubicBezTo>
                    <a:cubicBezTo>
                      <a:pt x="89" y="350"/>
                      <a:pt x="89" y="353"/>
                      <a:pt x="93" y="349"/>
                    </a:cubicBezTo>
                    <a:cubicBezTo>
                      <a:pt x="97" y="345"/>
                      <a:pt x="97" y="348"/>
                      <a:pt x="105" y="347"/>
                    </a:cubicBezTo>
                    <a:cubicBezTo>
                      <a:pt x="113" y="345"/>
                      <a:pt x="111" y="347"/>
                      <a:pt x="117" y="347"/>
                    </a:cubicBezTo>
                    <a:cubicBezTo>
                      <a:pt x="123" y="346"/>
                      <a:pt x="122" y="346"/>
                      <a:pt x="128" y="343"/>
                    </a:cubicBezTo>
                    <a:cubicBezTo>
                      <a:pt x="134" y="339"/>
                      <a:pt x="130" y="341"/>
                      <a:pt x="135" y="339"/>
                    </a:cubicBezTo>
                    <a:cubicBezTo>
                      <a:pt x="139" y="337"/>
                      <a:pt x="145" y="336"/>
                      <a:pt x="152" y="336"/>
                    </a:cubicBezTo>
                    <a:cubicBezTo>
                      <a:pt x="158" y="336"/>
                      <a:pt x="155" y="338"/>
                      <a:pt x="160" y="335"/>
                    </a:cubicBezTo>
                    <a:cubicBezTo>
                      <a:pt x="164" y="333"/>
                      <a:pt x="164" y="334"/>
                      <a:pt x="169" y="334"/>
                    </a:cubicBezTo>
                    <a:cubicBezTo>
                      <a:pt x="174" y="333"/>
                      <a:pt x="171" y="334"/>
                      <a:pt x="182" y="339"/>
                    </a:cubicBezTo>
                    <a:cubicBezTo>
                      <a:pt x="192" y="343"/>
                      <a:pt x="185" y="341"/>
                      <a:pt x="191" y="339"/>
                    </a:cubicBezTo>
                    <a:cubicBezTo>
                      <a:pt x="196" y="336"/>
                      <a:pt x="198" y="336"/>
                      <a:pt x="201" y="334"/>
                    </a:cubicBezTo>
                    <a:cubicBezTo>
                      <a:pt x="205" y="332"/>
                      <a:pt x="208" y="336"/>
                      <a:pt x="214" y="336"/>
                    </a:cubicBezTo>
                    <a:cubicBezTo>
                      <a:pt x="221" y="336"/>
                      <a:pt x="215" y="331"/>
                      <a:pt x="216" y="329"/>
                    </a:cubicBezTo>
                    <a:cubicBezTo>
                      <a:pt x="217" y="327"/>
                      <a:pt x="220" y="328"/>
                      <a:pt x="231" y="326"/>
                    </a:cubicBezTo>
                    <a:cubicBezTo>
                      <a:pt x="241" y="325"/>
                      <a:pt x="233" y="326"/>
                      <a:pt x="239" y="325"/>
                    </a:cubicBezTo>
                    <a:cubicBezTo>
                      <a:pt x="244" y="323"/>
                      <a:pt x="245" y="322"/>
                      <a:pt x="252" y="318"/>
                    </a:cubicBezTo>
                    <a:cubicBezTo>
                      <a:pt x="259" y="314"/>
                      <a:pt x="258" y="313"/>
                      <a:pt x="262" y="310"/>
                    </a:cubicBezTo>
                    <a:cubicBezTo>
                      <a:pt x="265" y="308"/>
                      <a:pt x="266" y="309"/>
                      <a:pt x="270" y="306"/>
                    </a:cubicBezTo>
                    <a:cubicBezTo>
                      <a:pt x="274" y="302"/>
                      <a:pt x="283" y="298"/>
                      <a:pt x="289" y="289"/>
                    </a:cubicBezTo>
                    <a:cubicBezTo>
                      <a:pt x="296" y="280"/>
                      <a:pt x="295" y="285"/>
                      <a:pt x="296" y="282"/>
                    </a:cubicBezTo>
                    <a:cubicBezTo>
                      <a:pt x="297" y="279"/>
                      <a:pt x="301" y="277"/>
                      <a:pt x="309" y="269"/>
                    </a:cubicBezTo>
                    <a:cubicBezTo>
                      <a:pt x="317" y="261"/>
                      <a:pt x="318" y="263"/>
                      <a:pt x="320" y="260"/>
                    </a:cubicBezTo>
                    <a:cubicBezTo>
                      <a:pt x="323" y="257"/>
                      <a:pt x="328" y="253"/>
                      <a:pt x="331" y="243"/>
                    </a:cubicBezTo>
                    <a:cubicBezTo>
                      <a:pt x="334" y="234"/>
                      <a:pt x="335" y="237"/>
                      <a:pt x="342" y="230"/>
                    </a:cubicBezTo>
                    <a:cubicBezTo>
                      <a:pt x="349" y="222"/>
                      <a:pt x="349" y="221"/>
                      <a:pt x="351" y="218"/>
                    </a:cubicBezTo>
                    <a:cubicBezTo>
                      <a:pt x="353" y="214"/>
                      <a:pt x="355" y="207"/>
                      <a:pt x="357" y="201"/>
                    </a:cubicBezTo>
                    <a:cubicBezTo>
                      <a:pt x="358" y="195"/>
                      <a:pt x="362" y="196"/>
                      <a:pt x="366" y="193"/>
                    </a:cubicBezTo>
                    <a:cubicBezTo>
                      <a:pt x="369" y="190"/>
                      <a:pt x="369" y="191"/>
                      <a:pt x="378" y="188"/>
                    </a:cubicBezTo>
                    <a:cubicBezTo>
                      <a:pt x="387" y="186"/>
                      <a:pt x="385" y="183"/>
                      <a:pt x="385" y="176"/>
                    </a:cubicBezTo>
                    <a:cubicBezTo>
                      <a:pt x="386" y="168"/>
                      <a:pt x="386" y="172"/>
                      <a:pt x="392" y="159"/>
                    </a:cubicBezTo>
                    <a:cubicBezTo>
                      <a:pt x="398" y="147"/>
                      <a:pt x="394" y="150"/>
                      <a:pt x="398" y="141"/>
                    </a:cubicBezTo>
                    <a:cubicBezTo>
                      <a:pt x="399" y="139"/>
                      <a:pt x="399" y="137"/>
                      <a:pt x="400" y="136"/>
                    </a:cubicBezTo>
                    <a:cubicBezTo>
                      <a:pt x="395" y="135"/>
                      <a:pt x="383" y="134"/>
                      <a:pt x="379" y="134"/>
                    </a:cubicBezTo>
                    <a:close/>
                    <a:moveTo>
                      <a:pt x="313" y="203"/>
                    </a:moveTo>
                    <a:cubicBezTo>
                      <a:pt x="312" y="207"/>
                      <a:pt x="308" y="211"/>
                      <a:pt x="306" y="216"/>
                    </a:cubicBezTo>
                    <a:cubicBezTo>
                      <a:pt x="305" y="220"/>
                      <a:pt x="300" y="222"/>
                      <a:pt x="296" y="223"/>
                    </a:cubicBezTo>
                    <a:cubicBezTo>
                      <a:pt x="292" y="224"/>
                      <a:pt x="287" y="222"/>
                      <a:pt x="285" y="227"/>
                    </a:cubicBezTo>
                    <a:cubicBezTo>
                      <a:pt x="284" y="231"/>
                      <a:pt x="281" y="231"/>
                      <a:pt x="281" y="235"/>
                    </a:cubicBezTo>
                    <a:cubicBezTo>
                      <a:pt x="281" y="239"/>
                      <a:pt x="274" y="239"/>
                      <a:pt x="272" y="238"/>
                    </a:cubicBezTo>
                    <a:cubicBezTo>
                      <a:pt x="269" y="237"/>
                      <a:pt x="267" y="238"/>
                      <a:pt x="263" y="232"/>
                    </a:cubicBezTo>
                    <a:cubicBezTo>
                      <a:pt x="259" y="226"/>
                      <a:pt x="261" y="226"/>
                      <a:pt x="258" y="222"/>
                    </a:cubicBezTo>
                    <a:cubicBezTo>
                      <a:pt x="255" y="217"/>
                      <a:pt x="252" y="214"/>
                      <a:pt x="252" y="213"/>
                    </a:cubicBezTo>
                    <a:cubicBezTo>
                      <a:pt x="252" y="211"/>
                      <a:pt x="252" y="209"/>
                      <a:pt x="255" y="210"/>
                    </a:cubicBezTo>
                    <a:cubicBezTo>
                      <a:pt x="260" y="206"/>
                      <a:pt x="259" y="209"/>
                      <a:pt x="263" y="202"/>
                    </a:cubicBezTo>
                    <a:cubicBezTo>
                      <a:pt x="267" y="194"/>
                      <a:pt x="266" y="192"/>
                      <a:pt x="268" y="192"/>
                    </a:cubicBezTo>
                    <a:cubicBezTo>
                      <a:pt x="271" y="192"/>
                      <a:pt x="279" y="192"/>
                      <a:pt x="281" y="188"/>
                    </a:cubicBezTo>
                    <a:cubicBezTo>
                      <a:pt x="283" y="185"/>
                      <a:pt x="288" y="180"/>
                      <a:pt x="291" y="181"/>
                    </a:cubicBezTo>
                    <a:cubicBezTo>
                      <a:pt x="293" y="181"/>
                      <a:pt x="290" y="182"/>
                      <a:pt x="297" y="186"/>
                    </a:cubicBezTo>
                    <a:cubicBezTo>
                      <a:pt x="304" y="190"/>
                      <a:pt x="304" y="188"/>
                      <a:pt x="306" y="193"/>
                    </a:cubicBezTo>
                    <a:cubicBezTo>
                      <a:pt x="309" y="198"/>
                      <a:pt x="314" y="199"/>
                      <a:pt x="313" y="20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3" name="Freeform 441">
                <a:extLst>
                  <a:ext uri="{FF2B5EF4-FFF2-40B4-BE49-F238E27FC236}">
                    <a16:creationId xmlns:a16="http://schemas.microsoft.com/office/drawing/2014/main" id="{DFB5B598-6023-B1CD-BC15-BD9C18C4F0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0404" y="4413388"/>
                <a:ext cx="221683" cy="449263"/>
              </a:xfrm>
              <a:custGeom>
                <a:avLst/>
                <a:gdLst>
                  <a:gd name="T0" fmla="*/ 161 w 192"/>
                  <a:gd name="T1" fmla="*/ 162 h 382"/>
                  <a:gd name="T2" fmla="*/ 171 w 192"/>
                  <a:gd name="T3" fmla="*/ 136 h 382"/>
                  <a:gd name="T4" fmla="*/ 170 w 192"/>
                  <a:gd name="T5" fmla="*/ 115 h 382"/>
                  <a:gd name="T6" fmla="*/ 175 w 192"/>
                  <a:gd name="T7" fmla="*/ 102 h 382"/>
                  <a:gd name="T8" fmla="*/ 189 w 192"/>
                  <a:gd name="T9" fmla="*/ 105 h 382"/>
                  <a:gd name="T10" fmla="*/ 184 w 192"/>
                  <a:gd name="T11" fmla="*/ 79 h 382"/>
                  <a:gd name="T12" fmla="*/ 182 w 192"/>
                  <a:gd name="T13" fmla="*/ 39 h 382"/>
                  <a:gd name="T14" fmla="*/ 170 w 192"/>
                  <a:gd name="T15" fmla="*/ 12 h 382"/>
                  <a:gd name="T16" fmla="*/ 159 w 192"/>
                  <a:gd name="T17" fmla="*/ 4 h 382"/>
                  <a:gd name="T18" fmla="*/ 151 w 192"/>
                  <a:gd name="T19" fmla="*/ 18 h 382"/>
                  <a:gd name="T20" fmla="*/ 147 w 192"/>
                  <a:gd name="T21" fmla="*/ 36 h 382"/>
                  <a:gd name="T22" fmla="*/ 135 w 192"/>
                  <a:gd name="T23" fmla="*/ 49 h 382"/>
                  <a:gd name="T24" fmla="*/ 127 w 192"/>
                  <a:gd name="T25" fmla="*/ 54 h 382"/>
                  <a:gd name="T26" fmla="*/ 123 w 192"/>
                  <a:gd name="T27" fmla="*/ 72 h 382"/>
                  <a:gd name="T28" fmla="*/ 116 w 192"/>
                  <a:gd name="T29" fmla="*/ 86 h 382"/>
                  <a:gd name="T30" fmla="*/ 106 w 192"/>
                  <a:gd name="T31" fmla="*/ 87 h 382"/>
                  <a:gd name="T32" fmla="*/ 99 w 192"/>
                  <a:gd name="T33" fmla="*/ 91 h 382"/>
                  <a:gd name="T34" fmla="*/ 85 w 192"/>
                  <a:gd name="T35" fmla="*/ 108 h 382"/>
                  <a:gd name="T36" fmla="*/ 66 w 192"/>
                  <a:gd name="T37" fmla="*/ 109 h 382"/>
                  <a:gd name="T38" fmla="*/ 53 w 192"/>
                  <a:gd name="T39" fmla="*/ 116 h 382"/>
                  <a:gd name="T40" fmla="*/ 35 w 192"/>
                  <a:gd name="T41" fmla="*/ 138 h 382"/>
                  <a:gd name="T42" fmla="*/ 23 w 192"/>
                  <a:gd name="T43" fmla="*/ 161 h 382"/>
                  <a:gd name="T44" fmla="*/ 28 w 192"/>
                  <a:gd name="T45" fmla="*/ 192 h 382"/>
                  <a:gd name="T46" fmla="*/ 32 w 192"/>
                  <a:gd name="T47" fmla="*/ 220 h 382"/>
                  <a:gd name="T48" fmla="*/ 23 w 192"/>
                  <a:gd name="T49" fmla="*/ 243 h 382"/>
                  <a:gd name="T50" fmla="*/ 13 w 192"/>
                  <a:gd name="T51" fmla="*/ 261 h 382"/>
                  <a:gd name="T52" fmla="*/ 1 w 192"/>
                  <a:gd name="T53" fmla="*/ 278 h 382"/>
                  <a:gd name="T54" fmla="*/ 1 w 192"/>
                  <a:gd name="T55" fmla="*/ 304 h 382"/>
                  <a:gd name="T56" fmla="*/ 9 w 192"/>
                  <a:gd name="T57" fmla="*/ 329 h 382"/>
                  <a:gd name="T58" fmla="*/ 13 w 192"/>
                  <a:gd name="T59" fmla="*/ 356 h 382"/>
                  <a:gd name="T60" fmla="*/ 26 w 192"/>
                  <a:gd name="T61" fmla="*/ 376 h 382"/>
                  <a:gd name="T62" fmla="*/ 44 w 192"/>
                  <a:gd name="T63" fmla="*/ 381 h 382"/>
                  <a:gd name="T64" fmla="*/ 69 w 192"/>
                  <a:gd name="T65" fmla="*/ 371 h 382"/>
                  <a:gd name="T66" fmla="*/ 89 w 192"/>
                  <a:gd name="T67" fmla="*/ 366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92" h="382">
                    <a:moveTo>
                      <a:pt x="89" y="366"/>
                    </a:moveTo>
                    <a:cubicBezTo>
                      <a:pt x="89" y="364"/>
                      <a:pt x="159" y="176"/>
                      <a:pt x="161" y="162"/>
                    </a:cubicBezTo>
                    <a:cubicBezTo>
                      <a:pt x="163" y="147"/>
                      <a:pt x="157" y="148"/>
                      <a:pt x="161" y="142"/>
                    </a:cubicBezTo>
                    <a:cubicBezTo>
                      <a:pt x="165" y="135"/>
                      <a:pt x="169" y="133"/>
                      <a:pt x="171" y="136"/>
                    </a:cubicBezTo>
                    <a:cubicBezTo>
                      <a:pt x="172" y="139"/>
                      <a:pt x="172" y="134"/>
                      <a:pt x="171" y="129"/>
                    </a:cubicBezTo>
                    <a:cubicBezTo>
                      <a:pt x="170" y="123"/>
                      <a:pt x="171" y="123"/>
                      <a:pt x="170" y="115"/>
                    </a:cubicBezTo>
                    <a:cubicBezTo>
                      <a:pt x="168" y="107"/>
                      <a:pt x="166" y="102"/>
                      <a:pt x="168" y="98"/>
                    </a:cubicBezTo>
                    <a:cubicBezTo>
                      <a:pt x="170" y="94"/>
                      <a:pt x="173" y="97"/>
                      <a:pt x="175" y="102"/>
                    </a:cubicBezTo>
                    <a:cubicBezTo>
                      <a:pt x="176" y="106"/>
                      <a:pt x="173" y="112"/>
                      <a:pt x="178" y="112"/>
                    </a:cubicBezTo>
                    <a:cubicBezTo>
                      <a:pt x="182" y="112"/>
                      <a:pt x="186" y="113"/>
                      <a:pt x="189" y="105"/>
                    </a:cubicBezTo>
                    <a:cubicBezTo>
                      <a:pt x="192" y="98"/>
                      <a:pt x="192" y="95"/>
                      <a:pt x="189" y="90"/>
                    </a:cubicBezTo>
                    <a:cubicBezTo>
                      <a:pt x="185" y="85"/>
                      <a:pt x="184" y="89"/>
                      <a:pt x="184" y="79"/>
                    </a:cubicBezTo>
                    <a:cubicBezTo>
                      <a:pt x="184" y="70"/>
                      <a:pt x="182" y="64"/>
                      <a:pt x="182" y="58"/>
                    </a:cubicBezTo>
                    <a:cubicBezTo>
                      <a:pt x="182" y="52"/>
                      <a:pt x="183" y="44"/>
                      <a:pt x="182" y="39"/>
                    </a:cubicBezTo>
                    <a:cubicBezTo>
                      <a:pt x="180" y="34"/>
                      <a:pt x="182" y="31"/>
                      <a:pt x="176" y="25"/>
                    </a:cubicBezTo>
                    <a:cubicBezTo>
                      <a:pt x="171" y="20"/>
                      <a:pt x="171" y="17"/>
                      <a:pt x="170" y="12"/>
                    </a:cubicBezTo>
                    <a:cubicBezTo>
                      <a:pt x="168" y="7"/>
                      <a:pt x="166" y="4"/>
                      <a:pt x="165" y="2"/>
                    </a:cubicBezTo>
                    <a:cubicBezTo>
                      <a:pt x="164" y="0"/>
                      <a:pt x="160" y="0"/>
                      <a:pt x="159" y="4"/>
                    </a:cubicBezTo>
                    <a:cubicBezTo>
                      <a:pt x="159" y="9"/>
                      <a:pt x="155" y="10"/>
                      <a:pt x="154" y="11"/>
                    </a:cubicBezTo>
                    <a:cubicBezTo>
                      <a:pt x="152" y="13"/>
                      <a:pt x="149" y="15"/>
                      <a:pt x="151" y="18"/>
                    </a:cubicBezTo>
                    <a:cubicBezTo>
                      <a:pt x="153" y="21"/>
                      <a:pt x="154" y="25"/>
                      <a:pt x="153" y="26"/>
                    </a:cubicBezTo>
                    <a:cubicBezTo>
                      <a:pt x="152" y="27"/>
                      <a:pt x="150" y="32"/>
                      <a:pt x="147" y="36"/>
                    </a:cubicBezTo>
                    <a:cubicBezTo>
                      <a:pt x="145" y="40"/>
                      <a:pt x="143" y="40"/>
                      <a:pt x="140" y="44"/>
                    </a:cubicBezTo>
                    <a:cubicBezTo>
                      <a:pt x="137" y="47"/>
                      <a:pt x="140" y="53"/>
                      <a:pt x="135" y="49"/>
                    </a:cubicBezTo>
                    <a:cubicBezTo>
                      <a:pt x="130" y="45"/>
                      <a:pt x="130" y="38"/>
                      <a:pt x="128" y="42"/>
                    </a:cubicBezTo>
                    <a:cubicBezTo>
                      <a:pt x="125" y="46"/>
                      <a:pt x="125" y="51"/>
                      <a:pt x="127" y="54"/>
                    </a:cubicBezTo>
                    <a:cubicBezTo>
                      <a:pt x="128" y="58"/>
                      <a:pt x="136" y="59"/>
                      <a:pt x="129" y="62"/>
                    </a:cubicBezTo>
                    <a:cubicBezTo>
                      <a:pt x="123" y="65"/>
                      <a:pt x="122" y="70"/>
                      <a:pt x="123" y="72"/>
                    </a:cubicBezTo>
                    <a:cubicBezTo>
                      <a:pt x="125" y="74"/>
                      <a:pt x="121" y="72"/>
                      <a:pt x="120" y="77"/>
                    </a:cubicBezTo>
                    <a:cubicBezTo>
                      <a:pt x="119" y="82"/>
                      <a:pt x="117" y="92"/>
                      <a:pt x="116" y="86"/>
                    </a:cubicBezTo>
                    <a:cubicBezTo>
                      <a:pt x="115" y="80"/>
                      <a:pt x="116" y="72"/>
                      <a:pt x="113" y="77"/>
                    </a:cubicBezTo>
                    <a:cubicBezTo>
                      <a:pt x="109" y="82"/>
                      <a:pt x="106" y="83"/>
                      <a:pt x="106" y="87"/>
                    </a:cubicBezTo>
                    <a:cubicBezTo>
                      <a:pt x="106" y="92"/>
                      <a:pt x="107" y="102"/>
                      <a:pt x="104" y="99"/>
                    </a:cubicBezTo>
                    <a:cubicBezTo>
                      <a:pt x="101" y="97"/>
                      <a:pt x="102" y="90"/>
                      <a:pt x="99" y="91"/>
                    </a:cubicBezTo>
                    <a:cubicBezTo>
                      <a:pt x="96" y="91"/>
                      <a:pt x="88" y="97"/>
                      <a:pt x="87" y="101"/>
                    </a:cubicBezTo>
                    <a:cubicBezTo>
                      <a:pt x="86" y="104"/>
                      <a:pt x="89" y="109"/>
                      <a:pt x="85" y="108"/>
                    </a:cubicBezTo>
                    <a:cubicBezTo>
                      <a:pt x="82" y="108"/>
                      <a:pt x="79" y="106"/>
                      <a:pt x="77" y="107"/>
                    </a:cubicBezTo>
                    <a:cubicBezTo>
                      <a:pt x="74" y="108"/>
                      <a:pt x="68" y="107"/>
                      <a:pt x="66" y="109"/>
                    </a:cubicBezTo>
                    <a:cubicBezTo>
                      <a:pt x="64" y="112"/>
                      <a:pt x="68" y="112"/>
                      <a:pt x="62" y="112"/>
                    </a:cubicBezTo>
                    <a:cubicBezTo>
                      <a:pt x="56" y="112"/>
                      <a:pt x="54" y="115"/>
                      <a:pt x="53" y="116"/>
                    </a:cubicBezTo>
                    <a:cubicBezTo>
                      <a:pt x="51" y="117"/>
                      <a:pt x="39" y="117"/>
                      <a:pt x="38" y="121"/>
                    </a:cubicBezTo>
                    <a:cubicBezTo>
                      <a:pt x="38" y="124"/>
                      <a:pt x="38" y="135"/>
                      <a:pt x="35" y="138"/>
                    </a:cubicBezTo>
                    <a:cubicBezTo>
                      <a:pt x="33" y="140"/>
                      <a:pt x="28" y="143"/>
                      <a:pt x="26" y="148"/>
                    </a:cubicBezTo>
                    <a:cubicBezTo>
                      <a:pt x="24" y="153"/>
                      <a:pt x="21" y="153"/>
                      <a:pt x="23" y="161"/>
                    </a:cubicBezTo>
                    <a:cubicBezTo>
                      <a:pt x="25" y="168"/>
                      <a:pt x="23" y="168"/>
                      <a:pt x="26" y="176"/>
                    </a:cubicBezTo>
                    <a:cubicBezTo>
                      <a:pt x="28" y="184"/>
                      <a:pt x="27" y="187"/>
                      <a:pt x="28" y="192"/>
                    </a:cubicBezTo>
                    <a:cubicBezTo>
                      <a:pt x="30" y="198"/>
                      <a:pt x="30" y="203"/>
                      <a:pt x="32" y="207"/>
                    </a:cubicBezTo>
                    <a:cubicBezTo>
                      <a:pt x="33" y="210"/>
                      <a:pt x="32" y="218"/>
                      <a:pt x="32" y="220"/>
                    </a:cubicBezTo>
                    <a:cubicBezTo>
                      <a:pt x="32" y="223"/>
                      <a:pt x="32" y="228"/>
                      <a:pt x="30" y="230"/>
                    </a:cubicBezTo>
                    <a:cubicBezTo>
                      <a:pt x="28" y="232"/>
                      <a:pt x="25" y="239"/>
                      <a:pt x="23" y="243"/>
                    </a:cubicBezTo>
                    <a:cubicBezTo>
                      <a:pt x="20" y="246"/>
                      <a:pt x="18" y="250"/>
                      <a:pt x="18" y="253"/>
                    </a:cubicBezTo>
                    <a:cubicBezTo>
                      <a:pt x="18" y="257"/>
                      <a:pt x="18" y="259"/>
                      <a:pt x="13" y="261"/>
                    </a:cubicBezTo>
                    <a:cubicBezTo>
                      <a:pt x="8" y="263"/>
                      <a:pt x="6" y="266"/>
                      <a:pt x="6" y="268"/>
                    </a:cubicBezTo>
                    <a:cubicBezTo>
                      <a:pt x="6" y="269"/>
                      <a:pt x="2" y="276"/>
                      <a:pt x="1" y="278"/>
                    </a:cubicBezTo>
                    <a:cubicBezTo>
                      <a:pt x="1" y="281"/>
                      <a:pt x="0" y="290"/>
                      <a:pt x="1" y="291"/>
                    </a:cubicBezTo>
                    <a:cubicBezTo>
                      <a:pt x="3" y="293"/>
                      <a:pt x="0" y="299"/>
                      <a:pt x="1" y="304"/>
                    </a:cubicBezTo>
                    <a:cubicBezTo>
                      <a:pt x="1" y="309"/>
                      <a:pt x="5" y="311"/>
                      <a:pt x="6" y="316"/>
                    </a:cubicBezTo>
                    <a:cubicBezTo>
                      <a:pt x="7" y="322"/>
                      <a:pt x="12" y="322"/>
                      <a:pt x="9" y="329"/>
                    </a:cubicBezTo>
                    <a:cubicBezTo>
                      <a:pt x="6" y="336"/>
                      <a:pt x="5" y="342"/>
                      <a:pt x="6" y="345"/>
                    </a:cubicBezTo>
                    <a:cubicBezTo>
                      <a:pt x="7" y="349"/>
                      <a:pt x="12" y="349"/>
                      <a:pt x="13" y="356"/>
                    </a:cubicBezTo>
                    <a:cubicBezTo>
                      <a:pt x="14" y="362"/>
                      <a:pt x="16" y="366"/>
                      <a:pt x="20" y="368"/>
                    </a:cubicBezTo>
                    <a:cubicBezTo>
                      <a:pt x="24" y="370"/>
                      <a:pt x="20" y="376"/>
                      <a:pt x="26" y="376"/>
                    </a:cubicBezTo>
                    <a:cubicBezTo>
                      <a:pt x="32" y="376"/>
                      <a:pt x="33" y="372"/>
                      <a:pt x="35" y="376"/>
                    </a:cubicBezTo>
                    <a:cubicBezTo>
                      <a:pt x="37" y="380"/>
                      <a:pt x="38" y="380"/>
                      <a:pt x="44" y="381"/>
                    </a:cubicBezTo>
                    <a:cubicBezTo>
                      <a:pt x="51" y="382"/>
                      <a:pt x="49" y="382"/>
                      <a:pt x="57" y="378"/>
                    </a:cubicBezTo>
                    <a:cubicBezTo>
                      <a:pt x="64" y="374"/>
                      <a:pt x="58" y="373"/>
                      <a:pt x="69" y="371"/>
                    </a:cubicBezTo>
                    <a:cubicBezTo>
                      <a:pt x="80" y="370"/>
                      <a:pt x="79" y="371"/>
                      <a:pt x="84" y="370"/>
                    </a:cubicBezTo>
                    <a:cubicBezTo>
                      <a:pt x="88" y="368"/>
                      <a:pt x="88" y="370"/>
                      <a:pt x="89" y="36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4" name="Freeform 442">
                <a:extLst>
                  <a:ext uri="{FF2B5EF4-FFF2-40B4-BE49-F238E27FC236}">
                    <a16:creationId xmlns:a16="http://schemas.microsoft.com/office/drawing/2014/main" id="{1084C8C2-E936-B80F-E51F-BF86EA054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2061" y="4957900"/>
                <a:ext cx="71813" cy="69850"/>
              </a:xfrm>
              <a:custGeom>
                <a:avLst/>
                <a:gdLst>
                  <a:gd name="T0" fmla="*/ 61 w 62"/>
                  <a:gd name="T1" fmla="*/ 23 h 59"/>
                  <a:gd name="T2" fmla="*/ 54 w 62"/>
                  <a:gd name="T3" fmla="*/ 36 h 59"/>
                  <a:gd name="T4" fmla="*/ 44 w 62"/>
                  <a:gd name="T5" fmla="*/ 43 h 59"/>
                  <a:gd name="T6" fmla="*/ 33 w 62"/>
                  <a:gd name="T7" fmla="*/ 47 h 59"/>
                  <a:gd name="T8" fmla="*/ 29 w 62"/>
                  <a:gd name="T9" fmla="*/ 55 h 59"/>
                  <a:gd name="T10" fmla="*/ 20 w 62"/>
                  <a:gd name="T11" fmla="*/ 58 h 59"/>
                  <a:gd name="T12" fmla="*/ 11 w 62"/>
                  <a:gd name="T13" fmla="*/ 52 h 59"/>
                  <a:gd name="T14" fmla="*/ 6 w 62"/>
                  <a:gd name="T15" fmla="*/ 42 h 59"/>
                  <a:gd name="T16" fmla="*/ 0 w 62"/>
                  <a:gd name="T17" fmla="*/ 33 h 59"/>
                  <a:gd name="T18" fmla="*/ 3 w 62"/>
                  <a:gd name="T19" fmla="*/ 30 h 59"/>
                  <a:gd name="T20" fmla="*/ 11 w 62"/>
                  <a:gd name="T21" fmla="*/ 22 h 59"/>
                  <a:gd name="T22" fmla="*/ 16 w 62"/>
                  <a:gd name="T23" fmla="*/ 12 h 59"/>
                  <a:gd name="T24" fmla="*/ 29 w 62"/>
                  <a:gd name="T25" fmla="*/ 8 h 59"/>
                  <a:gd name="T26" fmla="*/ 39 w 62"/>
                  <a:gd name="T27" fmla="*/ 1 h 59"/>
                  <a:gd name="T28" fmla="*/ 45 w 62"/>
                  <a:gd name="T29" fmla="*/ 6 h 59"/>
                  <a:gd name="T30" fmla="*/ 54 w 62"/>
                  <a:gd name="T31" fmla="*/ 13 h 59"/>
                  <a:gd name="T32" fmla="*/ 61 w 62"/>
                  <a:gd name="T33" fmla="*/ 2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59">
                    <a:moveTo>
                      <a:pt x="61" y="23"/>
                    </a:moveTo>
                    <a:cubicBezTo>
                      <a:pt x="60" y="27"/>
                      <a:pt x="56" y="31"/>
                      <a:pt x="54" y="36"/>
                    </a:cubicBezTo>
                    <a:cubicBezTo>
                      <a:pt x="53" y="40"/>
                      <a:pt x="48" y="42"/>
                      <a:pt x="44" y="43"/>
                    </a:cubicBezTo>
                    <a:cubicBezTo>
                      <a:pt x="40" y="44"/>
                      <a:pt x="35" y="42"/>
                      <a:pt x="33" y="47"/>
                    </a:cubicBezTo>
                    <a:cubicBezTo>
                      <a:pt x="32" y="51"/>
                      <a:pt x="29" y="51"/>
                      <a:pt x="29" y="55"/>
                    </a:cubicBezTo>
                    <a:cubicBezTo>
                      <a:pt x="29" y="59"/>
                      <a:pt x="22" y="59"/>
                      <a:pt x="20" y="58"/>
                    </a:cubicBezTo>
                    <a:cubicBezTo>
                      <a:pt x="17" y="57"/>
                      <a:pt x="15" y="58"/>
                      <a:pt x="11" y="52"/>
                    </a:cubicBezTo>
                    <a:cubicBezTo>
                      <a:pt x="7" y="46"/>
                      <a:pt x="9" y="46"/>
                      <a:pt x="6" y="42"/>
                    </a:cubicBezTo>
                    <a:cubicBezTo>
                      <a:pt x="3" y="37"/>
                      <a:pt x="0" y="34"/>
                      <a:pt x="0" y="33"/>
                    </a:cubicBezTo>
                    <a:cubicBezTo>
                      <a:pt x="0" y="31"/>
                      <a:pt x="0" y="29"/>
                      <a:pt x="3" y="30"/>
                    </a:cubicBezTo>
                    <a:cubicBezTo>
                      <a:pt x="8" y="26"/>
                      <a:pt x="7" y="29"/>
                      <a:pt x="11" y="22"/>
                    </a:cubicBezTo>
                    <a:cubicBezTo>
                      <a:pt x="15" y="14"/>
                      <a:pt x="14" y="12"/>
                      <a:pt x="16" y="12"/>
                    </a:cubicBezTo>
                    <a:cubicBezTo>
                      <a:pt x="19" y="12"/>
                      <a:pt x="27" y="12"/>
                      <a:pt x="29" y="8"/>
                    </a:cubicBezTo>
                    <a:cubicBezTo>
                      <a:pt x="31" y="5"/>
                      <a:pt x="36" y="0"/>
                      <a:pt x="39" y="1"/>
                    </a:cubicBezTo>
                    <a:cubicBezTo>
                      <a:pt x="41" y="1"/>
                      <a:pt x="38" y="2"/>
                      <a:pt x="45" y="6"/>
                    </a:cubicBezTo>
                    <a:cubicBezTo>
                      <a:pt x="52" y="10"/>
                      <a:pt x="52" y="8"/>
                      <a:pt x="54" y="13"/>
                    </a:cubicBezTo>
                    <a:cubicBezTo>
                      <a:pt x="57" y="18"/>
                      <a:pt x="62" y="19"/>
                      <a:pt x="61" y="2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5" name="Freeform 443">
                <a:extLst>
                  <a:ext uri="{FF2B5EF4-FFF2-40B4-BE49-F238E27FC236}">
                    <a16:creationId xmlns:a16="http://schemas.microsoft.com/office/drawing/2014/main" id="{E02A2803-870B-9A06-C0BA-DC0DFBD29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2902" y="4867413"/>
                <a:ext cx="43712" cy="52388"/>
              </a:xfrm>
              <a:custGeom>
                <a:avLst/>
                <a:gdLst>
                  <a:gd name="T0" fmla="*/ 34 w 38"/>
                  <a:gd name="T1" fmla="*/ 21 h 45"/>
                  <a:gd name="T2" fmla="*/ 30 w 38"/>
                  <a:gd name="T3" fmla="*/ 32 h 45"/>
                  <a:gd name="T4" fmla="*/ 28 w 38"/>
                  <a:gd name="T5" fmla="*/ 35 h 45"/>
                  <a:gd name="T6" fmla="*/ 25 w 38"/>
                  <a:gd name="T7" fmla="*/ 44 h 45"/>
                  <a:gd name="T8" fmla="*/ 11 w 38"/>
                  <a:gd name="T9" fmla="*/ 42 h 45"/>
                  <a:gd name="T10" fmla="*/ 5 w 38"/>
                  <a:gd name="T11" fmla="*/ 37 h 45"/>
                  <a:gd name="T12" fmla="*/ 0 w 38"/>
                  <a:gd name="T13" fmla="*/ 27 h 45"/>
                  <a:gd name="T14" fmla="*/ 5 w 38"/>
                  <a:gd name="T15" fmla="*/ 15 h 45"/>
                  <a:gd name="T16" fmla="*/ 7 w 38"/>
                  <a:gd name="T17" fmla="*/ 7 h 45"/>
                  <a:gd name="T18" fmla="*/ 19 w 38"/>
                  <a:gd name="T19" fmla="*/ 1 h 45"/>
                  <a:gd name="T20" fmla="*/ 25 w 38"/>
                  <a:gd name="T21" fmla="*/ 6 h 45"/>
                  <a:gd name="T22" fmla="*/ 32 w 38"/>
                  <a:gd name="T23" fmla="*/ 7 h 45"/>
                  <a:gd name="T24" fmla="*/ 33 w 38"/>
                  <a:gd name="T25" fmla="*/ 9 h 45"/>
                  <a:gd name="T26" fmla="*/ 34 w 38"/>
                  <a:gd name="T27" fmla="*/ 2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8" h="45">
                    <a:moveTo>
                      <a:pt x="34" y="21"/>
                    </a:moveTo>
                    <a:cubicBezTo>
                      <a:pt x="31" y="28"/>
                      <a:pt x="28" y="31"/>
                      <a:pt x="30" y="32"/>
                    </a:cubicBezTo>
                    <a:cubicBezTo>
                      <a:pt x="29" y="33"/>
                      <a:pt x="28" y="34"/>
                      <a:pt x="28" y="35"/>
                    </a:cubicBezTo>
                    <a:cubicBezTo>
                      <a:pt x="28" y="37"/>
                      <a:pt x="28" y="45"/>
                      <a:pt x="25" y="44"/>
                    </a:cubicBezTo>
                    <a:cubicBezTo>
                      <a:pt x="23" y="44"/>
                      <a:pt x="19" y="44"/>
                      <a:pt x="11" y="42"/>
                    </a:cubicBezTo>
                    <a:cubicBezTo>
                      <a:pt x="4" y="40"/>
                      <a:pt x="8" y="39"/>
                      <a:pt x="5" y="37"/>
                    </a:cubicBezTo>
                    <a:cubicBezTo>
                      <a:pt x="2" y="34"/>
                      <a:pt x="0" y="33"/>
                      <a:pt x="0" y="27"/>
                    </a:cubicBezTo>
                    <a:cubicBezTo>
                      <a:pt x="0" y="22"/>
                      <a:pt x="4" y="21"/>
                      <a:pt x="5" y="15"/>
                    </a:cubicBezTo>
                    <a:cubicBezTo>
                      <a:pt x="6" y="9"/>
                      <a:pt x="7" y="10"/>
                      <a:pt x="7" y="7"/>
                    </a:cubicBezTo>
                    <a:cubicBezTo>
                      <a:pt x="8" y="4"/>
                      <a:pt x="13" y="1"/>
                      <a:pt x="19" y="1"/>
                    </a:cubicBezTo>
                    <a:cubicBezTo>
                      <a:pt x="24" y="0"/>
                      <a:pt x="23" y="5"/>
                      <a:pt x="25" y="6"/>
                    </a:cubicBezTo>
                    <a:cubicBezTo>
                      <a:pt x="26" y="8"/>
                      <a:pt x="30" y="7"/>
                      <a:pt x="32" y="7"/>
                    </a:cubicBezTo>
                    <a:cubicBezTo>
                      <a:pt x="33" y="7"/>
                      <a:pt x="33" y="8"/>
                      <a:pt x="33" y="9"/>
                    </a:cubicBezTo>
                    <a:cubicBezTo>
                      <a:pt x="35" y="14"/>
                      <a:pt x="38" y="14"/>
                      <a:pt x="34" y="2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6" name="Freeform 444">
                <a:extLst>
                  <a:ext uri="{FF2B5EF4-FFF2-40B4-BE49-F238E27FC236}">
                    <a16:creationId xmlns:a16="http://schemas.microsoft.com/office/drawing/2014/main" id="{B2FBBF97-DDEF-675F-BD85-730F16C0D1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0040" y="4605475"/>
                <a:ext cx="265395" cy="307975"/>
              </a:xfrm>
              <a:custGeom>
                <a:avLst/>
                <a:gdLst>
                  <a:gd name="T0" fmla="*/ 228 w 229"/>
                  <a:gd name="T1" fmla="*/ 121 h 262"/>
                  <a:gd name="T2" fmla="*/ 227 w 229"/>
                  <a:gd name="T3" fmla="*/ 122 h 262"/>
                  <a:gd name="T4" fmla="*/ 223 w 229"/>
                  <a:gd name="T5" fmla="*/ 127 h 262"/>
                  <a:gd name="T6" fmla="*/ 211 w 229"/>
                  <a:gd name="T7" fmla="*/ 135 h 262"/>
                  <a:gd name="T8" fmla="*/ 196 w 229"/>
                  <a:gd name="T9" fmla="*/ 143 h 262"/>
                  <a:gd name="T10" fmla="*/ 182 w 229"/>
                  <a:gd name="T11" fmla="*/ 160 h 262"/>
                  <a:gd name="T12" fmla="*/ 172 w 229"/>
                  <a:gd name="T13" fmla="*/ 165 h 262"/>
                  <a:gd name="T14" fmla="*/ 166 w 229"/>
                  <a:gd name="T15" fmla="*/ 184 h 262"/>
                  <a:gd name="T16" fmla="*/ 153 w 229"/>
                  <a:gd name="T17" fmla="*/ 194 h 262"/>
                  <a:gd name="T18" fmla="*/ 143 w 229"/>
                  <a:gd name="T19" fmla="*/ 202 h 262"/>
                  <a:gd name="T20" fmla="*/ 126 w 229"/>
                  <a:gd name="T21" fmla="*/ 223 h 262"/>
                  <a:gd name="T22" fmla="*/ 113 w 229"/>
                  <a:gd name="T23" fmla="*/ 223 h 262"/>
                  <a:gd name="T24" fmla="*/ 94 w 229"/>
                  <a:gd name="T25" fmla="*/ 218 h 262"/>
                  <a:gd name="T26" fmla="*/ 75 w 229"/>
                  <a:gd name="T27" fmla="*/ 211 h 262"/>
                  <a:gd name="T28" fmla="*/ 64 w 229"/>
                  <a:gd name="T29" fmla="*/ 229 h 262"/>
                  <a:gd name="T30" fmla="*/ 50 w 229"/>
                  <a:gd name="T31" fmla="*/ 246 h 262"/>
                  <a:gd name="T32" fmla="*/ 40 w 229"/>
                  <a:gd name="T33" fmla="*/ 253 h 262"/>
                  <a:gd name="T34" fmla="*/ 15 w 229"/>
                  <a:gd name="T35" fmla="*/ 249 h 262"/>
                  <a:gd name="T36" fmla="*/ 20 w 229"/>
                  <a:gd name="T37" fmla="*/ 224 h 262"/>
                  <a:gd name="T38" fmla="*/ 6 w 229"/>
                  <a:gd name="T39" fmla="*/ 201 h 262"/>
                  <a:gd name="T40" fmla="*/ 4 w 229"/>
                  <a:gd name="T41" fmla="*/ 206 h 262"/>
                  <a:gd name="T42" fmla="*/ 3 w 229"/>
                  <a:gd name="T43" fmla="*/ 123 h 262"/>
                  <a:gd name="T44" fmla="*/ 28 w 229"/>
                  <a:gd name="T45" fmla="*/ 117 h 262"/>
                  <a:gd name="T46" fmla="*/ 28 w 229"/>
                  <a:gd name="T47" fmla="*/ 18 h 262"/>
                  <a:gd name="T48" fmla="*/ 71 w 229"/>
                  <a:gd name="T49" fmla="*/ 6 h 262"/>
                  <a:gd name="T50" fmla="*/ 94 w 229"/>
                  <a:gd name="T51" fmla="*/ 18 h 262"/>
                  <a:gd name="T52" fmla="*/ 103 w 229"/>
                  <a:gd name="T53" fmla="*/ 9 h 262"/>
                  <a:gd name="T54" fmla="*/ 116 w 229"/>
                  <a:gd name="T55" fmla="*/ 5 h 262"/>
                  <a:gd name="T56" fmla="*/ 126 w 229"/>
                  <a:gd name="T57" fmla="*/ 1 h 262"/>
                  <a:gd name="T58" fmla="*/ 131 w 229"/>
                  <a:gd name="T59" fmla="*/ 0 h 262"/>
                  <a:gd name="T60" fmla="*/ 132 w 229"/>
                  <a:gd name="T61" fmla="*/ 2 h 262"/>
                  <a:gd name="T62" fmla="*/ 144 w 229"/>
                  <a:gd name="T63" fmla="*/ 22 h 262"/>
                  <a:gd name="T64" fmla="*/ 153 w 229"/>
                  <a:gd name="T65" fmla="*/ 42 h 262"/>
                  <a:gd name="T66" fmla="*/ 166 w 229"/>
                  <a:gd name="T67" fmla="*/ 54 h 262"/>
                  <a:gd name="T68" fmla="*/ 180 w 229"/>
                  <a:gd name="T69" fmla="*/ 64 h 262"/>
                  <a:gd name="T70" fmla="*/ 191 w 229"/>
                  <a:gd name="T71" fmla="*/ 73 h 262"/>
                  <a:gd name="T72" fmla="*/ 194 w 229"/>
                  <a:gd name="T73" fmla="*/ 94 h 262"/>
                  <a:gd name="T74" fmla="*/ 222 w 229"/>
                  <a:gd name="T75" fmla="*/ 111 h 262"/>
                  <a:gd name="T76" fmla="*/ 228 w 229"/>
                  <a:gd name="T77" fmla="*/ 121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29" h="262">
                    <a:moveTo>
                      <a:pt x="228" y="121"/>
                    </a:moveTo>
                    <a:cubicBezTo>
                      <a:pt x="228" y="121"/>
                      <a:pt x="227" y="121"/>
                      <a:pt x="227" y="122"/>
                    </a:cubicBezTo>
                    <a:cubicBezTo>
                      <a:pt x="224" y="124"/>
                      <a:pt x="226" y="124"/>
                      <a:pt x="223" y="127"/>
                    </a:cubicBezTo>
                    <a:cubicBezTo>
                      <a:pt x="221" y="131"/>
                      <a:pt x="215" y="133"/>
                      <a:pt x="211" y="135"/>
                    </a:cubicBezTo>
                    <a:cubicBezTo>
                      <a:pt x="207" y="137"/>
                      <a:pt x="202" y="136"/>
                      <a:pt x="196" y="143"/>
                    </a:cubicBezTo>
                    <a:cubicBezTo>
                      <a:pt x="191" y="149"/>
                      <a:pt x="185" y="156"/>
                      <a:pt x="182" y="160"/>
                    </a:cubicBezTo>
                    <a:cubicBezTo>
                      <a:pt x="179" y="163"/>
                      <a:pt x="176" y="157"/>
                      <a:pt x="172" y="165"/>
                    </a:cubicBezTo>
                    <a:cubicBezTo>
                      <a:pt x="168" y="173"/>
                      <a:pt x="167" y="181"/>
                      <a:pt x="166" y="184"/>
                    </a:cubicBezTo>
                    <a:cubicBezTo>
                      <a:pt x="164" y="188"/>
                      <a:pt x="157" y="193"/>
                      <a:pt x="153" y="194"/>
                    </a:cubicBezTo>
                    <a:cubicBezTo>
                      <a:pt x="148" y="195"/>
                      <a:pt x="145" y="195"/>
                      <a:pt x="143" y="202"/>
                    </a:cubicBezTo>
                    <a:cubicBezTo>
                      <a:pt x="142" y="209"/>
                      <a:pt x="131" y="221"/>
                      <a:pt x="126" y="223"/>
                    </a:cubicBezTo>
                    <a:cubicBezTo>
                      <a:pt x="121" y="224"/>
                      <a:pt x="121" y="223"/>
                      <a:pt x="113" y="223"/>
                    </a:cubicBezTo>
                    <a:cubicBezTo>
                      <a:pt x="105" y="222"/>
                      <a:pt x="101" y="222"/>
                      <a:pt x="94" y="218"/>
                    </a:cubicBezTo>
                    <a:cubicBezTo>
                      <a:pt x="88" y="214"/>
                      <a:pt x="82" y="204"/>
                      <a:pt x="75" y="211"/>
                    </a:cubicBezTo>
                    <a:cubicBezTo>
                      <a:pt x="69" y="217"/>
                      <a:pt x="69" y="223"/>
                      <a:pt x="64" y="229"/>
                    </a:cubicBezTo>
                    <a:cubicBezTo>
                      <a:pt x="60" y="236"/>
                      <a:pt x="57" y="240"/>
                      <a:pt x="50" y="246"/>
                    </a:cubicBezTo>
                    <a:cubicBezTo>
                      <a:pt x="44" y="253"/>
                      <a:pt x="53" y="253"/>
                      <a:pt x="40" y="253"/>
                    </a:cubicBezTo>
                    <a:cubicBezTo>
                      <a:pt x="27" y="253"/>
                      <a:pt x="14" y="262"/>
                      <a:pt x="15" y="249"/>
                    </a:cubicBezTo>
                    <a:cubicBezTo>
                      <a:pt x="16" y="237"/>
                      <a:pt x="27" y="235"/>
                      <a:pt x="20" y="224"/>
                    </a:cubicBezTo>
                    <a:cubicBezTo>
                      <a:pt x="13" y="212"/>
                      <a:pt x="12" y="204"/>
                      <a:pt x="6" y="201"/>
                    </a:cubicBezTo>
                    <a:cubicBezTo>
                      <a:pt x="6" y="200"/>
                      <a:pt x="5" y="202"/>
                      <a:pt x="4" y="206"/>
                    </a:cubicBezTo>
                    <a:cubicBezTo>
                      <a:pt x="0" y="195"/>
                      <a:pt x="2" y="135"/>
                      <a:pt x="3" y="123"/>
                    </a:cubicBezTo>
                    <a:cubicBezTo>
                      <a:pt x="3" y="109"/>
                      <a:pt x="25" y="118"/>
                      <a:pt x="28" y="117"/>
                    </a:cubicBezTo>
                    <a:cubicBezTo>
                      <a:pt x="31" y="117"/>
                      <a:pt x="27" y="28"/>
                      <a:pt x="28" y="18"/>
                    </a:cubicBezTo>
                    <a:cubicBezTo>
                      <a:pt x="29" y="9"/>
                      <a:pt x="47" y="11"/>
                      <a:pt x="71" y="6"/>
                    </a:cubicBezTo>
                    <a:cubicBezTo>
                      <a:pt x="94" y="2"/>
                      <a:pt x="91" y="15"/>
                      <a:pt x="94" y="18"/>
                    </a:cubicBezTo>
                    <a:cubicBezTo>
                      <a:pt x="97" y="20"/>
                      <a:pt x="101" y="16"/>
                      <a:pt x="103" y="9"/>
                    </a:cubicBezTo>
                    <a:cubicBezTo>
                      <a:pt x="105" y="3"/>
                      <a:pt x="112" y="7"/>
                      <a:pt x="116" y="5"/>
                    </a:cubicBezTo>
                    <a:cubicBezTo>
                      <a:pt x="121" y="3"/>
                      <a:pt x="123" y="3"/>
                      <a:pt x="126" y="1"/>
                    </a:cubicBezTo>
                    <a:cubicBezTo>
                      <a:pt x="127" y="0"/>
                      <a:pt x="129" y="0"/>
                      <a:pt x="131" y="0"/>
                    </a:cubicBezTo>
                    <a:cubicBezTo>
                      <a:pt x="132" y="1"/>
                      <a:pt x="132" y="2"/>
                      <a:pt x="132" y="2"/>
                    </a:cubicBezTo>
                    <a:cubicBezTo>
                      <a:pt x="132" y="2"/>
                      <a:pt x="139" y="10"/>
                      <a:pt x="144" y="22"/>
                    </a:cubicBezTo>
                    <a:cubicBezTo>
                      <a:pt x="149" y="35"/>
                      <a:pt x="149" y="33"/>
                      <a:pt x="153" y="42"/>
                    </a:cubicBezTo>
                    <a:cubicBezTo>
                      <a:pt x="157" y="50"/>
                      <a:pt x="159" y="50"/>
                      <a:pt x="166" y="54"/>
                    </a:cubicBezTo>
                    <a:cubicBezTo>
                      <a:pt x="172" y="58"/>
                      <a:pt x="179" y="60"/>
                      <a:pt x="180" y="64"/>
                    </a:cubicBezTo>
                    <a:cubicBezTo>
                      <a:pt x="181" y="69"/>
                      <a:pt x="181" y="70"/>
                      <a:pt x="191" y="73"/>
                    </a:cubicBezTo>
                    <a:cubicBezTo>
                      <a:pt x="200" y="76"/>
                      <a:pt x="191" y="83"/>
                      <a:pt x="194" y="94"/>
                    </a:cubicBezTo>
                    <a:cubicBezTo>
                      <a:pt x="196" y="106"/>
                      <a:pt x="211" y="107"/>
                      <a:pt x="222" y="111"/>
                    </a:cubicBezTo>
                    <a:cubicBezTo>
                      <a:pt x="229" y="113"/>
                      <a:pt x="229" y="117"/>
                      <a:pt x="228" y="12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7" name="Freeform 445">
                <a:extLst>
                  <a:ext uri="{FF2B5EF4-FFF2-40B4-BE49-F238E27FC236}">
                    <a16:creationId xmlns:a16="http://schemas.microsoft.com/office/drawing/2014/main" id="{9D432F0B-F810-35E7-0DAA-88A5895E92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4307" y="4572138"/>
                <a:ext cx="387164" cy="403225"/>
              </a:xfrm>
              <a:custGeom>
                <a:avLst/>
                <a:gdLst>
                  <a:gd name="T0" fmla="*/ 335 w 335"/>
                  <a:gd name="T1" fmla="*/ 29 h 344"/>
                  <a:gd name="T2" fmla="*/ 330 w 335"/>
                  <a:gd name="T3" fmla="*/ 30 h 344"/>
                  <a:gd name="T4" fmla="*/ 320 w 335"/>
                  <a:gd name="T5" fmla="*/ 34 h 344"/>
                  <a:gd name="T6" fmla="*/ 307 w 335"/>
                  <a:gd name="T7" fmla="*/ 38 h 344"/>
                  <a:gd name="T8" fmla="*/ 298 w 335"/>
                  <a:gd name="T9" fmla="*/ 47 h 344"/>
                  <a:gd name="T10" fmla="*/ 275 w 335"/>
                  <a:gd name="T11" fmla="*/ 35 h 344"/>
                  <a:gd name="T12" fmla="*/ 232 w 335"/>
                  <a:gd name="T13" fmla="*/ 47 h 344"/>
                  <a:gd name="T14" fmla="*/ 232 w 335"/>
                  <a:gd name="T15" fmla="*/ 146 h 344"/>
                  <a:gd name="T16" fmla="*/ 207 w 335"/>
                  <a:gd name="T17" fmla="*/ 152 h 344"/>
                  <a:gd name="T18" fmla="*/ 208 w 335"/>
                  <a:gd name="T19" fmla="*/ 235 h 344"/>
                  <a:gd name="T20" fmla="*/ 204 w 335"/>
                  <a:gd name="T21" fmla="*/ 322 h 344"/>
                  <a:gd name="T22" fmla="*/ 190 w 335"/>
                  <a:gd name="T23" fmla="*/ 330 h 344"/>
                  <a:gd name="T24" fmla="*/ 177 w 335"/>
                  <a:gd name="T25" fmla="*/ 342 h 344"/>
                  <a:gd name="T26" fmla="*/ 163 w 335"/>
                  <a:gd name="T27" fmla="*/ 339 h 344"/>
                  <a:gd name="T28" fmla="*/ 142 w 335"/>
                  <a:gd name="T29" fmla="*/ 330 h 344"/>
                  <a:gd name="T30" fmla="*/ 136 w 335"/>
                  <a:gd name="T31" fmla="*/ 317 h 344"/>
                  <a:gd name="T32" fmla="*/ 124 w 335"/>
                  <a:gd name="T33" fmla="*/ 322 h 344"/>
                  <a:gd name="T34" fmla="*/ 120 w 335"/>
                  <a:gd name="T35" fmla="*/ 329 h 344"/>
                  <a:gd name="T36" fmla="*/ 118 w 335"/>
                  <a:gd name="T37" fmla="*/ 328 h 344"/>
                  <a:gd name="T38" fmla="*/ 104 w 335"/>
                  <a:gd name="T39" fmla="*/ 318 h 344"/>
                  <a:gd name="T40" fmla="*/ 93 w 335"/>
                  <a:gd name="T41" fmla="*/ 300 h 344"/>
                  <a:gd name="T42" fmla="*/ 87 w 335"/>
                  <a:gd name="T43" fmla="*/ 282 h 344"/>
                  <a:gd name="T44" fmla="*/ 83 w 335"/>
                  <a:gd name="T45" fmla="*/ 263 h 344"/>
                  <a:gd name="T46" fmla="*/ 81 w 335"/>
                  <a:gd name="T47" fmla="*/ 247 h 344"/>
                  <a:gd name="T48" fmla="*/ 79 w 335"/>
                  <a:gd name="T49" fmla="*/ 233 h 344"/>
                  <a:gd name="T50" fmla="*/ 75 w 335"/>
                  <a:gd name="T51" fmla="*/ 222 h 344"/>
                  <a:gd name="T52" fmla="*/ 72 w 335"/>
                  <a:gd name="T53" fmla="*/ 207 h 344"/>
                  <a:gd name="T54" fmla="*/ 71 w 335"/>
                  <a:gd name="T55" fmla="*/ 158 h 344"/>
                  <a:gd name="T56" fmla="*/ 60 w 335"/>
                  <a:gd name="T57" fmla="*/ 138 h 344"/>
                  <a:gd name="T58" fmla="*/ 47 w 335"/>
                  <a:gd name="T59" fmla="*/ 117 h 344"/>
                  <a:gd name="T60" fmla="*/ 40 w 335"/>
                  <a:gd name="T61" fmla="*/ 99 h 344"/>
                  <a:gd name="T62" fmla="*/ 30 w 335"/>
                  <a:gd name="T63" fmla="*/ 74 h 344"/>
                  <a:gd name="T64" fmla="*/ 23 w 335"/>
                  <a:gd name="T65" fmla="*/ 58 h 344"/>
                  <a:gd name="T66" fmla="*/ 12 w 335"/>
                  <a:gd name="T67" fmla="*/ 47 h 344"/>
                  <a:gd name="T68" fmla="*/ 8 w 335"/>
                  <a:gd name="T69" fmla="*/ 33 h 344"/>
                  <a:gd name="T70" fmla="*/ 3 w 335"/>
                  <a:gd name="T71" fmla="*/ 18 h 344"/>
                  <a:gd name="T72" fmla="*/ 4 w 335"/>
                  <a:gd name="T73" fmla="*/ 12 h 344"/>
                  <a:gd name="T74" fmla="*/ 9 w 335"/>
                  <a:gd name="T75" fmla="*/ 10 h 344"/>
                  <a:gd name="T76" fmla="*/ 20 w 335"/>
                  <a:gd name="T77" fmla="*/ 12 h 344"/>
                  <a:gd name="T78" fmla="*/ 32 w 335"/>
                  <a:gd name="T79" fmla="*/ 6 h 344"/>
                  <a:gd name="T80" fmla="*/ 45 w 335"/>
                  <a:gd name="T81" fmla="*/ 6 h 344"/>
                  <a:gd name="T82" fmla="*/ 59 w 335"/>
                  <a:gd name="T83" fmla="*/ 17 h 344"/>
                  <a:gd name="T84" fmla="*/ 97 w 335"/>
                  <a:gd name="T85" fmla="*/ 18 h 344"/>
                  <a:gd name="T86" fmla="*/ 140 w 335"/>
                  <a:gd name="T87" fmla="*/ 17 h 344"/>
                  <a:gd name="T88" fmla="*/ 159 w 335"/>
                  <a:gd name="T89" fmla="*/ 16 h 344"/>
                  <a:gd name="T90" fmla="*/ 170 w 335"/>
                  <a:gd name="T91" fmla="*/ 16 h 344"/>
                  <a:gd name="T92" fmla="*/ 180 w 335"/>
                  <a:gd name="T93" fmla="*/ 27 h 344"/>
                  <a:gd name="T94" fmla="*/ 201 w 335"/>
                  <a:gd name="T95" fmla="*/ 29 h 344"/>
                  <a:gd name="T96" fmla="*/ 229 w 335"/>
                  <a:gd name="T97" fmla="*/ 33 h 344"/>
                  <a:gd name="T98" fmla="*/ 244 w 335"/>
                  <a:gd name="T99" fmla="*/ 33 h 344"/>
                  <a:gd name="T100" fmla="*/ 271 w 335"/>
                  <a:gd name="T101" fmla="*/ 29 h 344"/>
                  <a:gd name="T102" fmla="*/ 286 w 335"/>
                  <a:gd name="T103" fmla="*/ 26 h 344"/>
                  <a:gd name="T104" fmla="*/ 293 w 335"/>
                  <a:gd name="T105" fmla="*/ 24 h 344"/>
                  <a:gd name="T106" fmla="*/ 302 w 335"/>
                  <a:gd name="T107" fmla="*/ 22 h 344"/>
                  <a:gd name="T108" fmla="*/ 319 w 335"/>
                  <a:gd name="T109" fmla="*/ 18 h 344"/>
                  <a:gd name="T110" fmla="*/ 331 w 335"/>
                  <a:gd name="T111" fmla="*/ 21 h 344"/>
                  <a:gd name="T112" fmla="*/ 335 w 335"/>
                  <a:gd name="T113" fmla="*/ 29 h 3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35" h="344">
                    <a:moveTo>
                      <a:pt x="335" y="29"/>
                    </a:moveTo>
                    <a:cubicBezTo>
                      <a:pt x="333" y="29"/>
                      <a:pt x="331" y="29"/>
                      <a:pt x="330" y="30"/>
                    </a:cubicBezTo>
                    <a:cubicBezTo>
                      <a:pt x="327" y="32"/>
                      <a:pt x="325" y="32"/>
                      <a:pt x="320" y="34"/>
                    </a:cubicBezTo>
                    <a:cubicBezTo>
                      <a:pt x="316" y="36"/>
                      <a:pt x="309" y="32"/>
                      <a:pt x="307" y="38"/>
                    </a:cubicBezTo>
                    <a:cubicBezTo>
                      <a:pt x="305" y="45"/>
                      <a:pt x="301" y="49"/>
                      <a:pt x="298" y="47"/>
                    </a:cubicBezTo>
                    <a:cubicBezTo>
                      <a:pt x="295" y="44"/>
                      <a:pt x="298" y="31"/>
                      <a:pt x="275" y="35"/>
                    </a:cubicBezTo>
                    <a:cubicBezTo>
                      <a:pt x="251" y="40"/>
                      <a:pt x="233" y="38"/>
                      <a:pt x="232" y="47"/>
                    </a:cubicBezTo>
                    <a:cubicBezTo>
                      <a:pt x="231" y="57"/>
                      <a:pt x="235" y="146"/>
                      <a:pt x="232" y="146"/>
                    </a:cubicBezTo>
                    <a:cubicBezTo>
                      <a:pt x="229" y="147"/>
                      <a:pt x="207" y="138"/>
                      <a:pt x="207" y="152"/>
                    </a:cubicBezTo>
                    <a:cubicBezTo>
                      <a:pt x="206" y="164"/>
                      <a:pt x="204" y="224"/>
                      <a:pt x="208" y="235"/>
                    </a:cubicBezTo>
                    <a:cubicBezTo>
                      <a:pt x="205" y="254"/>
                      <a:pt x="204" y="315"/>
                      <a:pt x="204" y="322"/>
                    </a:cubicBezTo>
                    <a:cubicBezTo>
                      <a:pt x="204" y="330"/>
                      <a:pt x="198" y="323"/>
                      <a:pt x="190" y="330"/>
                    </a:cubicBezTo>
                    <a:cubicBezTo>
                      <a:pt x="183" y="336"/>
                      <a:pt x="188" y="343"/>
                      <a:pt x="177" y="342"/>
                    </a:cubicBezTo>
                    <a:cubicBezTo>
                      <a:pt x="166" y="341"/>
                      <a:pt x="173" y="344"/>
                      <a:pt x="163" y="339"/>
                    </a:cubicBezTo>
                    <a:cubicBezTo>
                      <a:pt x="153" y="335"/>
                      <a:pt x="143" y="338"/>
                      <a:pt x="142" y="330"/>
                    </a:cubicBezTo>
                    <a:cubicBezTo>
                      <a:pt x="141" y="322"/>
                      <a:pt x="136" y="317"/>
                      <a:pt x="136" y="317"/>
                    </a:cubicBezTo>
                    <a:cubicBezTo>
                      <a:pt x="136" y="317"/>
                      <a:pt x="124" y="318"/>
                      <a:pt x="124" y="322"/>
                    </a:cubicBezTo>
                    <a:cubicBezTo>
                      <a:pt x="123" y="325"/>
                      <a:pt x="122" y="327"/>
                      <a:pt x="120" y="329"/>
                    </a:cubicBezTo>
                    <a:cubicBezTo>
                      <a:pt x="119" y="329"/>
                      <a:pt x="119" y="329"/>
                      <a:pt x="118" y="328"/>
                    </a:cubicBezTo>
                    <a:cubicBezTo>
                      <a:pt x="106" y="322"/>
                      <a:pt x="110" y="328"/>
                      <a:pt x="104" y="318"/>
                    </a:cubicBezTo>
                    <a:cubicBezTo>
                      <a:pt x="97" y="307"/>
                      <a:pt x="97" y="310"/>
                      <a:pt x="93" y="300"/>
                    </a:cubicBezTo>
                    <a:cubicBezTo>
                      <a:pt x="89" y="290"/>
                      <a:pt x="87" y="290"/>
                      <a:pt x="87" y="282"/>
                    </a:cubicBezTo>
                    <a:cubicBezTo>
                      <a:pt x="87" y="275"/>
                      <a:pt x="82" y="273"/>
                      <a:pt x="83" y="263"/>
                    </a:cubicBezTo>
                    <a:cubicBezTo>
                      <a:pt x="84" y="253"/>
                      <a:pt x="82" y="255"/>
                      <a:pt x="81" y="247"/>
                    </a:cubicBezTo>
                    <a:cubicBezTo>
                      <a:pt x="80" y="239"/>
                      <a:pt x="81" y="239"/>
                      <a:pt x="79" y="233"/>
                    </a:cubicBezTo>
                    <a:cubicBezTo>
                      <a:pt x="77" y="226"/>
                      <a:pt x="78" y="227"/>
                      <a:pt x="75" y="222"/>
                    </a:cubicBezTo>
                    <a:cubicBezTo>
                      <a:pt x="72" y="217"/>
                      <a:pt x="70" y="213"/>
                      <a:pt x="72" y="207"/>
                    </a:cubicBezTo>
                    <a:cubicBezTo>
                      <a:pt x="74" y="201"/>
                      <a:pt x="71" y="159"/>
                      <a:pt x="71" y="158"/>
                    </a:cubicBezTo>
                    <a:cubicBezTo>
                      <a:pt x="71" y="157"/>
                      <a:pt x="65" y="147"/>
                      <a:pt x="60" y="138"/>
                    </a:cubicBezTo>
                    <a:cubicBezTo>
                      <a:pt x="54" y="130"/>
                      <a:pt x="51" y="127"/>
                      <a:pt x="47" y="117"/>
                    </a:cubicBezTo>
                    <a:cubicBezTo>
                      <a:pt x="44" y="107"/>
                      <a:pt x="41" y="106"/>
                      <a:pt x="40" y="99"/>
                    </a:cubicBezTo>
                    <a:cubicBezTo>
                      <a:pt x="38" y="91"/>
                      <a:pt x="31" y="81"/>
                      <a:pt x="30" y="74"/>
                    </a:cubicBezTo>
                    <a:cubicBezTo>
                      <a:pt x="28" y="67"/>
                      <a:pt x="30" y="64"/>
                      <a:pt x="23" y="58"/>
                    </a:cubicBezTo>
                    <a:cubicBezTo>
                      <a:pt x="17" y="52"/>
                      <a:pt x="16" y="54"/>
                      <a:pt x="12" y="47"/>
                    </a:cubicBezTo>
                    <a:cubicBezTo>
                      <a:pt x="8" y="40"/>
                      <a:pt x="8" y="40"/>
                      <a:pt x="8" y="33"/>
                    </a:cubicBezTo>
                    <a:cubicBezTo>
                      <a:pt x="7" y="26"/>
                      <a:pt x="0" y="24"/>
                      <a:pt x="3" y="18"/>
                    </a:cubicBezTo>
                    <a:cubicBezTo>
                      <a:pt x="4" y="16"/>
                      <a:pt x="4" y="14"/>
                      <a:pt x="4" y="12"/>
                    </a:cubicBezTo>
                    <a:cubicBezTo>
                      <a:pt x="5" y="12"/>
                      <a:pt x="7" y="11"/>
                      <a:pt x="9" y="10"/>
                    </a:cubicBezTo>
                    <a:cubicBezTo>
                      <a:pt x="12" y="9"/>
                      <a:pt x="16" y="10"/>
                      <a:pt x="20" y="12"/>
                    </a:cubicBezTo>
                    <a:cubicBezTo>
                      <a:pt x="24" y="13"/>
                      <a:pt x="26" y="12"/>
                      <a:pt x="32" y="6"/>
                    </a:cubicBezTo>
                    <a:cubicBezTo>
                      <a:pt x="38" y="0"/>
                      <a:pt x="40" y="5"/>
                      <a:pt x="45" y="6"/>
                    </a:cubicBezTo>
                    <a:cubicBezTo>
                      <a:pt x="50" y="7"/>
                      <a:pt x="55" y="14"/>
                      <a:pt x="59" y="17"/>
                    </a:cubicBezTo>
                    <a:cubicBezTo>
                      <a:pt x="62" y="21"/>
                      <a:pt x="83" y="18"/>
                      <a:pt x="97" y="18"/>
                    </a:cubicBezTo>
                    <a:cubicBezTo>
                      <a:pt x="110" y="18"/>
                      <a:pt x="123" y="17"/>
                      <a:pt x="140" y="17"/>
                    </a:cubicBezTo>
                    <a:cubicBezTo>
                      <a:pt x="157" y="17"/>
                      <a:pt x="150" y="17"/>
                      <a:pt x="159" y="16"/>
                    </a:cubicBezTo>
                    <a:cubicBezTo>
                      <a:pt x="168" y="15"/>
                      <a:pt x="163" y="16"/>
                      <a:pt x="170" y="16"/>
                    </a:cubicBezTo>
                    <a:cubicBezTo>
                      <a:pt x="177" y="17"/>
                      <a:pt x="176" y="23"/>
                      <a:pt x="180" y="27"/>
                    </a:cubicBezTo>
                    <a:cubicBezTo>
                      <a:pt x="183" y="31"/>
                      <a:pt x="190" y="30"/>
                      <a:pt x="201" y="29"/>
                    </a:cubicBezTo>
                    <a:cubicBezTo>
                      <a:pt x="212" y="29"/>
                      <a:pt x="225" y="33"/>
                      <a:pt x="229" y="33"/>
                    </a:cubicBezTo>
                    <a:cubicBezTo>
                      <a:pt x="233" y="33"/>
                      <a:pt x="240" y="33"/>
                      <a:pt x="244" y="33"/>
                    </a:cubicBezTo>
                    <a:cubicBezTo>
                      <a:pt x="248" y="33"/>
                      <a:pt x="259" y="33"/>
                      <a:pt x="271" y="29"/>
                    </a:cubicBezTo>
                    <a:cubicBezTo>
                      <a:pt x="282" y="26"/>
                      <a:pt x="277" y="28"/>
                      <a:pt x="286" y="26"/>
                    </a:cubicBezTo>
                    <a:cubicBezTo>
                      <a:pt x="289" y="25"/>
                      <a:pt x="292" y="24"/>
                      <a:pt x="293" y="24"/>
                    </a:cubicBezTo>
                    <a:cubicBezTo>
                      <a:pt x="296" y="24"/>
                      <a:pt x="299" y="24"/>
                      <a:pt x="302" y="22"/>
                    </a:cubicBezTo>
                    <a:cubicBezTo>
                      <a:pt x="309" y="18"/>
                      <a:pt x="310" y="20"/>
                      <a:pt x="319" y="18"/>
                    </a:cubicBezTo>
                    <a:cubicBezTo>
                      <a:pt x="328" y="17"/>
                      <a:pt x="328" y="20"/>
                      <a:pt x="331" y="21"/>
                    </a:cubicBezTo>
                    <a:cubicBezTo>
                      <a:pt x="333" y="22"/>
                      <a:pt x="334" y="26"/>
                      <a:pt x="335" y="2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8" name="Freeform 446">
                <a:extLst>
                  <a:ext uri="{FF2B5EF4-FFF2-40B4-BE49-F238E27FC236}">
                    <a16:creationId xmlns:a16="http://schemas.microsoft.com/office/drawing/2014/main" id="{C0B77929-3BF3-71FC-BA72-2905BE5FB7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7430" y="4208600"/>
                <a:ext cx="362186" cy="401638"/>
              </a:xfrm>
              <a:custGeom>
                <a:avLst/>
                <a:gdLst>
                  <a:gd name="T0" fmla="*/ 307 w 312"/>
                  <a:gd name="T1" fmla="*/ 176 h 342"/>
                  <a:gd name="T2" fmla="*/ 307 w 312"/>
                  <a:gd name="T3" fmla="*/ 203 h 342"/>
                  <a:gd name="T4" fmla="*/ 258 w 312"/>
                  <a:gd name="T5" fmla="*/ 297 h 342"/>
                  <a:gd name="T6" fmla="*/ 283 w 312"/>
                  <a:gd name="T7" fmla="*/ 335 h 342"/>
                  <a:gd name="T8" fmla="*/ 241 w 312"/>
                  <a:gd name="T9" fmla="*/ 342 h 342"/>
                  <a:gd name="T10" fmla="*/ 198 w 312"/>
                  <a:gd name="T11" fmla="*/ 338 h 342"/>
                  <a:gd name="T12" fmla="*/ 167 w 312"/>
                  <a:gd name="T13" fmla="*/ 325 h 342"/>
                  <a:gd name="T14" fmla="*/ 137 w 312"/>
                  <a:gd name="T15" fmla="*/ 326 h 342"/>
                  <a:gd name="T16" fmla="*/ 56 w 312"/>
                  <a:gd name="T17" fmla="*/ 326 h 342"/>
                  <a:gd name="T18" fmla="*/ 29 w 312"/>
                  <a:gd name="T19" fmla="*/ 315 h 342"/>
                  <a:gd name="T20" fmla="*/ 6 w 312"/>
                  <a:gd name="T21" fmla="*/ 319 h 342"/>
                  <a:gd name="T22" fmla="*/ 2 w 312"/>
                  <a:gd name="T23" fmla="*/ 313 h 342"/>
                  <a:gd name="T24" fmla="*/ 6 w 312"/>
                  <a:gd name="T25" fmla="*/ 276 h 342"/>
                  <a:gd name="T26" fmla="*/ 15 w 312"/>
                  <a:gd name="T27" fmla="*/ 245 h 342"/>
                  <a:gd name="T28" fmla="*/ 25 w 312"/>
                  <a:gd name="T29" fmla="*/ 209 h 342"/>
                  <a:gd name="T30" fmla="*/ 40 w 312"/>
                  <a:gd name="T31" fmla="*/ 189 h 342"/>
                  <a:gd name="T32" fmla="*/ 54 w 312"/>
                  <a:gd name="T33" fmla="*/ 149 h 342"/>
                  <a:gd name="T34" fmla="*/ 43 w 312"/>
                  <a:gd name="T35" fmla="*/ 119 h 342"/>
                  <a:gd name="T36" fmla="*/ 39 w 312"/>
                  <a:gd name="T37" fmla="*/ 85 h 342"/>
                  <a:gd name="T38" fmla="*/ 37 w 312"/>
                  <a:gd name="T39" fmla="*/ 56 h 342"/>
                  <a:gd name="T40" fmla="*/ 24 w 312"/>
                  <a:gd name="T41" fmla="*/ 26 h 342"/>
                  <a:gd name="T42" fmla="*/ 16 w 312"/>
                  <a:gd name="T43" fmla="*/ 8 h 342"/>
                  <a:gd name="T44" fmla="*/ 48 w 312"/>
                  <a:gd name="T45" fmla="*/ 4 h 342"/>
                  <a:gd name="T46" fmla="*/ 128 w 312"/>
                  <a:gd name="T47" fmla="*/ 26 h 342"/>
                  <a:gd name="T48" fmla="*/ 142 w 312"/>
                  <a:gd name="T49" fmla="*/ 56 h 342"/>
                  <a:gd name="T50" fmla="*/ 178 w 312"/>
                  <a:gd name="T51" fmla="*/ 63 h 342"/>
                  <a:gd name="T52" fmla="*/ 194 w 312"/>
                  <a:gd name="T53" fmla="*/ 52 h 342"/>
                  <a:gd name="T54" fmla="*/ 217 w 312"/>
                  <a:gd name="T55" fmla="*/ 34 h 342"/>
                  <a:gd name="T56" fmla="*/ 238 w 312"/>
                  <a:gd name="T57" fmla="*/ 43 h 342"/>
                  <a:gd name="T58" fmla="*/ 255 w 312"/>
                  <a:gd name="T59" fmla="*/ 65 h 342"/>
                  <a:gd name="T60" fmla="*/ 253 w 312"/>
                  <a:gd name="T61" fmla="*/ 97 h 342"/>
                  <a:gd name="T62" fmla="*/ 266 w 312"/>
                  <a:gd name="T63" fmla="*/ 132 h 342"/>
                  <a:gd name="T64" fmla="*/ 265 w 312"/>
                  <a:gd name="T65" fmla="*/ 151 h 342"/>
                  <a:gd name="T66" fmla="*/ 291 w 312"/>
                  <a:gd name="T67" fmla="*/ 149 h 342"/>
                  <a:gd name="T68" fmla="*/ 309 w 312"/>
                  <a:gd name="T69" fmla="*/ 147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12" h="342">
                    <a:moveTo>
                      <a:pt x="309" y="166"/>
                    </a:moveTo>
                    <a:cubicBezTo>
                      <a:pt x="309" y="170"/>
                      <a:pt x="307" y="173"/>
                      <a:pt x="307" y="176"/>
                    </a:cubicBezTo>
                    <a:cubicBezTo>
                      <a:pt x="308" y="179"/>
                      <a:pt x="312" y="184"/>
                      <a:pt x="305" y="189"/>
                    </a:cubicBezTo>
                    <a:cubicBezTo>
                      <a:pt x="297" y="193"/>
                      <a:pt x="304" y="201"/>
                      <a:pt x="307" y="203"/>
                    </a:cubicBezTo>
                    <a:cubicBezTo>
                      <a:pt x="310" y="206"/>
                      <a:pt x="262" y="203"/>
                      <a:pt x="258" y="203"/>
                    </a:cubicBezTo>
                    <a:cubicBezTo>
                      <a:pt x="253" y="204"/>
                      <a:pt x="256" y="288"/>
                      <a:pt x="258" y="297"/>
                    </a:cubicBezTo>
                    <a:cubicBezTo>
                      <a:pt x="259" y="304"/>
                      <a:pt x="283" y="326"/>
                      <a:pt x="290" y="333"/>
                    </a:cubicBezTo>
                    <a:cubicBezTo>
                      <a:pt x="289" y="333"/>
                      <a:pt x="286" y="334"/>
                      <a:pt x="283" y="335"/>
                    </a:cubicBezTo>
                    <a:cubicBezTo>
                      <a:pt x="274" y="337"/>
                      <a:pt x="279" y="335"/>
                      <a:pt x="268" y="338"/>
                    </a:cubicBezTo>
                    <a:cubicBezTo>
                      <a:pt x="256" y="342"/>
                      <a:pt x="245" y="342"/>
                      <a:pt x="241" y="342"/>
                    </a:cubicBezTo>
                    <a:cubicBezTo>
                      <a:pt x="237" y="342"/>
                      <a:pt x="230" y="342"/>
                      <a:pt x="226" y="342"/>
                    </a:cubicBezTo>
                    <a:cubicBezTo>
                      <a:pt x="222" y="342"/>
                      <a:pt x="209" y="338"/>
                      <a:pt x="198" y="338"/>
                    </a:cubicBezTo>
                    <a:cubicBezTo>
                      <a:pt x="187" y="339"/>
                      <a:pt x="180" y="340"/>
                      <a:pt x="177" y="336"/>
                    </a:cubicBezTo>
                    <a:cubicBezTo>
                      <a:pt x="173" y="332"/>
                      <a:pt x="174" y="326"/>
                      <a:pt x="167" y="325"/>
                    </a:cubicBezTo>
                    <a:cubicBezTo>
                      <a:pt x="160" y="325"/>
                      <a:pt x="165" y="324"/>
                      <a:pt x="156" y="325"/>
                    </a:cubicBezTo>
                    <a:cubicBezTo>
                      <a:pt x="147" y="326"/>
                      <a:pt x="154" y="326"/>
                      <a:pt x="137" y="326"/>
                    </a:cubicBezTo>
                    <a:cubicBezTo>
                      <a:pt x="120" y="326"/>
                      <a:pt x="107" y="327"/>
                      <a:pt x="94" y="327"/>
                    </a:cubicBezTo>
                    <a:cubicBezTo>
                      <a:pt x="80" y="327"/>
                      <a:pt x="59" y="330"/>
                      <a:pt x="56" y="326"/>
                    </a:cubicBezTo>
                    <a:cubicBezTo>
                      <a:pt x="52" y="323"/>
                      <a:pt x="47" y="316"/>
                      <a:pt x="42" y="315"/>
                    </a:cubicBezTo>
                    <a:cubicBezTo>
                      <a:pt x="37" y="314"/>
                      <a:pt x="35" y="309"/>
                      <a:pt x="29" y="315"/>
                    </a:cubicBezTo>
                    <a:cubicBezTo>
                      <a:pt x="23" y="321"/>
                      <a:pt x="21" y="322"/>
                      <a:pt x="17" y="321"/>
                    </a:cubicBezTo>
                    <a:cubicBezTo>
                      <a:pt x="13" y="319"/>
                      <a:pt x="9" y="318"/>
                      <a:pt x="6" y="319"/>
                    </a:cubicBezTo>
                    <a:cubicBezTo>
                      <a:pt x="4" y="320"/>
                      <a:pt x="2" y="321"/>
                      <a:pt x="1" y="321"/>
                    </a:cubicBezTo>
                    <a:cubicBezTo>
                      <a:pt x="1" y="318"/>
                      <a:pt x="0" y="315"/>
                      <a:pt x="2" y="313"/>
                    </a:cubicBezTo>
                    <a:cubicBezTo>
                      <a:pt x="5" y="309"/>
                      <a:pt x="3" y="307"/>
                      <a:pt x="3" y="296"/>
                    </a:cubicBezTo>
                    <a:cubicBezTo>
                      <a:pt x="3" y="286"/>
                      <a:pt x="3" y="278"/>
                      <a:pt x="6" y="276"/>
                    </a:cubicBezTo>
                    <a:cubicBezTo>
                      <a:pt x="8" y="274"/>
                      <a:pt x="9" y="272"/>
                      <a:pt x="10" y="266"/>
                    </a:cubicBezTo>
                    <a:cubicBezTo>
                      <a:pt x="12" y="261"/>
                      <a:pt x="12" y="253"/>
                      <a:pt x="15" y="245"/>
                    </a:cubicBezTo>
                    <a:cubicBezTo>
                      <a:pt x="18" y="236"/>
                      <a:pt x="14" y="240"/>
                      <a:pt x="18" y="227"/>
                    </a:cubicBezTo>
                    <a:cubicBezTo>
                      <a:pt x="22" y="214"/>
                      <a:pt x="19" y="213"/>
                      <a:pt x="25" y="209"/>
                    </a:cubicBezTo>
                    <a:cubicBezTo>
                      <a:pt x="31" y="205"/>
                      <a:pt x="30" y="209"/>
                      <a:pt x="33" y="201"/>
                    </a:cubicBezTo>
                    <a:cubicBezTo>
                      <a:pt x="37" y="193"/>
                      <a:pt x="36" y="190"/>
                      <a:pt x="40" y="189"/>
                    </a:cubicBezTo>
                    <a:cubicBezTo>
                      <a:pt x="43" y="187"/>
                      <a:pt x="44" y="192"/>
                      <a:pt x="49" y="178"/>
                    </a:cubicBezTo>
                    <a:cubicBezTo>
                      <a:pt x="55" y="165"/>
                      <a:pt x="54" y="154"/>
                      <a:pt x="54" y="149"/>
                    </a:cubicBezTo>
                    <a:cubicBezTo>
                      <a:pt x="53" y="143"/>
                      <a:pt x="56" y="147"/>
                      <a:pt x="51" y="137"/>
                    </a:cubicBezTo>
                    <a:cubicBezTo>
                      <a:pt x="46" y="127"/>
                      <a:pt x="46" y="128"/>
                      <a:pt x="43" y="119"/>
                    </a:cubicBezTo>
                    <a:cubicBezTo>
                      <a:pt x="41" y="110"/>
                      <a:pt x="39" y="104"/>
                      <a:pt x="38" y="100"/>
                    </a:cubicBezTo>
                    <a:cubicBezTo>
                      <a:pt x="37" y="96"/>
                      <a:pt x="35" y="90"/>
                      <a:pt x="39" y="85"/>
                    </a:cubicBezTo>
                    <a:cubicBezTo>
                      <a:pt x="44" y="79"/>
                      <a:pt x="45" y="81"/>
                      <a:pt x="43" y="72"/>
                    </a:cubicBezTo>
                    <a:cubicBezTo>
                      <a:pt x="41" y="63"/>
                      <a:pt x="43" y="66"/>
                      <a:pt x="37" y="56"/>
                    </a:cubicBezTo>
                    <a:cubicBezTo>
                      <a:pt x="32" y="47"/>
                      <a:pt x="36" y="49"/>
                      <a:pt x="31" y="40"/>
                    </a:cubicBezTo>
                    <a:cubicBezTo>
                      <a:pt x="26" y="30"/>
                      <a:pt x="27" y="31"/>
                      <a:pt x="24" y="26"/>
                    </a:cubicBezTo>
                    <a:cubicBezTo>
                      <a:pt x="20" y="21"/>
                      <a:pt x="17" y="18"/>
                      <a:pt x="17" y="15"/>
                    </a:cubicBezTo>
                    <a:cubicBezTo>
                      <a:pt x="17" y="13"/>
                      <a:pt x="17" y="11"/>
                      <a:pt x="16" y="8"/>
                    </a:cubicBezTo>
                    <a:cubicBezTo>
                      <a:pt x="20" y="8"/>
                      <a:pt x="24" y="8"/>
                      <a:pt x="30" y="6"/>
                    </a:cubicBezTo>
                    <a:cubicBezTo>
                      <a:pt x="38" y="4"/>
                      <a:pt x="38" y="3"/>
                      <a:pt x="48" y="4"/>
                    </a:cubicBezTo>
                    <a:cubicBezTo>
                      <a:pt x="58" y="5"/>
                      <a:pt x="120" y="0"/>
                      <a:pt x="122" y="3"/>
                    </a:cubicBezTo>
                    <a:cubicBezTo>
                      <a:pt x="124" y="6"/>
                      <a:pt x="126" y="20"/>
                      <a:pt x="128" y="26"/>
                    </a:cubicBezTo>
                    <a:cubicBezTo>
                      <a:pt x="129" y="31"/>
                      <a:pt x="133" y="35"/>
                      <a:pt x="135" y="43"/>
                    </a:cubicBezTo>
                    <a:cubicBezTo>
                      <a:pt x="137" y="50"/>
                      <a:pt x="139" y="48"/>
                      <a:pt x="142" y="56"/>
                    </a:cubicBezTo>
                    <a:cubicBezTo>
                      <a:pt x="145" y="64"/>
                      <a:pt x="148" y="65"/>
                      <a:pt x="158" y="65"/>
                    </a:cubicBezTo>
                    <a:cubicBezTo>
                      <a:pt x="168" y="65"/>
                      <a:pt x="173" y="62"/>
                      <a:pt x="178" y="63"/>
                    </a:cubicBezTo>
                    <a:cubicBezTo>
                      <a:pt x="183" y="64"/>
                      <a:pt x="193" y="68"/>
                      <a:pt x="193" y="63"/>
                    </a:cubicBezTo>
                    <a:cubicBezTo>
                      <a:pt x="193" y="58"/>
                      <a:pt x="190" y="55"/>
                      <a:pt x="194" y="52"/>
                    </a:cubicBezTo>
                    <a:cubicBezTo>
                      <a:pt x="199" y="49"/>
                      <a:pt x="195" y="33"/>
                      <a:pt x="198" y="34"/>
                    </a:cubicBezTo>
                    <a:cubicBezTo>
                      <a:pt x="202" y="35"/>
                      <a:pt x="214" y="38"/>
                      <a:pt x="217" y="34"/>
                    </a:cubicBezTo>
                    <a:cubicBezTo>
                      <a:pt x="219" y="30"/>
                      <a:pt x="224" y="32"/>
                      <a:pt x="224" y="36"/>
                    </a:cubicBezTo>
                    <a:cubicBezTo>
                      <a:pt x="224" y="40"/>
                      <a:pt x="224" y="42"/>
                      <a:pt x="238" y="43"/>
                    </a:cubicBezTo>
                    <a:cubicBezTo>
                      <a:pt x="253" y="43"/>
                      <a:pt x="257" y="46"/>
                      <a:pt x="254" y="50"/>
                    </a:cubicBezTo>
                    <a:cubicBezTo>
                      <a:pt x="252" y="54"/>
                      <a:pt x="253" y="62"/>
                      <a:pt x="255" y="65"/>
                    </a:cubicBezTo>
                    <a:cubicBezTo>
                      <a:pt x="257" y="69"/>
                      <a:pt x="260" y="67"/>
                      <a:pt x="258" y="75"/>
                    </a:cubicBezTo>
                    <a:cubicBezTo>
                      <a:pt x="256" y="83"/>
                      <a:pt x="253" y="92"/>
                      <a:pt x="253" y="97"/>
                    </a:cubicBezTo>
                    <a:cubicBezTo>
                      <a:pt x="253" y="103"/>
                      <a:pt x="250" y="105"/>
                      <a:pt x="256" y="112"/>
                    </a:cubicBezTo>
                    <a:cubicBezTo>
                      <a:pt x="261" y="119"/>
                      <a:pt x="266" y="128"/>
                      <a:pt x="266" y="132"/>
                    </a:cubicBezTo>
                    <a:cubicBezTo>
                      <a:pt x="266" y="136"/>
                      <a:pt x="264" y="141"/>
                      <a:pt x="263" y="144"/>
                    </a:cubicBezTo>
                    <a:cubicBezTo>
                      <a:pt x="263" y="147"/>
                      <a:pt x="258" y="149"/>
                      <a:pt x="265" y="151"/>
                    </a:cubicBezTo>
                    <a:cubicBezTo>
                      <a:pt x="271" y="152"/>
                      <a:pt x="265" y="152"/>
                      <a:pt x="273" y="151"/>
                    </a:cubicBezTo>
                    <a:cubicBezTo>
                      <a:pt x="281" y="149"/>
                      <a:pt x="283" y="149"/>
                      <a:pt x="291" y="149"/>
                    </a:cubicBezTo>
                    <a:cubicBezTo>
                      <a:pt x="300" y="148"/>
                      <a:pt x="303" y="145"/>
                      <a:pt x="308" y="146"/>
                    </a:cubicBezTo>
                    <a:cubicBezTo>
                      <a:pt x="308" y="147"/>
                      <a:pt x="309" y="147"/>
                      <a:pt x="309" y="147"/>
                    </a:cubicBezTo>
                    <a:cubicBezTo>
                      <a:pt x="308" y="152"/>
                      <a:pt x="309" y="162"/>
                      <a:pt x="309" y="16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9" name="Freeform 447">
                <a:extLst>
                  <a:ext uri="{FF2B5EF4-FFF2-40B4-BE49-F238E27FC236}">
                    <a16:creationId xmlns:a16="http://schemas.microsoft.com/office/drawing/2014/main" id="{B9D1B54B-8393-C446-2C65-3885A07C5A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9919" y="4165738"/>
                <a:ext cx="31223" cy="44450"/>
              </a:xfrm>
              <a:custGeom>
                <a:avLst/>
                <a:gdLst>
                  <a:gd name="T0" fmla="*/ 27 w 27"/>
                  <a:gd name="T1" fmla="*/ 4 h 39"/>
                  <a:gd name="T2" fmla="*/ 21 w 27"/>
                  <a:gd name="T3" fmla="*/ 10 h 39"/>
                  <a:gd name="T4" fmla="*/ 16 w 27"/>
                  <a:gd name="T5" fmla="*/ 19 h 39"/>
                  <a:gd name="T6" fmla="*/ 11 w 27"/>
                  <a:gd name="T7" fmla="*/ 37 h 39"/>
                  <a:gd name="T8" fmla="*/ 4 w 27"/>
                  <a:gd name="T9" fmla="*/ 39 h 39"/>
                  <a:gd name="T10" fmla="*/ 2 w 27"/>
                  <a:gd name="T11" fmla="*/ 22 h 39"/>
                  <a:gd name="T12" fmla="*/ 0 w 27"/>
                  <a:gd name="T13" fmla="*/ 14 h 39"/>
                  <a:gd name="T14" fmla="*/ 2 w 27"/>
                  <a:gd name="T15" fmla="*/ 9 h 39"/>
                  <a:gd name="T16" fmla="*/ 12 w 27"/>
                  <a:gd name="T17" fmla="*/ 5 h 39"/>
                  <a:gd name="T18" fmla="*/ 19 w 27"/>
                  <a:gd name="T19" fmla="*/ 1 h 39"/>
                  <a:gd name="T20" fmla="*/ 27 w 27"/>
                  <a:gd name="T21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39">
                    <a:moveTo>
                      <a:pt x="27" y="4"/>
                    </a:moveTo>
                    <a:cubicBezTo>
                      <a:pt x="26" y="6"/>
                      <a:pt x="24" y="9"/>
                      <a:pt x="21" y="10"/>
                    </a:cubicBezTo>
                    <a:cubicBezTo>
                      <a:pt x="13" y="14"/>
                      <a:pt x="14" y="14"/>
                      <a:pt x="16" y="19"/>
                    </a:cubicBezTo>
                    <a:cubicBezTo>
                      <a:pt x="18" y="24"/>
                      <a:pt x="14" y="31"/>
                      <a:pt x="11" y="37"/>
                    </a:cubicBezTo>
                    <a:cubicBezTo>
                      <a:pt x="11" y="38"/>
                      <a:pt x="8" y="39"/>
                      <a:pt x="4" y="39"/>
                    </a:cubicBezTo>
                    <a:cubicBezTo>
                      <a:pt x="2" y="31"/>
                      <a:pt x="3" y="29"/>
                      <a:pt x="2" y="22"/>
                    </a:cubicBezTo>
                    <a:cubicBezTo>
                      <a:pt x="2" y="18"/>
                      <a:pt x="1" y="16"/>
                      <a:pt x="0" y="14"/>
                    </a:cubicBezTo>
                    <a:cubicBezTo>
                      <a:pt x="0" y="13"/>
                      <a:pt x="1" y="11"/>
                      <a:pt x="2" y="9"/>
                    </a:cubicBezTo>
                    <a:cubicBezTo>
                      <a:pt x="5" y="5"/>
                      <a:pt x="6" y="8"/>
                      <a:pt x="12" y="5"/>
                    </a:cubicBezTo>
                    <a:cubicBezTo>
                      <a:pt x="17" y="2"/>
                      <a:pt x="15" y="1"/>
                      <a:pt x="19" y="1"/>
                    </a:cubicBezTo>
                    <a:cubicBezTo>
                      <a:pt x="22" y="0"/>
                      <a:pt x="24" y="1"/>
                      <a:pt x="27" y="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0" name="Freeform 448">
                <a:extLst>
                  <a:ext uri="{FF2B5EF4-FFF2-40B4-BE49-F238E27FC236}">
                    <a16:creationId xmlns:a16="http://schemas.microsoft.com/office/drawing/2014/main" id="{7F97380E-F202-85C1-4448-7F79800A4D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1471" y="4534038"/>
                <a:ext cx="227927" cy="223838"/>
              </a:xfrm>
              <a:custGeom>
                <a:avLst/>
                <a:gdLst>
                  <a:gd name="T0" fmla="*/ 196 w 197"/>
                  <a:gd name="T1" fmla="*/ 65 h 190"/>
                  <a:gd name="T2" fmla="*/ 194 w 197"/>
                  <a:gd name="T3" fmla="*/ 79 h 190"/>
                  <a:gd name="T4" fmla="*/ 190 w 197"/>
                  <a:gd name="T5" fmla="*/ 91 h 190"/>
                  <a:gd name="T6" fmla="*/ 190 w 197"/>
                  <a:gd name="T7" fmla="*/ 103 h 190"/>
                  <a:gd name="T8" fmla="*/ 189 w 197"/>
                  <a:gd name="T9" fmla="*/ 114 h 190"/>
                  <a:gd name="T10" fmla="*/ 192 w 197"/>
                  <a:gd name="T11" fmla="*/ 122 h 190"/>
                  <a:gd name="T12" fmla="*/ 181 w 197"/>
                  <a:gd name="T13" fmla="*/ 138 h 190"/>
                  <a:gd name="T14" fmla="*/ 177 w 197"/>
                  <a:gd name="T15" fmla="*/ 160 h 190"/>
                  <a:gd name="T16" fmla="*/ 170 w 197"/>
                  <a:gd name="T17" fmla="*/ 166 h 190"/>
                  <a:gd name="T18" fmla="*/ 154 w 197"/>
                  <a:gd name="T19" fmla="*/ 182 h 190"/>
                  <a:gd name="T20" fmla="*/ 149 w 197"/>
                  <a:gd name="T21" fmla="*/ 188 h 190"/>
                  <a:gd name="T22" fmla="*/ 131 w 197"/>
                  <a:gd name="T23" fmla="*/ 188 h 190"/>
                  <a:gd name="T24" fmla="*/ 113 w 197"/>
                  <a:gd name="T25" fmla="*/ 183 h 190"/>
                  <a:gd name="T26" fmla="*/ 97 w 197"/>
                  <a:gd name="T27" fmla="*/ 182 h 190"/>
                  <a:gd name="T28" fmla="*/ 91 w 197"/>
                  <a:gd name="T29" fmla="*/ 172 h 190"/>
                  <a:gd name="T30" fmla="*/ 63 w 197"/>
                  <a:gd name="T31" fmla="*/ 155 h 190"/>
                  <a:gd name="T32" fmla="*/ 60 w 197"/>
                  <a:gd name="T33" fmla="*/ 134 h 190"/>
                  <a:gd name="T34" fmla="*/ 49 w 197"/>
                  <a:gd name="T35" fmla="*/ 125 h 190"/>
                  <a:gd name="T36" fmla="*/ 35 w 197"/>
                  <a:gd name="T37" fmla="*/ 115 h 190"/>
                  <a:gd name="T38" fmla="*/ 22 w 197"/>
                  <a:gd name="T39" fmla="*/ 103 h 190"/>
                  <a:gd name="T40" fmla="*/ 13 w 197"/>
                  <a:gd name="T41" fmla="*/ 83 h 190"/>
                  <a:gd name="T42" fmla="*/ 1 w 197"/>
                  <a:gd name="T43" fmla="*/ 63 h 190"/>
                  <a:gd name="T44" fmla="*/ 0 w 197"/>
                  <a:gd name="T45" fmla="*/ 61 h 190"/>
                  <a:gd name="T46" fmla="*/ 8 w 197"/>
                  <a:gd name="T47" fmla="*/ 61 h 190"/>
                  <a:gd name="T48" fmla="*/ 22 w 197"/>
                  <a:gd name="T49" fmla="*/ 65 h 190"/>
                  <a:gd name="T50" fmla="*/ 38 w 197"/>
                  <a:gd name="T51" fmla="*/ 69 h 190"/>
                  <a:gd name="T52" fmla="*/ 53 w 197"/>
                  <a:gd name="T53" fmla="*/ 58 h 190"/>
                  <a:gd name="T54" fmla="*/ 62 w 197"/>
                  <a:gd name="T55" fmla="*/ 46 h 190"/>
                  <a:gd name="T56" fmla="*/ 71 w 197"/>
                  <a:gd name="T57" fmla="*/ 35 h 190"/>
                  <a:gd name="T58" fmla="*/ 86 w 197"/>
                  <a:gd name="T59" fmla="*/ 29 h 190"/>
                  <a:gd name="T60" fmla="*/ 90 w 197"/>
                  <a:gd name="T61" fmla="*/ 16 h 190"/>
                  <a:gd name="T62" fmla="*/ 99 w 197"/>
                  <a:gd name="T63" fmla="*/ 5 h 190"/>
                  <a:gd name="T64" fmla="*/ 121 w 197"/>
                  <a:gd name="T65" fmla="*/ 0 h 190"/>
                  <a:gd name="T66" fmla="*/ 130 w 197"/>
                  <a:gd name="T67" fmla="*/ 0 h 190"/>
                  <a:gd name="T68" fmla="*/ 131 w 197"/>
                  <a:gd name="T69" fmla="*/ 7 h 190"/>
                  <a:gd name="T70" fmla="*/ 151 w 197"/>
                  <a:gd name="T71" fmla="*/ 11 h 190"/>
                  <a:gd name="T72" fmla="*/ 168 w 197"/>
                  <a:gd name="T73" fmla="*/ 19 h 190"/>
                  <a:gd name="T74" fmla="*/ 184 w 197"/>
                  <a:gd name="T75" fmla="*/ 25 h 190"/>
                  <a:gd name="T76" fmla="*/ 194 w 197"/>
                  <a:gd name="T77" fmla="*/ 33 h 190"/>
                  <a:gd name="T78" fmla="*/ 194 w 197"/>
                  <a:gd name="T79" fmla="*/ 43 h 190"/>
                  <a:gd name="T80" fmla="*/ 196 w 197"/>
                  <a:gd name="T81" fmla="*/ 6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97" h="190">
                    <a:moveTo>
                      <a:pt x="196" y="65"/>
                    </a:moveTo>
                    <a:cubicBezTo>
                      <a:pt x="195" y="72"/>
                      <a:pt x="196" y="73"/>
                      <a:pt x="194" y="79"/>
                    </a:cubicBezTo>
                    <a:cubicBezTo>
                      <a:pt x="193" y="84"/>
                      <a:pt x="191" y="85"/>
                      <a:pt x="190" y="91"/>
                    </a:cubicBezTo>
                    <a:cubicBezTo>
                      <a:pt x="189" y="97"/>
                      <a:pt x="190" y="99"/>
                      <a:pt x="190" y="103"/>
                    </a:cubicBezTo>
                    <a:cubicBezTo>
                      <a:pt x="190" y="107"/>
                      <a:pt x="186" y="111"/>
                      <a:pt x="189" y="114"/>
                    </a:cubicBezTo>
                    <a:cubicBezTo>
                      <a:pt x="192" y="116"/>
                      <a:pt x="195" y="117"/>
                      <a:pt x="192" y="122"/>
                    </a:cubicBezTo>
                    <a:cubicBezTo>
                      <a:pt x="189" y="127"/>
                      <a:pt x="182" y="133"/>
                      <a:pt x="181" y="138"/>
                    </a:cubicBezTo>
                    <a:cubicBezTo>
                      <a:pt x="180" y="142"/>
                      <a:pt x="176" y="157"/>
                      <a:pt x="177" y="160"/>
                    </a:cubicBezTo>
                    <a:cubicBezTo>
                      <a:pt x="177" y="163"/>
                      <a:pt x="177" y="161"/>
                      <a:pt x="170" y="166"/>
                    </a:cubicBezTo>
                    <a:cubicBezTo>
                      <a:pt x="163" y="171"/>
                      <a:pt x="157" y="178"/>
                      <a:pt x="154" y="182"/>
                    </a:cubicBezTo>
                    <a:cubicBezTo>
                      <a:pt x="152" y="183"/>
                      <a:pt x="151" y="185"/>
                      <a:pt x="149" y="188"/>
                    </a:cubicBezTo>
                    <a:cubicBezTo>
                      <a:pt x="145" y="186"/>
                      <a:pt x="142" y="190"/>
                      <a:pt x="131" y="188"/>
                    </a:cubicBezTo>
                    <a:cubicBezTo>
                      <a:pt x="121" y="185"/>
                      <a:pt x="121" y="184"/>
                      <a:pt x="113" y="183"/>
                    </a:cubicBezTo>
                    <a:cubicBezTo>
                      <a:pt x="107" y="182"/>
                      <a:pt x="100" y="181"/>
                      <a:pt x="97" y="182"/>
                    </a:cubicBezTo>
                    <a:cubicBezTo>
                      <a:pt x="98" y="178"/>
                      <a:pt x="98" y="174"/>
                      <a:pt x="91" y="172"/>
                    </a:cubicBezTo>
                    <a:cubicBezTo>
                      <a:pt x="80" y="168"/>
                      <a:pt x="65" y="167"/>
                      <a:pt x="63" y="155"/>
                    </a:cubicBezTo>
                    <a:cubicBezTo>
                      <a:pt x="60" y="144"/>
                      <a:pt x="69" y="137"/>
                      <a:pt x="60" y="134"/>
                    </a:cubicBezTo>
                    <a:cubicBezTo>
                      <a:pt x="50" y="131"/>
                      <a:pt x="50" y="130"/>
                      <a:pt x="49" y="125"/>
                    </a:cubicBezTo>
                    <a:cubicBezTo>
                      <a:pt x="48" y="121"/>
                      <a:pt x="41" y="119"/>
                      <a:pt x="35" y="115"/>
                    </a:cubicBezTo>
                    <a:cubicBezTo>
                      <a:pt x="28" y="111"/>
                      <a:pt x="26" y="111"/>
                      <a:pt x="22" y="103"/>
                    </a:cubicBezTo>
                    <a:cubicBezTo>
                      <a:pt x="18" y="94"/>
                      <a:pt x="18" y="96"/>
                      <a:pt x="13" y="83"/>
                    </a:cubicBezTo>
                    <a:cubicBezTo>
                      <a:pt x="8" y="71"/>
                      <a:pt x="1" y="63"/>
                      <a:pt x="1" y="63"/>
                    </a:cubicBezTo>
                    <a:cubicBezTo>
                      <a:pt x="1" y="63"/>
                      <a:pt x="1" y="62"/>
                      <a:pt x="0" y="61"/>
                    </a:cubicBezTo>
                    <a:cubicBezTo>
                      <a:pt x="3" y="60"/>
                      <a:pt x="6" y="61"/>
                      <a:pt x="8" y="61"/>
                    </a:cubicBezTo>
                    <a:cubicBezTo>
                      <a:pt x="13" y="61"/>
                      <a:pt x="16" y="63"/>
                      <a:pt x="22" y="65"/>
                    </a:cubicBezTo>
                    <a:cubicBezTo>
                      <a:pt x="28" y="67"/>
                      <a:pt x="34" y="69"/>
                      <a:pt x="38" y="69"/>
                    </a:cubicBezTo>
                    <a:cubicBezTo>
                      <a:pt x="42" y="69"/>
                      <a:pt x="45" y="64"/>
                      <a:pt x="53" y="58"/>
                    </a:cubicBezTo>
                    <a:cubicBezTo>
                      <a:pt x="61" y="53"/>
                      <a:pt x="59" y="53"/>
                      <a:pt x="62" y="46"/>
                    </a:cubicBezTo>
                    <a:cubicBezTo>
                      <a:pt x="65" y="38"/>
                      <a:pt x="67" y="39"/>
                      <a:pt x="71" y="35"/>
                    </a:cubicBezTo>
                    <a:cubicBezTo>
                      <a:pt x="74" y="31"/>
                      <a:pt x="82" y="31"/>
                      <a:pt x="86" y="29"/>
                    </a:cubicBezTo>
                    <a:cubicBezTo>
                      <a:pt x="91" y="27"/>
                      <a:pt x="90" y="22"/>
                      <a:pt x="90" y="16"/>
                    </a:cubicBezTo>
                    <a:cubicBezTo>
                      <a:pt x="90" y="10"/>
                      <a:pt x="97" y="9"/>
                      <a:pt x="99" y="5"/>
                    </a:cubicBezTo>
                    <a:cubicBezTo>
                      <a:pt x="101" y="0"/>
                      <a:pt x="115" y="0"/>
                      <a:pt x="121" y="0"/>
                    </a:cubicBezTo>
                    <a:cubicBezTo>
                      <a:pt x="125" y="0"/>
                      <a:pt x="128" y="0"/>
                      <a:pt x="130" y="0"/>
                    </a:cubicBezTo>
                    <a:cubicBezTo>
                      <a:pt x="129" y="3"/>
                      <a:pt x="128" y="5"/>
                      <a:pt x="131" y="7"/>
                    </a:cubicBezTo>
                    <a:cubicBezTo>
                      <a:pt x="137" y="10"/>
                      <a:pt x="140" y="7"/>
                      <a:pt x="151" y="11"/>
                    </a:cubicBezTo>
                    <a:cubicBezTo>
                      <a:pt x="161" y="15"/>
                      <a:pt x="161" y="17"/>
                      <a:pt x="168" y="19"/>
                    </a:cubicBezTo>
                    <a:cubicBezTo>
                      <a:pt x="175" y="22"/>
                      <a:pt x="177" y="20"/>
                      <a:pt x="184" y="25"/>
                    </a:cubicBezTo>
                    <a:cubicBezTo>
                      <a:pt x="192" y="30"/>
                      <a:pt x="194" y="30"/>
                      <a:pt x="194" y="33"/>
                    </a:cubicBezTo>
                    <a:cubicBezTo>
                      <a:pt x="194" y="36"/>
                      <a:pt x="191" y="36"/>
                      <a:pt x="194" y="43"/>
                    </a:cubicBezTo>
                    <a:cubicBezTo>
                      <a:pt x="197" y="51"/>
                      <a:pt x="196" y="59"/>
                      <a:pt x="196" y="6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1" name="Freeform 449">
                <a:extLst>
                  <a:ext uri="{FF2B5EF4-FFF2-40B4-BE49-F238E27FC236}">
                    <a16:creationId xmlns:a16="http://schemas.microsoft.com/office/drawing/2014/main" id="{C1AA2FAC-2E22-3C0F-6C95-1D9C032884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0925" y="4287975"/>
                <a:ext cx="341891" cy="327025"/>
              </a:xfrm>
              <a:custGeom>
                <a:avLst/>
                <a:gdLst>
                  <a:gd name="T0" fmla="*/ 286 w 296"/>
                  <a:gd name="T1" fmla="*/ 75 h 279"/>
                  <a:gd name="T2" fmla="*/ 286 w 296"/>
                  <a:gd name="T3" fmla="*/ 107 h 279"/>
                  <a:gd name="T4" fmla="*/ 278 w 296"/>
                  <a:gd name="T5" fmla="*/ 127 h 279"/>
                  <a:gd name="T6" fmla="*/ 270 w 296"/>
                  <a:gd name="T7" fmla="*/ 152 h 279"/>
                  <a:gd name="T8" fmla="*/ 277 w 296"/>
                  <a:gd name="T9" fmla="*/ 164 h 279"/>
                  <a:gd name="T10" fmla="*/ 211 w 296"/>
                  <a:gd name="T11" fmla="*/ 205 h 279"/>
                  <a:gd name="T12" fmla="*/ 200 w 296"/>
                  <a:gd name="T13" fmla="*/ 210 h 279"/>
                  <a:gd name="T14" fmla="*/ 169 w 296"/>
                  <a:gd name="T15" fmla="*/ 226 h 279"/>
                  <a:gd name="T16" fmla="*/ 150 w 296"/>
                  <a:gd name="T17" fmla="*/ 245 h 279"/>
                  <a:gd name="T18" fmla="*/ 132 w 296"/>
                  <a:gd name="T19" fmla="*/ 268 h 279"/>
                  <a:gd name="T20" fmla="*/ 101 w 296"/>
                  <a:gd name="T21" fmla="*/ 275 h 279"/>
                  <a:gd name="T22" fmla="*/ 79 w 296"/>
                  <a:gd name="T23" fmla="*/ 271 h 279"/>
                  <a:gd name="T24" fmla="*/ 63 w 296"/>
                  <a:gd name="T25" fmla="*/ 260 h 279"/>
                  <a:gd name="T26" fmla="*/ 37 w 296"/>
                  <a:gd name="T27" fmla="*/ 266 h 279"/>
                  <a:gd name="T28" fmla="*/ 5 w 296"/>
                  <a:gd name="T29" fmla="*/ 136 h 279"/>
                  <a:gd name="T30" fmla="*/ 52 w 296"/>
                  <a:gd name="T31" fmla="*/ 122 h 279"/>
                  <a:gd name="T32" fmla="*/ 56 w 296"/>
                  <a:gd name="T33" fmla="*/ 99 h 279"/>
                  <a:gd name="T34" fmla="*/ 62 w 296"/>
                  <a:gd name="T35" fmla="*/ 81 h 279"/>
                  <a:gd name="T36" fmla="*/ 72 w 296"/>
                  <a:gd name="T37" fmla="*/ 88 h 279"/>
                  <a:gd name="T38" fmla="*/ 91 w 296"/>
                  <a:gd name="T39" fmla="*/ 99 h 279"/>
                  <a:gd name="T40" fmla="*/ 126 w 296"/>
                  <a:gd name="T41" fmla="*/ 106 h 279"/>
                  <a:gd name="T42" fmla="*/ 139 w 296"/>
                  <a:gd name="T43" fmla="*/ 106 h 279"/>
                  <a:gd name="T44" fmla="*/ 152 w 296"/>
                  <a:gd name="T45" fmla="*/ 116 h 279"/>
                  <a:gd name="T46" fmla="*/ 167 w 296"/>
                  <a:gd name="T47" fmla="*/ 129 h 279"/>
                  <a:gd name="T48" fmla="*/ 182 w 296"/>
                  <a:gd name="T49" fmla="*/ 147 h 279"/>
                  <a:gd name="T50" fmla="*/ 194 w 296"/>
                  <a:gd name="T51" fmla="*/ 145 h 279"/>
                  <a:gd name="T52" fmla="*/ 196 w 296"/>
                  <a:gd name="T53" fmla="*/ 112 h 279"/>
                  <a:gd name="T54" fmla="*/ 176 w 296"/>
                  <a:gd name="T55" fmla="*/ 114 h 279"/>
                  <a:gd name="T56" fmla="*/ 164 w 296"/>
                  <a:gd name="T57" fmla="*/ 91 h 279"/>
                  <a:gd name="T58" fmla="*/ 171 w 296"/>
                  <a:gd name="T59" fmla="*/ 62 h 279"/>
                  <a:gd name="T60" fmla="*/ 168 w 296"/>
                  <a:gd name="T61" fmla="*/ 34 h 279"/>
                  <a:gd name="T62" fmla="*/ 178 w 296"/>
                  <a:gd name="T63" fmla="*/ 20 h 279"/>
                  <a:gd name="T64" fmla="*/ 193 w 296"/>
                  <a:gd name="T65" fmla="*/ 6 h 279"/>
                  <a:gd name="T66" fmla="*/ 224 w 296"/>
                  <a:gd name="T67" fmla="*/ 0 h 279"/>
                  <a:gd name="T68" fmla="*/ 249 w 296"/>
                  <a:gd name="T69" fmla="*/ 20 h 279"/>
                  <a:gd name="T70" fmla="*/ 279 w 296"/>
                  <a:gd name="T71" fmla="*/ 37 h 279"/>
                  <a:gd name="T72" fmla="*/ 287 w 296"/>
                  <a:gd name="T73" fmla="*/ 48 h 279"/>
                  <a:gd name="T74" fmla="*/ 294 w 296"/>
                  <a:gd name="T75" fmla="*/ 69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96" h="279">
                    <a:moveTo>
                      <a:pt x="294" y="69"/>
                    </a:moveTo>
                    <a:cubicBezTo>
                      <a:pt x="293" y="72"/>
                      <a:pt x="285" y="68"/>
                      <a:pt x="286" y="75"/>
                    </a:cubicBezTo>
                    <a:cubicBezTo>
                      <a:pt x="286" y="83"/>
                      <a:pt x="289" y="86"/>
                      <a:pt x="288" y="93"/>
                    </a:cubicBezTo>
                    <a:cubicBezTo>
                      <a:pt x="286" y="99"/>
                      <a:pt x="284" y="100"/>
                      <a:pt x="286" y="107"/>
                    </a:cubicBezTo>
                    <a:cubicBezTo>
                      <a:pt x="288" y="113"/>
                      <a:pt x="295" y="119"/>
                      <a:pt x="290" y="120"/>
                    </a:cubicBezTo>
                    <a:cubicBezTo>
                      <a:pt x="285" y="122"/>
                      <a:pt x="279" y="124"/>
                      <a:pt x="278" y="127"/>
                    </a:cubicBezTo>
                    <a:cubicBezTo>
                      <a:pt x="277" y="131"/>
                      <a:pt x="281" y="133"/>
                      <a:pt x="277" y="139"/>
                    </a:cubicBezTo>
                    <a:cubicBezTo>
                      <a:pt x="272" y="146"/>
                      <a:pt x="269" y="147"/>
                      <a:pt x="270" y="152"/>
                    </a:cubicBezTo>
                    <a:cubicBezTo>
                      <a:pt x="271" y="157"/>
                      <a:pt x="270" y="158"/>
                      <a:pt x="276" y="163"/>
                    </a:cubicBezTo>
                    <a:cubicBezTo>
                      <a:pt x="277" y="163"/>
                      <a:pt x="277" y="163"/>
                      <a:pt x="277" y="164"/>
                    </a:cubicBezTo>
                    <a:cubicBezTo>
                      <a:pt x="261" y="170"/>
                      <a:pt x="208" y="192"/>
                      <a:pt x="207" y="194"/>
                    </a:cubicBezTo>
                    <a:cubicBezTo>
                      <a:pt x="205" y="197"/>
                      <a:pt x="210" y="200"/>
                      <a:pt x="211" y="205"/>
                    </a:cubicBezTo>
                    <a:cubicBezTo>
                      <a:pt x="211" y="207"/>
                      <a:pt x="210" y="209"/>
                      <a:pt x="209" y="210"/>
                    </a:cubicBezTo>
                    <a:cubicBezTo>
                      <a:pt x="207" y="210"/>
                      <a:pt x="204" y="210"/>
                      <a:pt x="200" y="210"/>
                    </a:cubicBezTo>
                    <a:cubicBezTo>
                      <a:pt x="194" y="210"/>
                      <a:pt x="180" y="210"/>
                      <a:pt x="178" y="215"/>
                    </a:cubicBezTo>
                    <a:cubicBezTo>
                      <a:pt x="176" y="219"/>
                      <a:pt x="169" y="220"/>
                      <a:pt x="169" y="226"/>
                    </a:cubicBezTo>
                    <a:cubicBezTo>
                      <a:pt x="169" y="232"/>
                      <a:pt x="170" y="237"/>
                      <a:pt x="165" y="239"/>
                    </a:cubicBezTo>
                    <a:cubicBezTo>
                      <a:pt x="161" y="241"/>
                      <a:pt x="153" y="241"/>
                      <a:pt x="150" y="245"/>
                    </a:cubicBezTo>
                    <a:cubicBezTo>
                      <a:pt x="146" y="249"/>
                      <a:pt x="144" y="248"/>
                      <a:pt x="141" y="256"/>
                    </a:cubicBezTo>
                    <a:cubicBezTo>
                      <a:pt x="138" y="263"/>
                      <a:pt x="140" y="263"/>
                      <a:pt x="132" y="268"/>
                    </a:cubicBezTo>
                    <a:cubicBezTo>
                      <a:pt x="124" y="274"/>
                      <a:pt x="121" y="279"/>
                      <a:pt x="117" y="279"/>
                    </a:cubicBezTo>
                    <a:cubicBezTo>
                      <a:pt x="113" y="279"/>
                      <a:pt x="107" y="277"/>
                      <a:pt x="101" y="275"/>
                    </a:cubicBezTo>
                    <a:cubicBezTo>
                      <a:pt x="95" y="273"/>
                      <a:pt x="92" y="271"/>
                      <a:pt x="87" y="271"/>
                    </a:cubicBezTo>
                    <a:cubicBezTo>
                      <a:pt x="85" y="271"/>
                      <a:pt x="82" y="270"/>
                      <a:pt x="79" y="271"/>
                    </a:cubicBezTo>
                    <a:cubicBezTo>
                      <a:pt x="78" y="268"/>
                      <a:pt x="77" y="264"/>
                      <a:pt x="75" y="263"/>
                    </a:cubicBezTo>
                    <a:cubicBezTo>
                      <a:pt x="72" y="262"/>
                      <a:pt x="72" y="259"/>
                      <a:pt x="63" y="260"/>
                    </a:cubicBezTo>
                    <a:cubicBezTo>
                      <a:pt x="54" y="262"/>
                      <a:pt x="53" y="260"/>
                      <a:pt x="46" y="264"/>
                    </a:cubicBezTo>
                    <a:cubicBezTo>
                      <a:pt x="43" y="266"/>
                      <a:pt x="40" y="266"/>
                      <a:pt x="37" y="266"/>
                    </a:cubicBezTo>
                    <a:cubicBezTo>
                      <a:pt x="30" y="259"/>
                      <a:pt x="6" y="237"/>
                      <a:pt x="5" y="230"/>
                    </a:cubicBezTo>
                    <a:cubicBezTo>
                      <a:pt x="3" y="221"/>
                      <a:pt x="0" y="137"/>
                      <a:pt x="5" y="136"/>
                    </a:cubicBezTo>
                    <a:cubicBezTo>
                      <a:pt x="9" y="136"/>
                      <a:pt x="57" y="139"/>
                      <a:pt x="54" y="136"/>
                    </a:cubicBezTo>
                    <a:cubicBezTo>
                      <a:pt x="51" y="134"/>
                      <a:pt x="44" y="126"/>
                      <a:pt x="52" y="122"/>
                    </a:cubicBezTo>
                    <a:cubicBezTo>
                      <a:pt x="59" y="117"/>
                      <a:pt x="55" y="112"/>
                      <a:pt x="54" y="109"/>
                    </a:cubicBezTo>
                    <a:cubicBezTo>
                      <a:pt x="54" y="106"/>
                      <a:pt x="56" y="103"/>
                      <a:pt x="56" y="99"/>
                    </a:cubicBezTo>
                    <a:cubicBezTo>
                      <a:pt x="56" y="95"/>
                      <a:pt x="55" y="85"/>
                      <a:pt x="56" y="80"/>
                    </a:cubicBezTo>
                    <a:cubicBezTo>
                      <a:pt x="59" y="80"/>
                      <a:pt x="59" y="77"/>
                      <a:pt x="62" y="81"/>
                    </a:cubicBezTo>
                    <a:cubicBezTo>
                      <a:pt x="65" y="85"/>
                      <a:pt x="60" y="93"/>
                      <a:pt x="65" y="91"/>
                    </a:cubicBezTo>
                    <a:cubicBezTo>
                      <a:pt x="70" y="90"/>
                      <a:pt x="61" y="88"/>
                      <a:pt x="72" y="88"/>
                    </a:cubicBezTo>
                    <a:cubicBezTo>
                      <a:pt x="83" y="88"/>
                      <a:pt x="87" y="83"/>
                      <a:pt x="88" y="88"/>
                    </a:cubicBezTo>
                    <a:cubicBezTo>
                      <a:pt x="88" y="94"/>
                      <a:pt x="84" y="95"/>
                      <a:pt x="91" y="99"/>
                    </a:cubicBezTo>
                    <a:cubicBezTo>
                      <a:pt x="97" y="102"/>
                      <a:pt x="99" y="104"/>
                      <a:pt x="107" y="106"/>
                    </a:cubicBezTo>
                    <a:cubicBezTo>
                      <a:pt x="116" y="107"/>
                      <a:pt x="125" y="110"/>
                      <a:pt x="126" y="106"/>
                    </a:cubicBezTo>
                    <a:cubicBezTo>
                      <a:pt x="127" y="101"/>
                      <a:pt x="128" y="97"/>
                      <a:pt x="130" y="98"/>
                    </a:cubicBezTo>
                    <a:cubicBezTo>
                      <a:pt x="133" y="99"/>
                      <a:pt x="137" y="103"/>
                      <a:pt x="139" y="106"/>
                    </a:cubicBezTo>
                    <a:cubicBezTo>
                      <a:pt x="141" y="108"/>
                      <a:pt x="140" y="112"/>
                      <a:pt x="142" y="114"/>
                    </a:cubicBezTo>
                    <a:cubicBezTo>
                      <a:pt x="145" y="116"/>
                      <a:pt x="149" y="115"/>
                      <a:pt x="152" y="116"/>
                    </a:cubicBezTo>
                    <a:cubicBezTo>
                      <a:pt x="155" y="117"/>
                      <a:pt x="155" y="117"/>
                      <a:pt x="159" y="120"/>
                    </a:cubicBezTo>
                    <a:cubicBezTo>
                      <a:pt x="164" y="124"/>
                      <a:pt x="166" y="124"/>
                      <a:pt x="167" y="129"/>
                    </a:cubicBezTo>
                    <a:cubicBezTo>
                      <a:pt x="168" y="134"/>
                      <a:pt x="173" y="136"/>
                      <a:pt x="174" y="140"/>
                    </a:cubicBezTo>
                    <a:cubicBezTo>
                      <a:pt x="175" y="144"/>
                      <a:pt x="178" y="148"/>
                      <a:pt x="182" y="147"/>
                    </a:cubicBezTo>
                    <a:cubicBezTo>
                      <a:pt x="186" y="147"/>
                      <a:pt x="186" y="143"/>
                      <a:pt x="189" y="143"/>
                    </a:cubicBezTo>
                    <a:cubicBezTo>
                      <a:pt x="191" y="143"/>
                      <a:pt x="194" y="141"/>
                      <a:pt x="194" y="145"/>
                    </a:cubicBezTo>
                    <a:cubicBezTo>
                      <a:pt x="195" y="148"/>
                      <a:pt x="198" y="147"/>
                      <a:pt x="198" y="147"/>
                    </a:cubicBezTo>
                    <a:cubicBezTo>
                      <a:pt x="198" y="147"/>
                      <a:pt x="200" y="108"/>
                      <a:pt x="196" y="112"/>
                    </a:cubicBezTo>
                    <a:cubicBezTo>
                      <a:pt x="191" y="116"/>
                      <a:pt x="192" y="119"/>
                      <a:pt x="186" y="119"/>
                    </a:cubicBezTo>
                    <a:cubicBezTo>
                      <a:pt x="181" y="119"/>
                      <a:pt x="177" y="116"/>
                      <a:pt x="176" y="114"/>
                    </a:cubicBezTo>
                    <a:cubicBezTo>
                      <a:pt x="175" y="112"/>
                      <a:pt x="173" y="112"/>
                      <a:pt x="168" y="105"/>
                    </a:cubicBezTo>
                    <a:cubicBezTo>
                      <a:pt x="163" y="97"/>
                      <a:pt x="160" y="96"/>
                      <a:pt x="164" y="91"/>
                    </a:cubicBezTo>
                    <a:cubicBezTo>
                      <a:pt x="168" y="86"/>
                      <a:pt x="168" y="82"/>
                      <a:pt x="169" y="76"/>
                    </a:cubicBezTo>
                    <a:cubicBezTo>
                      <a:pt x="171" y="70"/>
                      <a:pt x="172" y="64"/>
                      <a:pt x="171" y="62"/>
                    </a:cubicBezTo>
                    <a:cubicBezTo>
                      <a:pt x="170" y="60"/>
                      <a:pt x="170" y="51"/>
                      <a:pt x="169" y="47"/>
                    </a:cubicBezTo>
                    <a:cubicBezTo>
                      <a:pt x="169" y="42"/>
                      <a:pt x="170" y="35"/>
                      <a:pt x="168" y="34"/>
                    </a:cubicBezTo>
                    <a:cubicBezTo>
                      <a:pt x="165" y="32"/>
                      <a:pt x="159" y="33"/>
                      <a:pt x="164" y="29"/>
                    </a:cubicBezTo>
                    <a:cubicBezTo>
                      <a:pt x="169" y="25"/>
                      <a:pt x="178" y="24"/>
                      <a:pt x="178" y="20"/>
                    </a:cubicBezTo>
                    <a:cubicBezTo>
                      <a:pt x="178" y="16"/>
                      <a:pt x="174" y="11"/>
                      <a:pt x="179" y="10"/>
                    </a:cubicBezTo>
                    <a:cubicBezTo>
                      <a:pt x="183" y="9"/>
                      <a:pt x="181" y="6"/>
                      <a:pt x="193" y="6"/>
                    </a:cubicBezTo>
                    <a:cubicBezTo>
                      <a:pt x="205" y="6"/>
                      <a:pt x="209" y="4"/>
                      <a:pt x="210" y="4"/>
                    </a:cubicBezTo>
                    <a:cubicBezTo>
                      <a:pt x="211" y="3"/>
                      <a:pt x="220" y="1"/>
                      <a:pt x="224" y="0"/>
                    </a:cubicBezTo>
                    <a:cubicBezTo>
                      <a:pt x="225" y="4"/>
                      <a:pt x="227" y="7"/>
                      <a:pt x="228" y="8"/>
                    </a:cubicBezTo>
                    <a:cubicBezTo>
                      <a:pt x="233" y="14"/>
                      <a:pt x="242" y="15"/>
                      <a:pt x="249" y="20"/>
                    </a:cubicBezTo>
                    <a:cubicBezTo>
                      <a:pt x="249" y="20"/>
                      <a:pt x="262" y="26"/>
                      <a:pt x="267" y="29"/>
                    </a:cubicBezTo>
                    <a:cubicBezTo>
                      <a:pt x="272" y="31"/>
                      <a:pt x="276" y="29"/>
                      <a:pt x="279" y="37"/>
                    </a:cubicBezTo>
                    <a:cubicBezTo>
                      <a:pt x="279" y="37"/>
                      <a:pt x="279" y="37"/>
                      <a:pt x="279" y="37"/>
                    </a:cubicBezTo>
                    <a:cubicBezTo>
                      <a:pt x="283" y="45"/>
                      <a:pt x="287" y="42"/>
                      <a:pt x="287" y="48"/>
                    </a:cubicBezTo>
                    <a:cubicBezTo>
                      <a:pt x="288" y="54"/>
                      <a:pt x="288" y="54"/>
                      <a:pt x="291" y="57"/>
                    </a:cubicBezTo>
                    <a:cubicBezTo>
                      <a:pt x="293" y="60"/>
                      <a:pt x="296" y="65"/>
                      <a:pt x="294" y="6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2" name="Freeform 450">
                <a:extLst>
                  <a:ext uri="{FF2B5EF4-FFF2-40B4-BE49-F238E27FC236}">
                    <a16:creationId xmlns:a16="http://schemas.microsoft.com/office/drawing/2014/main" id="{923D004E-0BBD-242D-5C33-0CB80E4EE4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8219" y="4367350"/>
                <a:ext cx="305984" cy="539750"/>
              </a:xfrm>
              <a:custGeom>
                <a:avLst/>
                <a:gdLst>
                  <a:gd name="T0" fmla="*/ 258 w 265"/>
                  <a:gd name="T1" fmla="*/ 133 h 459"/>
                  <a:gd name="T2" fmla="*/ 246 w 265"/>
                  <a:gd name="T3" fmla="*/ 156 h 459"/>
                  <a:gd name="T4" fmla="*/ 224 w 265"/>
                  <a:gd name="T5" fmla="*/ 177 h 459"/>
                  <a:gd name="T6" fmla="*/ 202 w 265"/>
                  <a:gd name="T7" fmla="*/ 189 h 459"/>
                  <a:gd name="T8" fmla="*/ 180 w 265"/>
                  <a:gd name="T9" fmla="*/ 196 h 459"/>
                  <a:gd name="T10" fmla="*/ 164 w 265"/>
                  <a:gd name="T11" fmla="*/ 215 h 459"/>
                  <a:gd name="T12" fmla="*/ 150 w 265"/>
                  <a:gd name="T13" fmla="*/ 226 h 459"/>
                  <a:gd name="T14" fmla="*/ 127 w 265"/>
                  <a:gd name="T15" fmla="*/ 246 h 459"/>
                  <a:gd name="T16" fmla="*/ 113 w 265"/>
                  <a:gd name="T17" fmla="*/ 261 h 459"/>
                  <a:gd name="T18" fmla="*/ 108 w 265"/>
                  <a:gd name="T19" fmla="*/ 278 h 459"/>
                  <a:gd name="T20" fmla="*/ 118 w 265"/>
                  <a:gd name="T21" fmla="*/ 299 h 459"/>
                  <a:gd name="T22" fmla="*/ 122 w 265"/>
                  <a:gd name="T23" fmla="*/ 319 h 459"/>
                  <a:gd name="T24" fmla="*/ 127 w 265"/>
                  <a:gd name="T25" fmla="*/ 344 h 459"/>
                  <a:gd name="T26" fmla="*/ 121 w 265"/>
                  <a:gd name="T27" fmla="*/ 368 h 459"/>
                  <a:gd name="T28" fmla="*/ 112 w 265"/>
                  <a:gd name="T29" fmla="*/ 394 h 459"/>
                  <a:gd name="T30" fmla="*/ 88 w 265"/>
                  <a:gd name="T31" fmla="*/ 405 h 459"/>
                  <a:gd name="T32" fmla="*/ 61 w 265"/>
                  <a:gd name="T33" fmla="*/ 415 h 459"/>
                  <a:gd name="T34" fmla="*/ 52 w 265"/>
                  <a:gd name="T35" fmla="*/ 437 h 459"/>
                  <a:gd name="T36" fmla="*/ 57 w 265"/>
                  <a:gd name="T37" fmla="*/ 459 h 459"/>
                  <a:gd name="T38" fmla="*/ 35 w 265"/>
                  <a:gd name="T39" fmla="*/ 457 h 459"/>
                  <a:gd name="T40" fmla="*/ 38 w 265"/>
                  <a:gd name="T41" fmla="*/ 434 h 459"/>
                  <a:gd name="T42" fmla="*/ 36 w 265"/>
                  <a:gd name="T43" fmla="*/ 426 h 459"/>
                  <a:gd name="T44" fmla="*/ 36 w 265"/>
                  <a:gd name="T45" fmla="*/ 389 h 459"/>
                  <a:gd name="T46" fmla="*/ 29 w 265"/>
                  <a:gd name="T47" fmla="*/ 356 h 459"/>
                  <a:gd name="T48" fmla="*/ 23 w 265"/>
                  <a:gd name="T49" fmla="*/ 330 h 459"/>
                  <a:gd name="T50" fmla="*/ 44 w 265"/>
                  <a:gd name="T51" fmla="*/ 308 h 459"/>
                  <a:gd name="T52" fmla="*/ 55 w 265"/>
                  <a:gd name="T53" fmla="*/ 280 h 459"/>
                  <a:gd name="T54" fmla="*/ 63 w 265"/>
                  <a:gd name="T55" fmla="*/ 256 h 459"/>
                  <a:gd name="T56" fmla="*/ 64 w 265"/>
                  <a:gd name="T57" fmla="*/ 233 h 459"/>
                  <a:gd name="T58" fmla="*/ 70 w 265"/>
                  <a:gd name="T59" fmla="*/ 207 h 459"/>
                  <a:gd name="T60" fmla="*/ 68 w 265"/>
                  <a:gd name="T61" fmla="*/ 175 h 459"/>
                  <a:gd name="T62" fmla="*/ 42 w 265"/>
                  <a:gd name="T63" fmla="*/ 161 h 459"/>
                  <a:gd name="T64" fmla="*/ 5 w 265"/>
                  <a:gd name="T65" fmla="*/ 149 h 459"/>
                  <a:gd name="T66" fmla="*/ 6 w 265"/>
                  <a:gd name="T67" fmla="*/ 137 h 459"/>
                  <a:gd name="T68" fmla="*/ 72 w 265"/>
                  <a:gd name="T69" fmla="*/ 96 h 459"/>
                  <a:gd name="T70" fmla="*/ 92 w 265"/>
                  <a:gd name="T71" fmla="*/ 110 h 459"/>
                  <a:gd name="T72" fmla="*/ 111 w 265"/>
                  <a:gd name="T73" fmla="*/ 127 h 459"/>
                  <a:gd name="T74" fmla="*/ 103 w 265"/>
                  <a:gd name="T75" fmla="*/ 155 h 459"/>
                  <a:gd name="T76" fmla="*/ 120 w 265"/>
                  <a:gd name="T77" fmla="*/ 182 h 459"/>
                  <a:gd name="T78" fmla="*/ 126 w 265"/>
                  <a:gd name="T79" fmla="*/ 171 h 459"/>
                  <a:gd name="T80" fmla="*/ 135 w 265"/>
                  <a:gd name="T81" fmla="*/ 154 h 459"/>
                  <a:gd name="T82" fmla="*/ 140 w 265"/>
                  <a:gd name="T83" fmla="*/ 122 h 459"/>
                  <a:gd name="T84" fmla="*/ 119 w 265"/>
                  <a:gd name="T85" fmla="*/ 85 h 459"/>
                  <a:gd name="T86" fmla="*/ 116 w 265"/>
                  <a:gd name="T87" fmla="*/ 75 h 459"/>
                  <a:gd name="T88" fmla="*/ 116 w 265"/>
                  <a:gd name="T89" fmla="*/ 47 h 459"/>
                  <a:gd name="T90" fmla="*/ 122 w 265"/>
                  <a:gd name="T91" fmla="*/ 29 h 459"/>
                  <a:gd name="T92" fmla="*/ 152 w 265"/>
                  <a:gd name="T93" fmla="*/ 27 h 459"/>
                  <a:gd name="T94" fmla="*/ 179 w 265"/>
                  <a:gd name="T95" fmla="*/ 31 h 459"/>
                  <a:gd name="T96" fmla="*/ 201 w 265"/>
                  <a:gd name="T97" fmla="*/ 18 h 459"/>
                  <a:gd name="T98" fmla="*/ 227 w 265"/>
                  <a:gd name="T99" fmla="*/ 17 h 459"/>
                  <a:gd name="T100" fmla="*/ 259 w 265"/>
                  <a:gd name="T101" fmla="*/ 0 h 459"/>
                  <a:gd name="T102" fmla="*/ 259 w 265"/>
                  <a:gd name="T103" fmla="*/ 18 h 459"/>
                  <a:gd name="T104" fmla="*/ 259 w 265"/>
                  <a:gd name="T105" fmla="*/ 49 h 459"/>
                  <a:gd name="T106" fmla="*/ 259 w 265"/>
                  <a:gd name="T107" fmla="*/ 88 h 459"/>
                  <a:gd name="T108" fmla="*/ 264 w 265"/>
                  <a:gd name="T109" fmla="*/ 110 h 4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5" h="459">
                    <a:moveTo>
                      <a:pt x="263" y="121"/>
                    </a:moveTo>
                    <a:cubicBezTo>
                      <a:pt x="261" y="129"/>
                      <a:pt x="258" y="129"/>
                      <a:pt x="258" y="133"/>
                    </a:cubicBezTo>
                    <a:cubicBezTo>
                      <a:pt x="257" y="137"/>
                      <a:pt x="259" y="141"/>
                      <a:pt x="255" y="145"/>
                    </a:cubicBezTo>
                    <a:cubicBezTo>
                      <a:pt x="251" y="150"/>
                      <a:pt x="249" y="152"/>
                      <a:pt x="246" y="156"/>
                    </a:cubicBezTo>
                    <a:cubicBezTo>
                      <a:pt x="243" y="161"/>
                      <a:pt x="237" y="163"/>
                      <a:pt x="234" y="167"/>
                    </a:cubicBezTo>
                    <a:cubicBezTo>
                      <a:pt x="231" y="171"/>
                      <a:pt x="228" y="176"/>
                      <a:pt x="224" y="177"/>
                    </a:cubicBezTo>
                    <a:cubicBezTo>
                      <a:pt x="220" y="178"/>
                      <a:pt x="217" y="180"/>
                      <a:pt x="215" y="182"/>
                    </a:cubicBezTo>
                    <a:cubicBezTo>
                      <a:pt x="212" y="184"/>
                      <a:pt x="206" y="187"/>
                      <a:pt x="202" y="189"/>
                    </a:cubicBezTo>
                    <a:cubicBezTo>
                      <a:pt x="198" y="190"/>
                      <a:pt x="192" y="190"/>
                      <a:pt x="192" y="191"/>
                    </a:cubicBezTo>
                    <a:cubicBezTo>
                      <a:pt x="192" y="192"/>
                      <a:pt x="184" y="192"/>
                      <a:pt x="180" y="196"/>
                    </a:cubicBezTo>
                    <a:cubicBezTo>
                      <a:pt x="176" y="200"/>
                      <a:pt x="174" y="201"/>
                      <a:pt x="169" y="205"/>
                    </a:cubicBezTo>
                    <a:cubicBezTo>
                      <a:pt x="163" y="209"/>
                      <a:pt x="164" y="214"/>
                      <a:pt x="164" y="215"/>
                    </a:cubicBezTo>
                    <a:cubicBezTo>
                      <a:pt x="164" y="217"/>
                      <a:pt x="161" y="216"/>
                      <a:pt x="158" y="219"/>
                    </a:cubicBezTo>
                    <a:cubicBezTo>
                      <a:pt x="155" y="222"/>
                      <a:pt x="151" y="222"/>
                      <a:pt x="150" y="226"/>
                    </a:cubicBezTo>
                    <a:cubicBezTo>
                      <a:pt x="148" y="230"/>
                      <a:pt x="146" y="232"/>
                      <a:pt x="140" y="236"/>
                    </a:cubicBezTo>
                    <a:cubicBezTo>
                      <a:pt x="134" y="240"/>
                      <a:pt x="129" y="241"/>
                      <a:pt x="127" y="246"/>
                    </a:cubicBezTo>
                    <a:cubicBezTo>
                      <a:pt x="125" y="250"/>
                      <a:pt x="126" y="253"/>
                      <a:pt x="121" y="257"/>
                    </a:cubicBezTo>
                    <a:cubicBezTo>
                      <a:pt x="116" y="261"/>
                      <a:pt x="118" y="257"/>
                      <a:pt x="113" y="261"/>
                    </a:cubicBezTo>
                    <a:cubicBezTo>
                      <a:pt x="108" y="264"/>
                      <a:pt x="107" y="262"/>
                      <a:pt x="107" y="268"/>
                    </a:cubicBezTo>
                    <a:cubicBezTo>
                      <a:pt x="108" y="274"/>
                      <a:pt x="107" y="274"/>
                      <a:pt x="108" y="278"/>
                    </a:cubicBezTo>
                    <a:cubicBezTo>
                      <a:pt x="109" y="282"/>
                      <a:pt x="114" y="284"/>
                      <a:pt x="116" y="288"/>
                    </a:cubicBezTo>
                    <a:cubicBezTo>
                      <a:pt x="118" y="292"/>
                      <a:pt x="118" y="295"/>
                      <a:pt x="118" y="299"/>
                    </a:cubicBezTo>
                    <a:cubicBezTo>
                      <a:pt x="117" y="303"/>
                      <a:pt x="119" y="306"/>
                      <a:pt x="121" y="309"/>
                    </a:cubicBezTo>
                    <a:cubicBezTo>
                      <a:pt x="122" y="312"/>
                      <a:pt x="122" y="315"/>
                      <a:pt x="122" y="319"/>
                    </a:cubicBezTo>
                    <a:cubicBezTo>
                      <a:pt x="122" y="324"/>
                      <a:pt x="121" y="319"/>
                      <a:pt x="124" y="329"/>
                    </a:cubicBezTo>
                    <a:cubicBezTo>
                      <a:pt x="128" y="338"/>
                      <a:pt x="128" y="340"/>
                      <a:pt x="127" y="344"/>
                    </a:cubicBezTo>
                    <a:cubicBezTo>
                      <a:pt x="127" y="349"/>
                      <a:pt x="128" y="356"/>
                      <a:pt x="126" y="358"/>
                    </a:cubicBezTo>
                    <a:cubicBezTo>
                      <a:pt x="124" y="359"/>
                      <a:pt x="120" y="362"/>
                      <a:pt x="121" y="368"/>
                    </a:cubicBezTo>
                    <a:cubicBezTo>
                      <a:pt x="122" y="373"/>
                      <a:pt x="126" y="376"/>
                      <a:pt x="123" y="381"/>
                    </a:cubicBezTo>
                    <a:cubicBezTo>
                      <a:pt x="120" y="385"/>
                      <a:pt x="117" y="392"/>
                      <a:pt x="112" y="394"/>
                    </a:cubicBezTo>
                    <a:cubicBezTo>
                      <a:pt x="107" y="397"/>
                      <a:pt x="108" y="393"/>
                      <a:pt x="102" y="398"/>
                    </a:cubicBezTo>
                    <a:cubicBezTo>
                      <a:pt x="95" y="402"/>
                      <a:pt x="96" y="402"/>
                      <a:pt x="88" y="405"/>
                    </a:cubicBezTo>
                    <a:cubicBezTo>
                      <a:pt x="81" y="408"/>
                      <a:pt x="83" y="408"/>
                      <a:pt x="74" y="411"/>
                    </a:cubicBezTo>
                    <a:cubicBezTo>
                      <a:pt x="66" y="414"/>
                      <a:pt x="66" y="410"/>
                      <a:pt x="61" y="415"/>
                    </a:cubicBezTo>
                    <a:cubicBezTo>
                      <a:pt x="56" y="420"/>
                      <a:pt x="51" y="419"/>
                      <a:pt x="51" y="424"/>
                    </a:cubicBezTo>
                    <a:cubicBezTo>
                      <a:pt x="50" y="429"/>
                      <a:pt x="49" y="434"/>
                      <a:pt x="52" y="437"/>
                    </a:cubicBezTo>
                    <a:cubicBezTo>
                      <a:pt x="55" y="440"/>
                      <a:pt x="57" y="445"/>
                      <a:pt x="57" y="449"/>
                    </a:cubicBezTo>
                    <a:cubicBezTo>
                      <a:pt x="57" y="452"/>
                      <a:pt x="58" y="454"/>
                      <a:pt x="57" y="459"/>
                    </a:cubicBezTo>
                    <a:cubicBezTo>
                      <a:pt x="52" y="458"/>
                      <a:pt x="40" y="457"/>
                      <a:pt x="36" y="457"/>
                    </a:cubicBezTo>
                    <a:cubicBezTo>
                      <a:pt x="35" y="457"/>
                      <a:pt x="35" y="457"/>
                      <a:pt x="35" y="457"/>
                    </a:cubicBezTo>
                    <a:cubicBezTo>
                      <a:pt x="33" y="456"/>
                      <a:pt x="36" y="453"/>
                      <a:pt x="39" y="446"/>
                    </a:cubicBezTo>
                    <a:cubicBezTo>
                      <a:pt x="43" y="439"/>
                      <a:pt x="40" y="439"/>
                      <a:pt x="38" y="434"/>
                    </a:cubicBezTo>
                    <a:cubicBezTo>
                      <a:pt x="38" y="433"/>
                      <a:pt x="38" y="432"/>
                      <a:pt x="37" y="432"/>
                    </a:cubicBezTo>
                    <a:cubicBezTo>
                      <a:pt x="36" y="428"/>
                      <a:pt x="35" y="429"/>
                      <a:pt x="36" y="426"/>
                    </a:cubicBezTo>
                    <a:cubicBezTo>
                      <a:pt x="37" y="422"/>
                      <a:pt x="37" y="414"/>
                      <a:pt x="36" y="403"/>
                    </a:cubicBezTo>
                    <a:cubicBezTo>
                      <a:pt x="36" y="393"/>
                      <a:pt x="36" y="395"/>
                      <a:pt x="36" y="389"/>
                    </a:cubicBezTo>
                    <a:cubicBezTo>
                      <a:pt x="36" y="383"/>
                      <a:pt x="34" y="378"/>
                      <a:pt x="29" y="369"/>
                    </a:cubicBezTo>
                    <a:cubicBezTo>
                      <a:pt x="25" y="361"/>
                      <a:pt x="29" y="363"/>
                      <a:pt x="29" y="356"/>
                    </a:cubicBezTo>
                    <a:cubicBezTo>
                      <a:pt x="28" y="348"/>
                      <a:pt x="27" y="345"/>
                      <a:pt x="24" y="338"/>
                    </a:cubicBezTo>
                    <a:cubicBezTo>
                      <a:pt x="22" y="335"/>
                      <a:pt x="22" y="332"/>
                      <a:pt x="23" y="330"/>
                    </a:cubicBezTo>
                    <a:cubicBezTo>
                      <a:pt x="25" y="327"/>
                      <a:pt x="26" y="325"/>
                      <a:pt x="28" y="324"/>
                    </a:cubicBezTo>
                    <a:cubicBezTo>
                      <a:pt x="31" y="320"/>
                      <a:pt x="37" y="313"/>
                      <a:pt x="44" y="308"/>
                    </a:cubicBezTo>
                    <a:cubicBezTo>
                      <a:pt x="51" y="303"/>
                      <a:pt x="51" y="305"/>
                      <a:pt x="51" y="302"/>
                    </a:cubicBezTo>
                    <a:cubicBezTo>
                      <a:pt x="50" y="299"/>
                      <a:pt x="54" y="284"/>
                      <a:pt x="55" y="280"/>
                    </a:cubicBezTo>
                    <a:cubicBezTo>
                      <a:pt x="56" y="275"/>
                      <a:pt x="63" y="269"/>
                      <a:pt x="66" y="264"/>
                    </a:cubicBezTo>
                    <a:cubicBezTo>
                      <a:pt x="69" y="259"/>
                      <a:pt x="66" y="258"/>
                      <a:pt x="63" y="256"/>
                    </a:cubicBezTo>
                    <a:cubicBezTo>
                      <a:pt x="60" y="253"/>
                      <a:pt x="64" y="249"/>
                      <a:pt x="64" y="245"/>
                    </a:cubicBezTo>
                    <a:cubicBezTo>
                      <a:pt x="64" y="241"/>
                      <a:pt x="63" y="239"/>
                      <a:pt x="64" y="233"/>
                    </a:cubicBezTo>
                    <a:cubicBezTo>
                      <a:pt x="65" y="227"/>
                      <a:pt x="67" y="226"/>
                      <a:pt x="68" y="221"/>
                    </a:cubicBezTo>
                    <a:cubicBezTo>
                      <a:pt x="70" y="215"/>
                      <a:pt x="69" y="214"/>
                      <a:pt x="70" y="207"/>
                    </a:cubicBezTo>
                    <a:cubicBezTo>
                      <a:pt x="70" y="201"/>
                      <a:pt x="71" y="193"/>
                      <a:pt x="68" y="185"/>
                    </a:cubicBezTo>
                    <a:cubicBezTo>
                      <a:pt x="65" y="178"/>
                      <a:pt x="68" y="178"/>
                      <a:pt x="68" y="175"/>
                    </a:cubicBezTo>
                    <a:cubicBezTo>
                      <a:pt x="68" y="172"/>
                      <a:pt x="66" y="172"/>
                      <a:pt x="58" y="167"/>
                    </a:cubicBezTo>
                    <a:cubicBezTo>
                      <a:pt x="51" y="162"/>
                      <a:pt x="49" y="164"/>
                      <a:pt x="42" y="161"/>
                    </a:cubicBezTo>
                    <a:cubicBezTo>
                      <a:pt x="35" y="159"/>
                      <a:pt x="35" y="157"/>
                      <a:pt x="25" y="153"/>
                    </a:cubicBezTo>
                    <a:cubicBezTo>
                      <a:pt x="14" y="149"/>
                      <a:pt x="11" y="152"/>
                      <a:pt x="5" y="149"/>
                    </a:cubicBezTo>
                    <a:cubicBezTo>
                      <a:pt x="2" y="147"/>
                      <a:pt x="3" y="145"/>
                      <a:pt x="4" y="142"/>
                    </a:cubicBezTo>
                    <a:cubicBezTo>
                      <a:pt x="5" y="141"/>
                      <a:pt x="6" y="139"/>
                      <a:pt x="6" y="137"/>
                    </a:cubicBezTo>
                    <a:cubicBezTo>
                      <a:pt x="5" y="132"/>
                      <a:pt x="0" y="129"/>
                      <a:pt x="2" y="126"/>
                    </a:cubicBezTo>
                    <a:cubicBezTo>
                      <a:pt x="3" y="124"/>
                      <a:pt x="56" y="102"/>
                      <a:pt x="72" y="96"/>
                    </a:cubicBezTo>
                    <a:cubicBezTo>
                      <a:pt x="78" y="100"/>
                      <a:pt x="82" y="104"/>
                      <a:pt x="84" y="107"/>
                    </a:cubicBezTo>
                    <a:cubicBezTo>
                      <a:pt x="86" y="110"/>
                      <a:pt x="82" y="110"/>
                      <a:pt x="92" y="110"/>
                    </a:cubicBezTo>
                    <a:cubicBezTo>
                      <a:pt x="101" y="110"/>
                      <a:pt x="103" y="105"/>
                      <a:pt x="108" y="110"/>
                    </a:cubicBezTo>
                    <a:cubicBezTo>
                      <a:pt x="112" y="115"/>
                      <a:pt x="112" y="120"/>
                      <a:pt x="111" y="127"/>
                    </a:cubicBezTo>
                    <a:cubicBezTo>
                      <a:pt x="109" y="133"/>
                      <a:pt x="106" y="134"/>
                      <a:pt x="105" y="140"/>
                    </a:cubicBezTo>
                    <a:cubicBezTo>
                      <a:pt x="104" y="147"/>
                      <a:pt x="96" y="145"/>
                      <a:pt x="103" y="155"/>
                    </a:cubicBezTo>
                    <a:cubicBezTo>
                      <a:pt x="110" y="164"/>
                      <a:pt x="110" y="164"/>
                      <a:pt x="114" y="171"/>
                    </a:cubicBezTo>
                    <a:cubicBezTo>
                      <a:pt x="117" y="177"/>
                      <a:pt x="117" y="179"/>
                      <a:pt x="120" y="182"/>
                    </a:cubicBezTo>
                    <a:cubicBezTo>
                      <a:pt x="122" y="185"/>
                      <a:pt x="125" y="191"/>
                      <a:pt x="126" y="184"/>
                    </a:cubicBezTo>
                    <a:cubicBezTo>
                      <a:pt x="127" y="177"/>
                      <a:pt x="127" y="177"/>
                      <a:pt x="126" y="171"/>
                    </a:cubicBezTo>
                    <a:cubicBezTo>
                      <a:pt x="125" y="166"/>
                      <a:pt x="121" y="167"/>
                      <a:pt x="125" y="162"/>
                    </a:cubicBezTo>
                    <a:cubicBezTo>
                      <a:pt x="129" y="157"/>
                      <a:pt x="129" y="153"/>
                      <a:pt x="135" y="154"/>
                    </a:cubicBezTo>
                    <a:cubicBezTo>
                      <a:pt x="142" y="154"/>
                      <a:pt x="140" y="151"/>
                      <a:pt x="140" y="143"/>
                    </a:cubicBezTo>
                    <a:cubicBezTo>
                      <a:pt x="140" y="136"/>
                      <a:pt x="136" y="126"/>
                      <a:pt x="140" y="122"/>
                    </a:cubicBezTo>
                    <a:cubicBezTo>
                      <a:pt x="144" y="118"/>
                      <a:pt x="148" y="122"/>
                      <a:pt x="140" y="108"/>
                    </a:cubicBezTo>
                    <a:cubicBezTo>
                      <a:pt x="132" y="94"/>
                      <a:pt x="122" y="88"/>
                      <a:pt x="119" y="85"/>
                    </a:cubicBezTo>
                    <a:cubicBezTo>
                      <a:pt x="119" y="85"/>
                      <a:pt x="119" y="85"/>
                      <a:pt x="119" y="85"/>
                    </a:cubicBezTo>
                    <a:cubicBezTo>
                      <a:pt x="117" y="82"/>
                      <a:pt x="116" y="79"/>
                      <a:pt x="116" y="75"/>
                    </a:cubicBezTo>
                    <a:cubicBezTo>
                      <a:pt x="115" y="71"/>
                      <a:pt x="116" y="65"/>
                      <a:pt x="115" y="59"/>
                    </a:cubicBezTo>
                    <a:cubicBezTo>
                      <a:pt x="114" y="52"/>
                      <a:pt x="115" y="49"/>
                      <a:pt x="116" y="47"/>
                    </a:cubicBezTo>
                    <a:cubicBezTo>
                      <a:pt x="117" y="44"/>
                      <a:pt x="123" y="38"/>
                      <a:pt x="123" y="35"/>
                    </a:cubicBezTo>
                    <a:cubicBezTo>
                      <a:pt x="123" y="33"/>
                      <a:pt x="123" y="31"/>
                      <a:pt x="122" y="29"/>
                    </a:cubicBezTo>
                    <a:cubicBezTo>
                      <a:pt x="127" y="31"/>
                      <a:pt x="131" y="30"/>
                      <a:pt x="135" y="28"/>
                    </a:cubicBezTo>
                    <a:cubicBezTo>
                      <a:pt x="142" y="24"/>
                      <a:pt x="147" y="21"/>
                      <a:pt x="152" y="27"/>
                    </a:cubicBezTo>
                    <a:cubicBezTo>
                      <a:pt x="156" y="32"/>
                      <a:pt x="163" y="38"/>
                      <a:pt x="167" y="32"/>
                    </a:cubicBezTo>
                    <a:cubicBezTo>
                      <a:pt x="171" y="27"/>
                      <a:pt x="175" y="29"/>
                      <a:pt x="179" y="31"/>
                    </a:cubicBezTo>
                    <a:cubicBezTo>
                      <a:pt x="183" y="33"/>
                      <a:pt x="193" y="26"/>
                      <a:pt x="195" y="23"/>
                    </a:cubicBezTo>
                    <a:cubicBezTo>
                      <a:pt x="197" y="19"/>
                      <a:pt x="196" y="14"/>
                      <a:pt x="201" y="18"/>
                    </a:cubicBezTo>
                    <a:cubicBezTo>
                      <a:pt x="205" y="23"/>
                      <a:pt x="202" y="26"/>
                      <a:pt x="212" y="22"/>
                    </a:cubicBezTo>
                    <a:cubicBezTo>
                      <a:pt x="221" y="18"/>
                      <a:pt x="220" y="19"/>
                      <a:pt x="227" y="17"/>
                    </a:cubicBezTo>
                    <a:cubicBezTo>
                      <a:pt x="234" y="15"/>
                      <a:pt x="237" y="8"/>
                      <a:pt x="243" y="6"/>
                    </a:cubicBezTo>
                    <a:cubicBezTo>
                      <a:pt x="248" y="4"/>
                      <a:pt x="256" y="1"/>
                      <a:pt x="259" y="0"/>
                    </a:cubicBezTo>
                    <a:cubicBezTo>
                      <a:pt x="262" y="2"/>
                      <a:pt x="264" y="2"/>
                      <a:pt x="263" y="7"/>
                    </a:cubicBezTo>
                    <a:cubicBezTo>
                      <a:pt x="263" y="12"/>
                      <a:pt x="260" y="13"/>
                      <a:pt x="259" y="18"/>
                    </a:cubicBezTo>
                    <a:cubicBezTo>
                      <a:pt x="259" y="24"/>
                      <a:pt x="256" y="30"/>
                      <a:pt x="258" y="36"/>
                    </a:cubicBezTo>
                    <a:cubicBezTo>
                      <a:pt x="260" y="43"/>
                      <a:pt x="258" y="40"/>
                      <a:pt x="259" y="49"/>
                    </a:cubicBezTo>
                    <a:cubicBezTo>
                      <a:pt x="259" y="58"/>
                      <a:pt x="261" y="59"/>
                      <a:pt x="259" y="70"/>
                    </a:cubicBezTo>
                    <a:cubicBezTo>
                      <a:pt x="258" y="80"/>
                      <a:pt x="259" y="81"/>
                      <a:pt x="259" y="88"/>
                    </a:cubicBezTo>
                    <a:cubicBezTo>
                      <a:pt x="259" y="94"/>
                      <a:pt x="261" y="92"/>
                      <a:pt x="262" y="100"/>
                    </a:cubicBezTo>
                    <a:cubicBezTo>
                      <a:pt x="263" y="107"/>
                      <a:pt x="264" y="105"/>
                      <a:pt x="264" y="110"/>
                    </a:cubicBezTo>
                    <a:cubicBezTo>
                      <a:pt x="265" y="115"/>
                      <a:pt x="264" y="113"/>
                      <a:pt x="263" y="12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3" name="Freeform 451">
                <a:extLst>
                  <a:ext uri="{FF2B5EF4-FFF2-40B4-BE49-F238E27FC236}">
                    <a16:creationId xmlns:a16="http://schemas.microsoft.com/office/drawing/2014/main" id="{D82C4105-0DF4-4F01-AFC0-E65254037C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1592" y="4330838"/>
                <a:ext cx="96791" cy="260350"/>
              </a:xfrm>
              <a:custGeom>
                <a:avLst/>
                <a:gdLst>
                  <a:gd name="T0" fmla="*/ 76 w 84"/>
                  <a:gd name="T1" fmla="*/ 153 h 222"/>
                  <a:gd name="T2" fmla="*/ 76 w 84"/>
                  <a:gd name="T3" fmla="*/ 174 h 222"/>
                  <a:gd name="T4" fmla="*/ 71 w 84"/>
                  <a:gd name="T5" fmla="*/ 185 h 222"/>
                  <a:gd name="T6" fmla="*/ 61 w 84"/>
                  <a:gd name="T7" fmla="*/ 193 h 222"/>
                  <a:gd name="T8" fmla="*/ 62 w 84"/>
                  <a:gd name="T9" fmla="*/ 202 h 222"/>
                  <a:gd name="T10" fmla="*/ 62 w 84"/>
                  <a:gd name="T11" fmla="*/ 215 h 222"/>
                  <a:gd name="T12" fmla="*/ 56 w 84"/>
                  <a:gd name="T13" fmla="*/ 213 h 222"/>
                  <a:gd name="T14" fmla="*/ 50 w 84"/>
                  <a:gd name="T15" fmla="*/ 202 h 222"/>
                  <a:gd name="T16" fmla="*/ 39 w 84"/>
                  <a:gd name="T17" fmla="*/ 186 h 222"/>
                  <a:gd name="T18" fmla="*/ 41 w 84"/>
                  <a:gd name="T19" fmla="*/ 171 h 222"/>
                  <a:gd name="T20" fmla="*/ 47 w 84"/>
                  <a:gd name="T21" fmla="*/ 158 h 222"/>
                  <a:gd name="T22" fmla="*/ 44 w 84"/>
                  <a:gd name="T23" fmla="*/ 141 h 222"/>
                  <a:gd name="T24" fmla="*/ 28 w 84"/>
                  <a:gd name="T25" fmla="*/ 141 h 222"/>
                  <a:gd name="T26" fmla="*/ 20 w 84"/>
                  <a:gd name="T27" fmla="*/ 138 h 222"/>
                  <a:gd name="T28" fmla="*/ 8 w 84"/>
                  <a:gd name="T29" fmla="*/ 127 h 222"/>
                  <a:gd name="T30" fmla="*/ 7 w 84"/>
                  <a:gd name="T31" fmla="*/ 126 h 222"/>
                  <a:gd name="T32" fmla="*/ 1 w 84"/>
                  <a:gd name="T33" fmla="*/ 115 h 222"/>
                  <a:gd name="T34" fmla="*/ 8 w 84"/>
                  <a:gd name="T35" fmla="*/ 102 h 222"/>
                  <a:gd name="T36" fmla="*/ 9 w 84"/>
                  <a:gd name="T37" fmla="*/ 90 h 222"/>
                  <a:gd name="T38" fmla="*/ 21 w 84"/>
                  <a:gd name="T39" fmla="*/ 83 h 222"/>
                  <a:gd name="T40" fmla="*/ 17 w 84"/>
                  <a:gd name="T41" fmla="*/ 70 h 222"/>
                  <a:gd name="T42" fmla="*/ 19 w 84"/>
                  <a:gd name="T43" fmla="*/ 56 h 222"/>
                  <a:gd name="T44" fmla="*/ 17 w 84"/>
                  <a:gd name="T45" fmla="*/ 38 h 222"/>
                  <a:gd name="T46" fmla="*/ 25 w 84"/>
                  <a:gd name="T47" fmla="*/ 32 h 222"/>
                  <a:gd name="T48" fmla="*/ 22 w 84"/>
                  <a:gd name="T49" fmla="*/ 20 h 222"/>
                  <a:gd name="T50" fmla="*/ 18 w 84"/>
                  <a:gd name="T51" fmla="*/ 11 h 222"/>
                  <a:gd name="T52" fmla="*/ 10 w 84"/>
                  <a:gd name="T53" fmla="*/ 0 h 222"/>
                  <a:gd name="T54" fmla="*/ 10 w 84"/>
                  <a:gd name="T55" fmla="*/ 0 h 222"/>
                  <a:gd name="T56" fmla="*/ 27 w 84"/>
                  <a:gd name="T57" fmla="*/ 2 h 222"/>
                  <a:gd name="T58" fmla="*/ 33 w 84"/>
                  <a:gd name="T59" fmla="*/ 4 h 222"/>
                  <a:gd name="T60" fmla="*/ 36 w 84"/>
                  <a:gd name="T61" fmla="*/ 21 h 222"/>
                  <a:gd name="T62" fmla="*/ 40 w 84"/>
                  <a:gd name="T63" fmla="*/ 30 h 222"/>
                  <a:gd name="T64" fmla="*/ 40 w 84"/>
                  <a:gd name="T65" fmla="*/ 39 h 222"/>
                  <a:gd name="T66" fmla="*/ 42 w 84"/>
                  <a:gd name="T67" fmla="*/ 56 h 222"/>
                  <a:gd name="T68" fmla="*/ 35 w 84"/>
                  <a:gd name="T69" fmla="*/ 70 h 222"/>
                  <a:gd name="T70" fmla="*/ 38 w 84"/>
                  <a:gd name="T71" fmla="*/ 85 h 222"/>
                  <a:gd name="T72" fmla="*/ 38 w 84"/>
                  <a:gd name="T73" fmla="*/ 101 h 222"/>
                  <a:gd name="T74" fmla="*/ 46 w 84"/>
                  <a:gd name="T75" fmla="*/ 118 h 222"/>
                  <a:gd name="T76" fmla="*/ 45 w 84"/>
                  <a:gd name="T77" fmla="*/ 130 h 222"/>
                  <a:gd name="T78" fmla="*/ 54 w 84"/>
                  <a:gd name="T79" fmla="*/ 129 h 222"/>
                  <a:gd name="T80" fmla="*/ 63 w 84"/>
                  <a:gd name="T81" fmla="*/ 138 h 222"/>
                  <a:gd name="T82" fmla="*/ 63 w 84"/>
                  <a:gd name="T83" fmla="*/ 128 h 222"/>
                  <a:gd name="T84" fmla="*/ 55 w 84"/>
                  <a:gd name="T85" fmla="*/ 116 h 222"/>
                  <a:gd name="T86" fmla="*/ 55 w 84"/>
                  <a:gd name="T87" fmla="*/ 116 h 222"/>
                  <a:gd name="T88" fmla="*/ 76 w 84"/>
                  <a:gd name="T89" fmla="*/ 139 h 222"/>
                  <a:gd name="T90" fmla="*/ 76 w 84"/>
                  <a:gd name="T91" fmla="*/ 153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84" h="222">
                    <a:moveTo>
                      <a:pt x="76" y="153"/>
                    </a:moveTo>
                    <a:cubicBezTo>
                      <a:pt x="72" y="157"/>
                      <a:pt x="76" y="167"/>
                      <a:pt x="76" y="174"/>
                    </a:cubicBezTo>
                    <a:cubicBezTo>
                      <a:pt x="76" y="182"/>
                      <a:pt x="78" y="185"/>
                      <a:pt x="71" y="185"/>
                    </a:cubicBezTo>
                    <a:cubicBezTo>
                      <a:pt x="65" y="184"/>
                      <a:pt x="65" y="188"/>
                      <a:pt x="61" y="193"/>
                    </a:cubicBezTo>
                    <a:cubicBezTo>
                      <a:pt x="57" y="198"/>
                      <a:pt x="61" y="197"/>
                      <a:pt x="62" y="202"/>
                    </a:cubicBezTo>
                    <a:cubicBezTo>
                      <a:pt x="63" y="208"/>
                      <a:pt x="63" y="208"/>
                      <a:pt x="62" y="215"/>
                    </a:cubicBezTo>
                    <a:cubicBezTo>
                      <a:pt x="61" y="222"/>
                      <a:pt x="58" y="216"/>
                      <a:pt x="56" y="213"/>
                    </a:cubicBezTo>
                    <a:cubicBezTo>
                      <a:pt x="53" y="210"/>
                      <a:pt x="53" y="208"/>
                      <a:pt x="50" y="202"/>
                    </a:cubicBezTo>
                    <a:cubicBezTo>
                      <a:pt x="46" y="195"/>
                      <a:pt x="46" y="195"/>
                      <a:pt x="39" y="186"/>
                    </a:cubicBezTo>
                    <a:cubicBezTo>
                      <a:pt x="32" y="176"/>
                      <a:pt x="40" y="178"/>
                      <a:pt x="41" y="171"/>
                    </a:cubicBezTo>
                    <a:cubicBezTo>
                      <a:pt x="42" y="165"/>
                      <a:pt x="45" y="164"/>
                      <a:pt x="47" y="158"/>
                    </a:cubicBezTo>
                    <a:cubicBezTo>
                      <a:pt x="48" y="151"/>
                      <a:pt x="48" y="146"/>
                      <a:pt x="44" y="141"/>
                    </a:cubicBezTo>
                    <a:cubicBezTo>
                      <a:pt x="39" y="136"/>
                      <a:pt x="37" y="141"/>
                      <a:pt x="28" y="141"/>
                    </a:cubicBezTo>
                    <a:cubicBezTo>
                      <a:pt x="18" y="141"/>
                      <a:pt x="22" y="141"/>
                      <a:pt x="20" y="138"/>
                    </a:cubicBezTo>
                    <a:cubicBezTo>
                      <a:pt x="18" y="135"/>
                      <a:pt x="14" y="131"/>
                      <a:pt x="8" y="127"/>
                    </a:cubicBezTo>
                    <a:cubicBezTo>
                      <a:pt x="8" y="126"/>
                      <a:pt x="8" y="126"/>
                      <a:pt x="7" y="126"/>
                    </a:cubicBezTo>
                    <a:cubicBezTo>
                      <a:pt x="1" y="121"/>
                      <a:pt x="2" y="120"/>
                      <a:pt x="1" y="115"/>
                    </a:cubicBezTo>
                    <a:cubicBezTo>
                      <a:pt x="0" y="110"/>
                      <a:pt x="3" y="109"/>
                      <a:pt x="8" y="102"/>
                    </a:cubicBezTo>
                    <a:cubicBezTo>
                      <a:pt x="12" y="96"/>
                      <a:pt x="8" y="94"/>
                      <a:pt x="9" y="90"/>
                    </a:cubicBezTo>
                    <a:cubicBezTo>
                      <a:pt x="10" y="87"/>
                      <a:pt x="16" y="85"/>
                      <a:pt x="21" y="83"/>
                    </a:cubicBezTo>
                    <a:cubicBezTo>
                      <a:pt x="26" y="82"/>
                      <a:pt x="19" y="76"/>
                      <a:pt x="17" y="70"/>
                    </a:cubicBezTo>
                    <a:cubicBezTo>
                      <a:pt x="15" y="63"/>
                      <a:pt x="17" y="62"/>
                      <a:pt x="19" y="56"/>
                    </a:cubicBezTo>
                    <a:cubicBezTo>
                      <a:pt x="20" y="49"/>
                      <a:pt x="17" y="46"/>
                      <a:pt x="17" y="38"/>
                    </a:cubicBezTo>
                    <a:cubicBezTo>
                      <a:pt x="16" y="31"/>
                      <a:pt x="24" y="35"/>
                      <a:pt x="25" y="32"/>
                    </a:cubicBezTo>
                    <a:cubicBezTo>
                      <a:pt x="27" y="28"/>
                      <a:pt x="24" y="23"/>
                      <a:pt x="22" y="20"/>
                    </a:cubicBezTo>
                    <a:cubicBezTo>
                      <a:pt x="19" y="17"/>
                      <a:pt x="19" y="17"/>
                      <a:pt x="18" y="11"/>
                    </a:cubicBezTo>
                    <a:cubicBezTo>
                      <a:pt x="18" y="5"/>
                      <a:pt x="14" y="8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4" y="0"/>
                      <a:pt x="22" y="2"/>
                      <a:pt x="27" y="2"/>
                    </a:cubicBezTo>
                    <a:cubicBezTo>
                      <a:pt x="29" y="2"/>
                      <a:pt x="31" y="3"/>
                      <a:pt x="33" y="4"/>
                    </a:cubicBezTo>
                    <a:cubicBezTo>
                      <a:pt x="33" y="9"/>
                      <a:pt x="35" y="19"/>
                      <a:pt x="36" y="21"/>
                    </a:cubicBezTo>
                    <a:cubicBezTo>
                      <a:pt x="37" y="23"/>
                      <a:pt x="40" y="27"/>
                      <a:pt x="40" y="30"/>
                    </a:cubicBezTo>
                    <a:cubicBezTo>
                      <a:pt x="40" y="33"/>
                      <a:pt x="40" y="36"/>
                      <a:pt x="40" y="39"/>
                    </a:cubicBezTo>
                    <a:cubicBezTo>
                      <a:pt x="39" y="43"/>
                      <a:pt x="40" y="48"/>
                      <a:pt x="42" y="56"/>
                    </a:cubicBezTo>
                    <a:cubicBezTo>
                      <a:pt x="44" y="64"/>
                      <a:pt x="37" y="66"/>
                      <a:pt x="35" y="70"/>
                    </a:cubicBezTo>
                    <a:cubicBezTo>
                      <a:pt x="32" y="75"/>
                      <a:pt x="33" y="79"/>
                      <a:pt x="38" y="85"/>
                    </a:cubicBezTo>
                    <a:cubicBezTo>
                      <a:pt x="43" y="90"/>
                      <a:pt x="39" y="94"/>
                      <a:pt x="38" y="101"/>
                    </a:cubicBezTo>
                    <a:cubicBezTo>
                      <a:pt x="37" y="109"/>
                      <a:pt x="41" y="111"/>
                      <a:pt x="46" y="118"/>
                    </a:cubicBezTo>
                    <a:cubicBezTo>
                      <a:pt x="51" y="124"/>
                      <a:pt x="45" y="124"/>
                      <a:pt x="45" y="130"/>
                    </a:cubicBezTo>
                    <a:cubicBezTo>
                      <a:pt x="45" y="135"/>
                      <a:pt x="52" y="133"/>
                      <a:pt x="54" y="129"/>
                    </a:cubicBezTo>
                    <a:cubicBezTo>
                      <a:pt x="57" y="126"/>
                      <a:pt x="56" y="133"/>
                      <a:pt x="63" y="138"/>
                    </a:cubicBezTo>
                    <a:cubicBezTo>
                      <a:pt x="70" y="143"/>
                      <a:pt x="64" y="133"/>
                      <a:pt x="63" y="128"/>
                    </a:cubicBezTo>
                    <a:cubicBezTo>
                      <a:pt x="62" y="122"/>
                      <a:pt x="57" y="119"/>
                      <a:pt x="55" y="116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58" y="119"/>
                      <a:pt x="68" y="125"/>
                      <a:pt x="76" y="139"/>
                    </a:cubicBezTo>
                    <a:cubicBezTo>
                      <a:pt x="84" y="153"/>
                      <a:pt x="80" y="149"/>
                      <a:pt x="76" y="15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4" name="Freeform 452">
                <a:extLst>
                  <a:ext uri="{FF2B5EF4-FFF2-40B4-BE49-F238E27FC236}">
                    <a16:creationId xmlns:a16="http://schemas.microsoft.com/office/drawing/2014/main" id="{1D054020-55AE-6B94-D907-2C9CDFE76E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8852" y="4051438"/>
                <a:ext cx="307546" cy="360363"/>
              </a:xfrm>
              <a:custGeom>
                <a:avLst/>
                <a:gdLst>
                  <a:gd name="T0" fmla="*/ 251 w 267"/>
                  <a:gd name="T1" fmla="*/ 275 h 307"/>
                  <a:gd name="T2" fmla="*/ 220 w 267"/>
                  <a:gd name="T3" fmla="*/ 291 h 307"/>
                  <a:gd name="T4" fmla="*/ 203 w 267"/>
                  <a:gd name="T5" fmla="*/ 292 h 307"/>
                  <a:gd name="T6" fmla="*/ 175 w 267"/>
                  <a:gd name="T7" fmla="*/ 301 h 307"/>
                  <a:gd name="T8" fmla="*/ 143 w 267"/>
                  <a:gd name="T9" fmla="*/ 297 h 307"/>
                  <a:gd name="T10" fmla="*/ 127 w 267"/>
                  <a:gd name="T11" fmla="*/ 290 h 307"/>
                  <a:gd name="T12" fmla="*/ 122 w 267"/>
                  <a:gd name="T13" fmla="*/ 272 h 307"/>
                  <a:gd name="T14" fmla="*/ 119 w 267"/>
                  <a:gd name="T15" fmla="*/ 250 h 307"/>
                  <a:gd name="T16" fmla="*/ 105 w 267"/>
                  <a:gd name="T17" fmla="*/ 239 h 307"/>
                  <a:gd name="T18" fmla="*/ 99 w 267"/>
                  <a:gd name="T19" fmla="*/ 240 h 307"/>
                  <a:gd name="T20" fmla="*/ 70 w 267"/>
                  <a:gd name="T21" fmla="*/ 230 h 307"/>
                  <a:gd name="T22" fmla="*/ 36 w 267"/>
                  <a:gd name="T23" fmla="*/ 213 h 307"/>
                  <a:gd name="T24" fmla="*/ 24 w 267"/>
                  <a:gd name="T25" fmla="*/ 181 h 307"/>
                  <a:gd name="T26" fmla="*/ 3 w 267"/>
                  <a:gd name="T27" fmla="*/ 148 h 307"/>
                  <a:gd name="T28" fmla="*/ 3 w 267"/>
                  <a:gd name="T29" fmla="*/ 116 h 307"/>
                  <a:gd name="T30" fmla="*/ 0 w 267"/>
                  <a:gd name="T31" fmla="*/ 97 h 307"/>
                  <a:gd name="T32" fmla="*/ 14 w 267"/>
                  <a:gd name="T33" fmla="*/ 82 h 307"/>
                  <a:gd name="T34" fmla="*/ 28 w 267"/>
                  <a:gd name="T35" fmla="*/ 56 h 307"/>
                  <a:gd name="T36" fmla="*/ 24 w 267"/>
                  <a:gd name="T37" fmla="*/ 40 h 307"/>
                  <a:gd name="T38" fmla="*/ 31 w 267"/>
                  <a:gd name="T39" fmla="*/ 32 h 307"/>
                  <a:gd name="T40" fmla="*/ 26 w 267"/>
                  <a:gd name="T41" fmla="*/ 11 h 307"/>
                  <a:gd name="T42" fmla="*/ 19 w 267"/>
                  <a:gd name="T43" fmla="*/ 0 h 307"/>
                  <a:gd name="T44" fmla="*/ 56 w 267"/>
                  <a:gd name="T45" fmla="*/ 1 h 307"/>
                  <a:gd name="T46" fmla="*/ 52 w 267"/>
                  <a:gd name="T47" fmla="*/ 20 h 307"/>
                  <a:gd name="T48" fmla="*/ 57 w 267"/>
                  <a:gd name="T49" fmla="*/ 51 h 307"/>
                  <a:gd name="T50" fmla="*/ 77 w 267"/>
                  <a:gd name="T51" fmla="*/ 44 h 307"/>
                  <a:gd name="T52" fmla="*/ 101 w 267"/>
                  <a:gd name="T53" fmla="*/ 37 h 307"/>
                  <a:gd name="T54" fmla="*/ 90 w 267"/>
                  <a:gd name="T55" fmla="*/ 28 h 307"/>
                  <a:gd name="T56" fmla="*/ 109 w 267"/>
                  <a:gd name="T57" fmla="*/ 11 h 307"/>
                  <a:gd name="T58" fmla="*/ 200 w 267"/>
                  <a:gd name="T59" fmla="*/ 62 h 307"/>
                  <a:gd name="T60" fmla="*/ 239 w 267"/>
                  <a:gd name="T61" fmla="*/ 104 h 307"/>
                  <a:gd name="T62" fmla="*/ 231 w 267"/>
                  <a:gd name="T63" fmla="*/ 127 h 307"/>
                  <a:gd name="T64" fmla="*/ 234 w 267"/>
                  <a:gd name="T65" fmla="*/ 154 h 307"/>
                  <a:gd name="T66" fmla="*/ 245 w 267"/>
                  <a:gd name="T67" fmla="*/ 170 h 307"/>
                  <a:gd name="T68" fmla="*/ 241 w 267"/>
                  <a:gd name="T69" fmla="*/ 204 h 307"/>
                  <a:gd name="T70" fmla="*/ 247 w 267"/>
                  <a:gd name="T71" fmla="*/ 234 h 307"/>
                  <a:gd name="T72" fmla="*/ 262 w 267"/>
                  <a:gd name="T73" fmla="*/ 260 h 307"/>
                  <a:gd name="T74" fmla="*/ 267 w 267"/>
                  <a:gd name="T75" fmla="*/ 269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67" h="307">
                    <a:moveTo>
                      <a:pt x="267" y="269"/>
                    </a:moveTo>
                    <a:cubicBezTo>
                      <a:pt x="264" y="270"/>
                      <a:pt x="256" y="273"/>
                      <a:pt x="251" y="275"/>
                    </a:cubicBezTo>
                    <a:cubicBezTo>
                      <a:pt x="245" y="277"/>
                      <a:pt x="242" y="284"/>
                      <a:pt x="235" y="286"/>
                    </a:cubicBezTo>
                    <a:cubicBezTo>
                      <a:pt x="228" y="288"/>
                      <a:pt x="229" y="287"/>
                      <a:pt x="220" y="291"/>
                    </a:cubicBezTo>
                    <a:cubicBezTo>
                      <a:pt x="210" y="295"/>
                      <a:pt x="213" y="292"/>
                      <a:pt x="209" y="287"/>
                    </a:cubicBezTo>
                    <a:cubicBezTo>
                      <a:pt x="204" y="283"/>
                      <a:pt x="205" y="288"/>
                      <a:pt x="203" y="292"/>
                    </a:cubicBezTo>
                    <a:cubicBezTo>
                      <a:pt x="201" y="295"/>
                      <a:pt x="191" y="302"/>
                      <a:pt x="187" y="300"/>
                    </a:cubicBezTo>
                    <a:cubicBezTo>
                      <a:pt x="183" y="298"/>
                      <a:pt x="179" y="296"/>
                      <a:pt x="175" y="301"/>
                    </a:cubicBezTo>
                    <a:cubicBezTo>
                      <a:pt x="171" y="307"/>
                      <a:pt x="164" y="301"/>
                      <a:pt x="160" y="296"/>
                    </a:cubicBezTo>
                    <a:cubicBezTo>
                      <a:pt x="155" y="290"/>
                      <a:pt x="150" y="293"/>
                      <a:pt x="143" y="297"/>
                    </a:cubicBezTo>
                    <a:cubicBezTo>
                      <a:pt x="139" y="299"/>
                      <a:pt x="135" y="300"/>
                      <a:pt x="130" y="298"/>
                    </a:cubicBezTo>
                    <a:cubicBezTo>
                      <a:pt x="130" y="296"/>
                      <a:pt x="129" y="293"/>
                      <a:pt x="127" y="290"/>
                    </a:cubicBezTo>
                    <a:cubicBezTo>
                      <a:pt x="123" y="285"/>
                      <a:pt x="125" y="284"/>
                      <a:pt x="124" y="277"/>
                    </a:cubicBezTo>
                    <a:cubicBezTo>
                      <a:pt x="123" y="275"/>
                      <a:pt x="123" y="273"/>
                      <a:pt x="122" y="272"/>
                    </a:cubicBezTo>
                    <a:cubicBezTo>
                      <a:pt x="123" y="267"/>
                      <a:pt x="124" y="263"/>
                      <a:pt x="122" y="258"/>
                    </a:cubicBezTo>
                    <a:cubicBezTo>
                      <a:pt x="121" y="255"/>
                      <a:pt x="121" y="254"/>
                      <a:pt x="119" y="250"/>
                    </a:cubicBezTo>
                    <a:cubicBezTo>
                      <a:pt x="117" y="245"/>
                      <a:pt x="112" y="241"/>
                      <a:pt x="110" y="239"/>
                    </a:cubicBezTo>
                    <a:cubicBezTo>
                      <a:pt x="107" y="237"/>
                      <a:pt x="106" y="238"/>
                      <a:pt x="105" y="239"/>
                    </a:cubicBezTo>
                    <a:cubicBezTo>
                      <a:pt x="105" y="240"/>
                      <a:pt x="105" y="241"/>
                      <a:pt x="105" y="242"/>
                    </a:cubicBezTo>
                    <a:cubicBezTo>
                      <a:pt x="103" y="241"/>
                      <a:pt x="101" y="240"/>
                      <a:pt x="99" y="240"/>
                    </a:cubicBezTo>
                    <a:cubicBezTo>
                      <a:pt x="94" y="240"/>
                      <a:pt x="86" y="238"/>
                      <a:pt x="82" y="238"/>
                    </a:cubicBezTo>
                    <a:cubicBezTo>
                      <a:pt x="79" y="230"/>
                      <a:pt x="75" y="232"/>
                      <a:pt x="70" y="230"/>
                    </a:cubicBezTo>
                    <a:cubicBezTo>
                      <a:pt x="65" y="227"/>
                      <a:pt x="52" y="221"/>
                      <a:pt x="52" y="221"/>
                    </a:cubicBezTo>
                    <a:cubicBezTo>
                      <a:pt x="47" y="217"/>
                      <a:pt x="41" y="216"/>
                      <a:pt x="36" y="213"/>
                    </a:cubicBezTo>
                    <a:cubicBezTo>
                      <a:pt x="36" y="207"/>
                      <a:pt x="35" y="204"/>
                      <a:pt x="31" y="199"/>
                    </a:cubicBezTo>
                    <a:cubicBezTo>
                      <a:pt x="27" y="192"/>
                      <a:pt x="25" y="192"/>
                      <a:pt x="24" y="181"/>
                    </a:cubicBezTo>
                    <a:cubicBezTo>
                      <a:pt x="22" y="169"/>
                      <a:pt x="21" y="163"/>
                      <a:pt x="18" y="159"/>
                    </a:cubicBezTo>
                    <a:cubicBezTo>
                      <a:pt x="14" y="156"/>
                      <a:pt x="3" y="155"/>
                      <a:pt x="3" y="148"/>
                    </a:cubicBezTo>
                    <a:cubicBezTo>
                      <a:pt x="3" y="141"/>
                      <a:pt x="10" y="137"/>
                      <a:pt x="8" y="132"/>
                    </a:cubicBezTo>
                    <a:cubicBezTo>
                      <a:pt x="5" y="126"/>
                      <a:pt x="4" y="122"/>
                      <a:pt x="3" y="116"/>
                    </a:cubicBezTo>
                    <a:cubicBezTo>
                      <a:pt x="2" y="109"/>
                      <a:pt x="1" y="112"/>
                      <a:pt x="0" y="102"/>
                    </a:cubicBezTo>
                    <a:cubicBezTo>
                      <a:pt x="0" y="101"/>
                      <a:pt x="0" y="99"/>
                      <a:pt x="0" y="97"/>
                    </a:cubicBezTo>
                    <a:cubicBezTo>
                      <a:pt x="3" y="99"/>
                      <a:pt x="4" y="99"/>
                      <a:pt x="6" y="96"/>
                    </a:cubicBezTo>
                    <a:cubicBezTo>
                      <a:pt x="9" y="93"/>
                      <a:pt x="7" y="90"/>
                      <a:pt x="14" y="82"/>
                    </a:cubicBezTo>
                    <a:cubicBezTo>
                      <a:pt x="20" y="74"/>
                      <a:pt x="20" y="70"/>
                      <a:pt x="24" y="66"/>
                    </a:cubicBezTo>
                    <a:cubicBezTo>
                      <a:pt x="28" y="61"/>
                      <a:pt x="33" y="58"/>
                      <a:pt x="28" y="56"/>
                    </a:cubicBezTo>
                    <a:cubicBezTo>
                      <a:pt x="22" y="53"/>
                      <a:pt x="15" y="50"/>
                      <a:pt x="18" y="46"/>
                    </a:cubicBezTo>
                    <a:cubicBezTo>
                      <a:pt x="21" y="42"/>
                      <a:pt x="26" y="41"/>
                      <a:pt x="24" y="40"/>
                    </a:cubicBezTo>
                    <a:cubicBezTo>
                      <a:pt x="24" y="40"/>
                      <a:pt x="25" y="39"/>
                      <a:pt x="27" y="38"/>
                    </a:cubicBezTo>
                    <a:cubicBezTo>
                      <a:pt x="30" y="36"/>
                      <a:pt x="31" y="38"/>
                      <a:pt x="31" y="32"/>
                    </a:cubicBezTo>
                    <a:cubicBezTo>
                      <a:pt x="32" y="26"/>
                      <a:pt x="31" y="25"/>
                      <a:pt x="30" y="20"/>
                    </a:cubicBezTo>
                    <a:cubicBezTo>
                      <a:pt x="29" y="14"/>
                      <a:pt x="29" y="14"/>
                      <a:pt x="26" y="11"/>
                    </a:cubicBezTo>
                    <a:cubicBezTo>
                      <a:pt x="24" y="9"/>
                      <a:pt x="21" y="4"/>
                      <a:pt x="20" y="3"/>
                    </a:cubicBezTo>
                    <a:cubicBezTo>
                      <a:pt x="20" y="3"/>
                      <a:pt x="19" y="1"/>
                      <a:pt x="19" y="0"/>
                    </a:cubicBezTo>
                    <a:cubicBezTo>
                      <a:pt x="19" y="0"/>
                      <a:pt x="20" y="0"/>
                      <a:pt x="20" y="0"/>
                    </a:cubicBezTo>
                    <a:cubicBezTo>
                      <a:pt x="23" y="1"/>
                      <a:pt x="38" y="1"/>
                      <a:pt x="56" y="1"/>
                    </a:cubicBezTo>
                    <a:cubicBezTo>
                      <a:pt x="56" y="2"/>
                      <a:pt x="56" y="4"/>
                      <a:pt x="56" y="6"/>
                    </a:cubicBezTo>
                    <a:cubicBezTo>
                      <a:pt x="55" y="12"/>
                      <a:pt x="54" y="10"/>
                      <a:pt x="52" y="20"/>
                    </a:cubicBezTo>
                    <a:cubicBezTo>
                      <a:pt x="51" y="29"/>
                      <a:pt x="49" y="31"/>
                      <a:pt x="51" y="37"/>
                    </a:cubicBezTo>
                    <a:cubicBezTo>
                      <a:pt x="52" y="44"/>
                      <a:pt x="51" y="58"/>
                      <a:pt x="57" y="51"/>
                    </a:cubicBezTo>
                    <a:cubicBezTo>
                      <a:pt x="62" y="44"/>
                      <a:pt x="63" y="29"/>
                      <a:pt x="67" y="36"/>
                    </a:cubicBezTo>
                    <a:cubicBezTo>
                      <a:pt x="71" y="43"/>
                      <a:pt x="75" y="42"/>
                      <a:pt x="77" y="44"/>
                    </a:cubicBezTo>
                    <a:cubicBezTo>
                      <a:pt x="78" y="46"/>
                      <a:pt x="74" y="44"/>
                      <a:pt x="86" y="44"/>
                    </a:cubicBezTo>
                    <a:cubicBezTo>
                      <a:pt x="98" y="44"/>
                      <a:pt x="98" y="41"/>
                      <a:pt x="101" y="37"/>
                    </a:cubicBezTo>
                    <a:cubicBezTo>
                      <a:pt x="104" y="33"/>
                      <a:pt x="115" y="35"/>
                      <a:pt x="104" y="33"/>
                    </a:cubicBezTo>
                    <a:cubicBezTo>
                      <a:pt x="93" y="31"/>
                      <a:pt x="88" y="36"/>
                      <a:pt x="90" y="28"/>
                    </a:cubicBezTo>
                    <a:cubicBezTo>
                      <a:pt x="93" y="21"/>
                      <a:pt x="93" y="19"/>
                      <a:pt x="99" y="19"/>
                    </a:cubicBezTo>
                    <a:cubicBezTo>
                      <a:pt x="105" y="19"/>
                      <a:pt x="109" y="16"/>
                      <a:pt x="109" y="11"/>
                    </a:cubicBezTo>
                    <a:cubicBezTo>
                      <a:pt x="108" y="7"/>
                      <a:pt x="110" y="6"/>
                      <a:pt x="111" y="3"/>
                    </a:cubicBezTo>
                    <a:cubicBezTo>
                      <a:pt x="117" y="6"/>
                      <a:pt x="200" y="57"/>
                      <a:pt x="200" y="62"/>
                    </a:cubicBezTo>
                    <a:cubicBezTo>
                      <a:pt x="200" y="66"/>
                      <a:pt x="200" y="74"/>
                      <a:pt x="203" y="76"/>
                    </a:cubicBezTo>
                    <a:cubicBezTo>
                      <a:pt x="206" y="78"/>
                      <a:pt x="234" y="100"/>
                      <a:pt x="239" y="104"/>
                    </a:cubicBezTo>
                    <a:cubicBezTo>
                      <a:pt x="238" y="106"/>
                      <a:pt x="237" y="107"/>
                      <a:pt x="237" y="110"/>
                    </a:cubicBezTo>
                    <a:cubicBezTo>
                      <a:pt x="237" y="116"/>
                      <a:pt x="232" y="125"/>
                      <a:pt x="231" y="127"/>
                    </a:cubicBezTo>
                    <a:cubicBezTo>
                      <a:pt x="230" y="129"/>
                      <a:pt x="230" y="125"/>
                      <a:pt x="230" y="137"/>
                    </a:cubicBezTo>
                    <a:cubicBezTo>
                      <a:pt x="230" y="149"/>
                      <a:pt x="230" y="150"/>
                      <a:pt x="234" y="154"/>
                    </a:cubicBezTo>
                    <a:cubicBezTo>
                      <a:pt x="239" y="158"/>
                      <a:pt x="241" y="163"/>
                      <a:pt x="242" y="164"/>
                    </a:cubicBezTo>
                    <a:cubicBezTo>
                      <a:pt x="242" y="166"/>
                      <a:pt x="245" y="165"/>
                      <a:pt x="245" y="170"/>
                    </a:cubicBezTo>
                    <a:cubicBezTo>
                      <a:pt x="244" y="175"/>
                      <a:pt x="240" y="183"/>
                      <a:pt x="240" y="189"/>
                    </a:cubicBezTo>
                    <a:cubicBezTo>
                      <a:pt x="241" y="195"/>
                      <a:pt x="241" y="196"/>
                      <a:pt x="241" y="204"/>
                    </a:cubicBezTo>
                    <a:cubicBezTo>
                      <a:pt x="241" y="212"/>
                      <a:pt x="236" y="215"/>
                      <a:pt x="241" y="220"/>
                    </a:cubicBezTo>
                    <a:cubicBezTo>
                      <a:pt x="246" y="225"/>
                      <a:pt x="245" y="228"/>
                      <a:pt x="247" y="234"/>
                    </a:cubicBezTo>
                    <a:cubicBezTo>
                      <a:pt x="249" y="240"/>
                      <a:pt x="244" y="243"/>
                      <a:pt x="250" y="249"/>
                    </a:cubicBezTo>
                    <a:cubicBezTo>
                      <a:pt x="256" y="255"/>
                      <a:pt x="258" y="255"/>
                      <a:pt x="262" y="260"/>
                    </a:cubicBezTo>
                    <a:cubicBezTo>
                      <a:pt x="266" y="264"/>
                      <a:pt x="264" y="266"/>
                      <a:pt x="267" y="269"/>
                    </a:cubicBezTo>
                    <a:cubicBezTo>
                      <a:pt x="267" y="269"/>
                      <a:pt x="267" y="269"/>
                      <a:pt x="267" y="26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5" name="Freeform 453">
                <a:extLst>
                  <a:ext uri="{FF2B5EF4-FFF2-40B4-BE49-F238E27FC236}">
                    <a16:creationId xmlns:a16="http://schemas.microsoft.com/office/drawing/2014/main" id="{AC1B6048-DD60-6439-9BD0-AE5BE8209B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8557" y="4089538"/>
                <a:ext cx="57763" cy="79375"/>
              </a:xfrm>
              <a:custGeom>
                <a:avLst/>
                <a:gdLst>
                  <a:gd name="T0" fmla="*/ 41 w 50"/>
                  <a:gd name="T1" fmla="*/ 33 h 67"/>
                  <a:gd name="T2" fmla="*/ 31 w 50"/>
                  <a:gd name="T3" fmla="*/ 49 h 67"/>
                  <a:gd name="T4" fmla="*/ 23 w 50"/>
                  <a:gd name="T5" fmla="*/ 63 h 67"/>
                  <a:gd name="T6" fmla="*/ 10 w 50"/>
                  <a:gd name="T7" fmla="*/ 60 h 67"/>
                  <a:gd name="T8" fmla="*/ 9 w 50"/>
                  <a:gd name="T9" fmla="*/ 60 h 67"/>
                  <a:gd name="T10" fmla="*/ 7 w 50"/>
                  <a:gd name="T11" fmla="*/ 51 h 67"/>
                  <a:gd name="T12" fmla="*/ 7 w 50"/>
                  <a:gd name="T13" fmla="*/ 36 h 67"/>
                  <a:gd name="T14" fmla="*/ 4 w 50"/>
                  <a:gd name="T15" fmla="*/ 23 h 67"/>
                  <a:gd name="T16" fmla="*/ 0 w 50"/>
                  <a:gd name="T17" fmla="*/ 14 h 67"/>
                  <a:gd name="T18" fmla="*/ 5 w 50"/>
                  <a:gd name="T19" fmla="*/ 12 h 67"/>
                  <a:gd name="T20" fmla="*/ 19 w 50"/>
                  <a:gd name="T21" fmla="*/ 19 h 67"/>
                  <a:gd name="T22" fmla="*/ 23 w 50"/>
                  <a:gd name="T23" fmla="*/ 5 h 67"/>
                  <a:gd name="T24" fmla="*/ 39 w 50"/>
                  <a:gd name="T25" fmla="*/ 6 h 67"/>
                  <a:gd name="T26" fmla="*/ 41 w 50"/>
                  <a:gd name="T27" fmla="*/ 7 h 67"/>
                  <a:gd name="T28" fmla="*/ 35 w 50"/>
                  <a:gd name="T29" fmla="*/ 13 h 67"/>
                  <a:gd name="T30" fmla="*/ 45 w 50"/>
                  <a:gd name="T31" fmla="*/ 23 h 67"/>
                  <a:gd name="T32" fmla="*/ 41 w 50"/>
                  <a:gd name="T33" fmla="*/ 3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0" h="67">
                    <a:moveTo>
                      <a:pt x="41" y="33"/>
                    </a:moveTo>
                    <a:cubicBezTo>
                      <a:pt x="37" y="37"/>
                      <a:pt x="37" y="41"/>
                      <a:pt x="31" y="49"/>
                    </a:cubicBezTo>
                    <a:cubicBezTo>
                      <a:pt x="24" y="57"/>
                      <a:pt x="26" y="60"/>
                      <a:pt x="23" y="63"/>
                    </a:cubicBezTo>
                    <a:cubicBezTo>
                      <a:pt x="20" y="67"/>
                      <a:pt x="18" y="65"/>
                      <a:pt x="10" y="60"/>
                    </a:cubicBezTo>
                    <a:cubicBezTo>
                      <a:pt x="10" y="60"/>
                      <a:pt x="9" y="60"/>
                      <a:pt x="9" y="60"/>
                    </a:cubicBezTo>
                    <a:cubicBezTo>
                      <a:pt x="2" y="56"/>
                      <a:pt x="7" y="56"/>
                      <a:pt x="7" y="51"/>
                    </a:cubicBezTo>
                    <a:cubicBezTo>
                      <a:pt x="8" y="46"/>
                      <a:pt x="6" y="39"/>
                      <a:pt x="7" y="36"/>
                    </a:cubicBezTo>
                    <a:cubicBezTo>
                      <a:pt x="8" y="33"/>
                      <a:pt x="6" y="27"/>
                      <a:pt x="4" y="23"/>
                    </a:cubicBezTo>
                    <a:cubicBezTo>
                      <a:pt x="2" y="19"/>
                      <a:pt x="3" y="15"/>
                      <a:pt x="0" y="14"/>
                    </a:cubicBezTo>
                    <a:cubicBezTo>
                      <a:pt x="2" y="13"/>
                      <a:pt x="4" y="11"/>
                      <a:pt x="5" y="12"/>
                    </a:cubicBezTo>
                    <a:cubicBezTo>
                      <a:pt x="8" y="14"/>
                      <a:pt x="16" y="18"/>
                      <a:pt x="19" y="19"/>
                    </a:cubicBezTo>
                    <a:cubicBezTo>
                      <a:pt x="23" y="19"/>
                      <a:pt x="23" y="11"/>
                      <a:pt x="23" y="5"/>
                    </a:cubicBezTo>
                    <a:cubicBezTo>
                      <a:pt x="24" y="0"/>
                      <a:pt x="33" y="5"/>
                      <a:pt x="39" y="6"/>
                    </a:cubicBezTo>
                    <a:cubicBezTo>
                      <a:pt x="40" y="7"/>
                      <a:pt x="40" y="7"/>
                      <a:pt x="41" y="7"/>
                    </a:cubicBezTo>
                    <a:cubicBezTo>
                      <a:pt x="43" y="8"/>
                      <a:pt x="38" y="9"/>
                      <a:pt x="35" y="13"/>
                    </a:cubicBezTo>
                    <a:cubicBezTo>
                      <a:pt x="32" y="17"/>
                      <a:pt x="39" y="20"/>
                      <a:pt x="45" y="23"/>
                    </a:cubicBezTo>
                    <a:cubicBezTo>
                      <a:pt x="50" y="25"/>
                      <a:pt x="45" y="28"/>
                      <a:pt x="41" y="3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6" name="Freeform 454">
                <a:extLst>
                  <a:ext uri="{FF2B5EF4-FFF2-40B4-BE49-F238E27FC236}">
                    <a16:creationId xmlns:a16="http://schemas.microsoft.com/office/drawing/2014/main" id="{34B67A2D-34F0-D1C1-5729-5FD5227C4C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2182" y="3865700"/>
                <a:ext cx="229489" cy="307975"/>
              </a:xfrm>
              <a:custGeom>
                <a:avLst/>
                <a:gdLst>
                  <a:gd name="T0" fmla="*/ 199 w 199"/>
                  <a:gd name="T1" fmla="*/ 18 h 261"/>
                  <a:gd name="T2" fmla="*/ 194 w 199"/>
                  <a:gd name="T3" fmla="*/ 27 h 261"/>
                  <a:gd name="T4" fmla="*/ 187 w 199"/>
                  <a:gd name="T5" fmla="*/ 37 h 261"/>
                  <a:gd name="T6" fmla="*/ 179 w 199"/>
                  <a:gd name="T7" fmla="*/ 47 h 261"/>
                  <a:gd name="T8" fmla="*/ 175 w 199"/>
                  <a:gd name="T9" fmla="*/ 67 h 261"/>
                  <a:gd name="T10" fmla="*/ 178 w 199"/>
                  <a:gd name="T11" fmla="*/ 151 h 261"/>
                  <a:gd name="T12" fmla="*/ 191 w 199"/>
                  <a:gd name="T13" fmla="*/ 172 h 261"/>
                  <a:gd name="T14" fmla="*/ 192 w 199"/>
                  <a:gd name="T15" fmla="*/ 176 h 261"/>
                  <a:gd name="T16" fmla="*/ 189 w 199"/>
                  <a:gd name="T17" fmla="*/ 180 h 261"/>
                  <a:gd name="T18" fmla="*/ 173 w 199"/>
                  <a:gd name="T19" fmla="*/ 193 h 261"/>
                  <a:gd name="T20" fmla="*/ 157 w 199"/>
                  <a:gd name="T21" fmla="*/ 210 h 261"/>
                  <a:gd name="T22" fmla="*/ 148 w 199"/>
                  <a:gd name="T23" fmla="*/ 230 h 261"/>
                  <a:gd name="T24" fmla="*/ 143 w 199"/>
                  <a:gd name="T25" fmla="*/ 244 h 261"/>
                  <a:gd name="T26" fmla="*/ 138 w 199"/>
                  <a:gd name="T27" fmla="*/ 259 h 261"/>
                  <a:gd name="T28" fmla="*/ 132 w 199"/>
                  <a:gd name="T29" fmla="*/ 261 h 261"/>
                  <a:gd name="T30" fmla="*/ 96 w 199"/>
                  <a:gd name="T31" fmla="*/ 233 h 261"/>
                  <a:gd name="T32" fmla="*/ 93 w 199"/>
                  <a:gd name="T33" fmla="*/ 219 h 261"/>
                  <a:gd name="T34" fmla="*/ 4 w 199"/>
                  <a:gd name="T35" fmla="*/ 160 h 261"/>
                  <a:gd name="T36" fmla="*/ 4 w 199"/>
                  <a:gd name="T37" fmla="*/ 157 h 261"/>
                  <a:gd name="T38" fmla="*/ 1 w 199"/>
                  <a:gd name="T39" fmla="*/ 151 h 261"/>
                  <a:gd name="T40" fmla="*/ 1 w 199"/>
                  <a:gd name="T41" fmla="*/ 151 h 261"/>
                  <a:gd name="T42" fmla="*/ 1 w 199"/>
                  <a:gd name="T43" fmla="*/ 146 h 261"/>
                  <a:gd name="T44" fmla="*/ 4 w 199"/>
                  <a:gd name="T45" fmla="*/ 145 h 261"/>
                  <a:gd name="T46" fmla="*/ 18 w 199"/>
                  <a:gd name="T47" fmla="*/ 139 h 261"/>
                  <a:gd name="T48" fmla="*/ 20 w 199"/>
                  <a:gd name="T49" fmla="*/ 132 h 261"/>
                  <a:gd name="T50" fmla="*/ 7 w 199"/>
                  <a:gd name="T51" fmla="*/ 136 h 261"/>
                  <a:gd name="T52" fmla="*/ 0 w 199"/>
                  <a:gd name="T53" fmla="*/ 125 h 261"/>
                  <a:gd name="T54" fmla="*/ 4 w 199"/>
                  <a:gd name="T55" fmla="*/ 118 h 261"/>
                  <a:gd name="T56" fmla="*/ 12 w 199"/>
                  <a:gd name="T57" fmla="*/ 101 h 261"/>
                  <a:gd name="T58" fmla="*/ 23 w 199"/>
                  <a:gd name="T59" fmla="*/ 88 h 261"/>
                  <a:gd name="T60" fmla="*/ 26 w 199"/>
                  <a:gd name="T61" fmla="*/ 63 h 261"/>
                  <a:gd name="T62" fmla="*/ 18 w 199"/>
                  <a:gd name="T63" fmla="*/ 46 h 261"/>
                  <a:gd name="T64" fmla="*/ 8 w 199"/>
                  <a:gd name="T65" fmla="*/ 26 h 261"/>
                  <a:gd name="T66" fmla="*/ 1 w 199"/>
                  <a:gd name="T67" fmla="*/ 11 h 261"/>
                  <a:gd name="T68" fmla="*/ 4 w 199"/>
                  <a:gd name="T69" fmla="*/ 8 h 261"/>
                  <a:gd name="T70" fmla="*/ 12 w 199"/>
                  <a:gd name="T71" fmla="*/ 0 h 261"/>
                  <a:gd name="T72" fmla="*/ 48 w 199"/>
                  <a:gd name="T73" fmla="*/ 1 h 261"/>
                  <a:gd name="T74" fmla="*/ 51 w 199"/>
                  <a:gd name="T75" fmla="*/ 4 h 261"/>
                  <a:gd name="T76" fmla="*/ 67 w 199"/>
                  <a:gd name="T77" fmla="*/ 5 h 261"/>
                  <a:gd name="T78" fmla="*/ 78 w 199"/>
                  <a:gd name="T79" fmla="*/ 8 h 261"/>
                  <a:gd name="T80" fmla="*/ 93 w 199"/>
                  <a:gd name="T81" fmla="*/ 20 h 261"/>
                  <a:gd name="T82" fmla="*/ 105 w 199"/>
                  <a:gd name="T83" fmla="*/ 29 h 261"/>
                  <a:gd name="T84" fmla="*/ 115 w 199"/>
                  <a:gd name="T85" fmla="*/ 29 h 261"/>
                  <a:gd name="T86" fmla="*/ 129 w 199"/>
                  <a:gd name="T87" fmla="*/ 31 h 261"/>
                  <a:gd name="T88" fmla="*/ 142 w 199"/>
                  <a:gd name="T89" fmla="*/ 31 h 261"/>
                  <a:gd name="T90" fmla="*/ 153 w 199"/>
                  <a:gd name="T91" fmla="*/ 20 h 261"/>
                  <a:gd name="T92" fmla="*/ 168 w 199"/>
                  <a:gd name="T93" fmla="*/ 11 h 261"/>
                  <a:gd name="T94" fmla="*/ 181 w 199"/>
                  <a:gd name="T95" fmla="*/ 18 h 261"/>
                  <a:gd name="T96" fmla="*/ 198 w 199"/>
                  <a:gd name="T97" fmla="*/ 18 h 261"/>
                  <a:gd name="T98" fmla="*/ 199 w 199"/>
                  <a:gd name="T99" fmla="*/ 18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99" h="261">
                    <a:moveTo>
                      <a:pt x="199" y="18"/>
                    </a:moveTo>
                    <a:cubicBezTo>
                      <a:pt x="198" y="22"/>
                      <a:pt x="196" y="26"/>
                      <a:pt x="194" y="27"/>
                    </a:cubicBezTo>
                    <a:cubicBezTo>
                      <a:pt x="192" y="28"/>
                      <a:pt x="191" y="31"/>
                      <a:pt x="187" y="37"/>
                    </a:cubicBezTo>
                    <a:cubicBezTo>
                      <a:pt x="183" y="43"/>
                      <a:pt x="180" y="43"/>
                      <a:pt x="179" y="47"/>
                    </a:cubicBezTo>
                    <a:cubicBezTo>
                      <a:pt x="178" y="51"/>
                      <a:pt x="175" y="60"/>
                      <a:pt x="175" y="67"/>
                    </a:cubicBezTo>
                    <a:cubicBezTo>
                      <a:pt x="175" y="74"/>
                      <a:pt x="178" y="151"/>
                      <a:pt x="178" y="151"/>
                    </a:cubicBezTo>
                    <a:cubicBezTo>
                      <a:pt x="178" y="151"/>
                      <a:pt x="190" y="167"/>
                      <a:pt x="191" y="172"/>
                    </a:cubicBezTo>
                    <a:cubicBezTo>
                      <a:pt x="191" y="174"/>
                      <a:pt x="192" y="175"/>
                      <a:pt x="192" y="176"/>
                    </a:cubicBezTo>
                    <a:cubicBezTo>
                      <a:pt x="191" y="177"/>
                      <a:pt x="190" y="179"/>
                      <a:pt x="189" y="180"/>
                    </a:cubicBezTo>
                    <a:cubicBezTo>
                      <a:pt x="182" y="188"/>
                      <a:pt x="179" y="187"/>
                      <a:pt x="173" y="193"/>
                    </a:cubicBezTo>
                    <a:cubicBezTo>
                      <a:pt x="168" y="199"/>
                      <a:pt x="156" y="203"/>
                      <a:pt x="157" y="210"/>
                    </a:cubicBezTo>
                    <a:cubicBezTo>
                      <a:pt x="159" y="217"/>
                      <a:pt x="150" y="228"/>
                      <a:pt x="148" y="230"/>
                    </a:cubicBezTo>
                    <a:cubicBezTo>
                      <a:pt x="147" y="231"/>
                      <a:pt x="144" y="238"/>
                      <a:pt x="143" y="244"/>
                    </a:cubicBezTo>
                    <a:cubicBezTo>
                      <a:pt x="143" y="251"/>
                      <a:pt x="142" y="257"/>
                      <a:pt x="138" y="259"/>
                    </a:cubicBezTo>
                    <a:cubicBezTo>
                      <a:pt x="136" y="260"/>
                      <a:pt x="134" y="260"/>
                      <a:pt x="132" y="261"/>
                    </a:cubicBezTo>
                    <a:cubicBezTo>
                      <a:pt x="127" y="257"/>
                      <a:pt x="99" y="235"/>
                      <a:pt x="96" y="233"/>
                    </a:cubicBezTo>
                    <a:cubicBezTo>
                      <a:pt x="93" y="231"/>
                      <a:pt x="93" y="223"/>
                      <a:pt x="93" y="219"/>
                    </a:cubicBezTo>
                    <a:cubicBezTo>
                      <a:pt x="93" y="214"/>
                      <a:pt x="10" y="163"/>
                      <a:pt x="4" y="160"/>
                    </a:cubicBezTo>
                    <a:cubicBezTo>
                      <a:pt x="4" y="159"/>
                      <a:pt x="4" y="158"/>
                      <a:pt x="4" y="157"/>
                    </a:cubicBezTo>
                    <a:cubicBezTo>
                      <a:pt x="4" y="155"/>
                      <a:pt x="2" y="153"/>
                      <a:pt x="1" y="151"/>
                    </a:cubicBezTo>
                    <a:cubicBezTo>
                      <a:pt x="1" y="151"/>
                      <a:pt x="1" y="151"/>
                      <a:pt x="1" y="151"/>
                    </a:cubicBezTo>
                    <a:cubicBezTo>
                      <a:pt x="1" y="149"/>
                      <a:pt x="1" y="148"/>
                      <a:pt x="1" y="146"/>
                    </a:cubicBezTo>
                    <a:cubicBezTo>
                      <a:pt x="2" y="146"/>
                      <a:pt x="3" y="145"/>
                      <a:pt x="4" y="145"/>
                    </a:cubicBezTo>
                    <a:cubicBezTo>
                      <a:pt x="14" y="144"/>
                      <a:pt x="13" y="140"/>
                      <a:pt x="18" y="139"/>
                    </a:cubicBezTo>
                    <a:cubicBezTo>
                      <a:pt x="22" y="138"/>
                      <a:pt x="26" y="131"/>
                      <a:pt x="20" y="132"/>
                    </a:cubicBezTo>
                    <a:cubicBezTo>
                      <a:pt x="14" y="132"/>
                      <a:pt x="13" y="142"/>
                      <a:pt x="7" y="136"/>
                    </a:cubicBezTo>
                    <a:cubicBezTo>
                      <a:pt x="2" y="131"/>
                      <a:pt x="5" y="127"/>
                      <a:pt x="0" y="125"/>
                    </a:cubicBezTo>
                    <a:cubicBezTo>
                      <a:pt x="1" y="123"/>
                      <a:pt x="2" y="120"/>
                      <a:pt x="4" y="118"/>
                    </a:cubicBezTo>
                    <a:cubicBezTo>
                      <a:pt x="8" y="111"/>
                      <a:pt x="8" y="109"/>
                      <a:pt x="12" y="101"/>
                    </a:cubicBezTo>
                    <a:cubicBezTo>
                      <a:pt x="17" y="93"/>
                      <a:pt x="17" y="94"/>
                      <a:pt x="23" y="88"/>
                    </a:cubicBezTo>
                    <a:cubicBezTo>
                      <a:pt x="29" y="82"/>
                      <a:pt x="26" y="75"/>
                      <a:pt x="26" y="63"/>
                    </a:cubicBezTo>
                    <a:cubicBezTo>
                      <a:pt x="26" y="51"/>
                      <a:pt x="18" y="51"/>
                      <a:pt x="18" y="46"/>
                    </a:cubicBezTo>
                    <a:cubicBezTo>
                      <a:pt x="18" y="40"/>
                      <a:pt x="10" y="30"/>
                      <a:pt x="8" y="26"/>
                    </a:cubicBezTo>
                    <a:cubicBezTo>
                      <a:pt x="6" y="23"/>
                      <a:pt x="5" y="17"/>
                      <a:pt x="1" y="11"/>
                    </a:cubicBezTo>
                    <a:cubicBezTo>
                      <a:pt x="2" y="10"/>
                      <a:pt x="3" y="9"/>
                      <a:pt x="4" y="8"/>
                    </a:cubicBezTo>
                    <a:cubicBezTo>
                      <a:pt x="8" y="5"/>
                      <a:pt x="11" y="1"/>
                      <a:pt x="12" y="0"/>
                    </a:cubicBezTo>
                    <a:cubicBezTo>
                      <a:pt x="14" y="0"/>
                      <a:pt x="44" y="1"/>
                      <a:pt x="48" y="1"/>
                    </a:cubicBezTo>
                    <a:cubicBezTo>
                      <a:pt x="49" y="2"/>
                      <a:pt x="50" y="4"/>
                      <a:pt x="51" y="4"/>
                    </a:cubicBezTo>
                    <a:cubicBezTo>
                      <a:pt x="52" y="5"/>
                      <a:pt x="64" y="5"/>
                      <a:pt x="67" y="5"/>
                    </a:cubicBezTo>
                    <a:cubicBezTo>
                      <a:pt x="70" y="5"/>
                      <a:pt x="73" y="6"/>
                      <a:pt x="78" y="8"/>
                    </a:cubicBezTo>
                    <a:cubicBezTo>
                      <a:pt x="83" y="10"/>
                      <a:pt x="86" y="15"/>
                      <a:pt x="93" y="20"/>
                    </a:cubicBezTo>
                    <a:cubicBezTo>
                      <a:pt x="101" y="25"/>
                      <a:pt x="97" y="23"/>
                      <a:pt x="105" y="29"/>
                    </a:cubicBezTo>
                    <a:cubicBezTo>
                      <a:pt x="113" y="36"/>
                      <a:pt x="108" y="30"/>
                      <a:pt x="115" y="29"/>
                    </a:cubicBezTo>
                    <a:cubicBezTo>
                      <a:pt x="122" y="29"/>
                      <a:pt x="120" y="30"/>
                      <a:pt x="129" y="31"/>
                    </a:cubicBezTo>
                    <a:cubicBezTo>
                      <a:pt x="138" y="32"/>
                      <a:pt x="136" y="33"/>
                      <a:pt x="142" y="31"/>
                    </a:cubicBezTo>
                    <a:cubicBezTo>
                      <a:pt x="148" y="29"/>
                      <a:pt x="146" y="25"/>
                      <a:pt x="153" y="20"/>
                    </a:cubicBezTo>
                    <a:cubicBezTo>
                      <a:pt x="160" y="15"/>
                      <a:pt x="161" y="15"/>
                      <a:pt x="168" y="11"/>
                    </a:cubicBezTo>
                    <a:cubicBezTo>
                      <a:pt x="175" y="8"/>
                      <a:pt x="174" y="14"/>
                      <a:pt x="181" y="18"/>
                    </a:cubicBezTo>
                    <a:cubicBezTo>
                      <a:pt x="187" y="22"/>
                      <a:pt x="190" y="18"/>
                      <a:pt x="198" y="18"/>
                    </a:cubicBezTo>
                    <a:cubicBezTo>
                      <a:pt x="198" y="18"/>
                      <a:pt x="199" y="18"/>
                      <a:pt x="199" y="1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7" name="Freeform 455">
                <a:extLst>
                  <a:ext uri="{FF2B5EF4-FFF2-40B4-BE49-F238E27FC236}">
                    <a16:creationId xmlns:a16="http://schemas.microsoft.com/office/drawing/2014/main" id="{BF12A673-C12A-4A2A-D8C4-F1F00727D1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4602" y="3838713"/>
                <a:ext cx="552645" cy="622300"/>
              </a:xfrm>
              <a:custGeom>
                <a:avLst/>
                <a:gdLst>
                  <a:gd name="T0" fmla="*/ 453 w 478"/>
                  <a:gd name="T1" fmla="*/ 127 h 530"/>
                  <a:gd name="T2" fmla="*/ 435 w 478"/>
                  <a:gd name="T3" fmla="*/ 174 h 530"/>
                  <a:gd name="T4" fmla="*/ 425 w 478"/>
                  <a:gd name="T5" fmla="*/ 202 h 530"/>
                  <a:gd name="T6" fmla="*/ 418 w 478"/>
                  <a:gd name="T7" fmla="*/ 228 h 530"/>
                  <a:gd name="T8" fmla="*/ 423 w 478"/>
                  <a:gd name="T9" fmla="*/ 237 h 530"/>
                  <a:gd name="T10" fmla="*/ 423 w 478"/>
                  <a:gd name="T11" fmla="*/ 261 h 530"/>
                  <a:gd name="T12" fmla="*/ 425 w 478"/>
                  <a:gd name="T13" fmla="*/ 321 h 530"/>
                  <a:gd name="T14" fmla="*/ 456 w 478"/>
                  <a:gd name="T15" fmla="*/ 381 h 530"/>
                  <a:gd name="T16" fmla="*/ 432 w 478"/>
                  <a:gd name="T17" fmla="*/ 388 h 530"/>
                  <a:gd name="T18" fmla="*/ 403 w 478"/>
                  <a:gd name="T19" fmla="*/ 411 h 530"/>
                  <a:gd name="T20" fmla="*/ 410 w 478"/>
                  <a:gd name="T21" fmla="*/ 444 h 530"/>
                  <a:gd name="T22" fmla="*/ 407 w 478"/>
                  <a:gd name="T23" fmla="*/ 487 h 530"/>
                  <a:gd name="T24" fmla="*/ 435 w 478"/>
                  <a:gd name="T25" fmla="*/ 494 h 530"/>
                  <a:gd name="T26" fmla="*/ 428 w 478"/>
                  <a:gd name="T27" fmla="*/ 525 h 530"/>
                  <a:gd name="T28" fmla="*/ 406 w 478"/>
                  <a:gd name="T29" fmla="*/ 511 h 530"/>
                  <a:gd name="T30" fmla="*/ 381 w 478"/>
                  <a:gd name="T31" fmla="*/ 496 h 530"/>
                  <a:gd name="T32" fmla="*/ 365 w 478"/>
                  <a:gd name="T33" fmla="*/ 488 h 530"/>
                  <a:gd name="T34" fmla="*/ 327 w 478"/>
                  <a:gd name="T35" fmla="*/ 470 h 530"/>
                  <a:gd name="T36" fmla="*/ 301 w 478"/>
                  <a:gd name="T37" fmla="*/ 463 h 530"/>
                  <a:gd name="T38" fmla="*/ 277 w 478"/>
                  <a:gd name="T39" fmla="*/ 464 h 530"/>
                  <a:gd name="T40" fmla="*/ 249 w 478"/>
                  <a:gd name="T41" fmla="*/ 459 h 530"/>
                  <a:gd name="T42" fmla="*/ 239 w 478"/>
                  <a:gd name="T43" fmla="*/ 412 h 530"/>
                  <a:gd name="T44" fmla="*/ 240 w 478"/>
                  <a:gd name="T45" fmla="*/ 365 h 530"/>
                  <a:gd name="T46" fmla="*/ 203 w 478"/>
                  <a:gd name="T47" fmla="*/ 349 h 530"/>
                  <a:gd name="T48" fmla="*/ 179 w 478"/>
                  <a:gd name="T49" fmla="*/ 378 h 530"/>
                  <a:gd name="T50" fmla="*/ 128 w 478"/>
                  <a:gd name="T51" fmla="*/ 371 h 530"/>
                  <a:gd name="T52" fmla="*/ 108 w 478"/>
                  <a:gd name="T53" fmla="*/ 318 h 530"/>
                  <a:gd name="T54" fmla="*/ 2 w 478"/>
                  <a:gd name="T55" fmla="*/ 323 h 530"/>
                  <a:gd name="T56" fmla="*/ 7 w 478"/>
                  <a:gd name="T57" fmla="*/ 315 h 530"/>
                  <a:gd name="T58" fmla="*/ 23 w 478"/>
                  <a:gd name="T59" fmla="*/ 282 h 530"/>
                  <a:gd name="T60" fmla="*/ 49 w 478"/>
                  <a:gd name="T61" fmla="*/ 275 h 530"/>
                  <a:gd name="T62" fmla="*/ 76 w 478"/>
                  <a:gd name="T63" fmla="*/ 276 h 530"/>
                  <a:gd name="T64" fmla="*/ 100 w 478"/>
                  <a:gd name="T65" fmla="*/ 219 h 530"/>
                  <a:gd name="T66" fmla="*/ 123 w 478"/>
                  <a:gd name="T67" fmla="*/ 183 h 530"/>
                  <a:gd name="T68" fmla="*/ 141 w 478"/>
                  <a:gd name="T69" fmla="*/ 140 h 530"/>
                  <a:gd name="T70" fmla="*/ 153 w 478"/>
                  <a:gd name="T71" fmla="*/ 81 h 530"/>
                  <a:gd name="T72" fmla="*/ 159 w 478"/>
                  <a:gd name="T73" fmla="*/ 43 h 530"/>
                  <a:gd name="T74" fmla="*/ 179 w 478"/>
                  <a:gd name="T75" fmla="*/ 11 h 530"/>
                  <a:gd name="T76" fmla="*/ 221 w 478"/>
                  <a:gd name="T77" fmla="*/ 32 h 530"/>
                  <a:gd name="T78" fmla="*/ 255 w 478"/>
                  <a:gd name="T79" fmla="*/ 36 h 530"/>
                  <a:gd name="T80" fmla="*/ 280 w 478"/>
                  <a:gd name="T81" fmla="*/ 23 h 530"/>
                  <a:gd name="T82" fmla="*/ 311 w 478"/>
                  <a:gd name="T83" fmla="*/ 15 h 530"/>
                  <a:gd name="T84" fmla="*/ 340 w 478"/>
                  <a:gd name="T85" fmla="*/ 6 h 530"/>
                  <a:gd name="T86" fmla="*/ 363 w 478"/>
                  <a:gd name="T87" fmla="*/ 11 h 530"/>
                  <a:gd name="T88" fmla="*/ 383 w 478"/>
                  <a:gd name="T89" fmla="*/ 14 h 530"/>
                  <a:gd name="T90" fmla="*/ 419 w 478"/>
                  <a:gd name="T91" fmla="*/ 29 h 530"/>
                  <a:gd name="T92" fmla="*/ 447 w 478"/>
                  <a:gd name="T93" fmla="*/ 36 h 530"/>
                  <a:gd name="T94" fmla="*/ 462 w 478"/>
                  <a:gd name="T95" fmla="*/ 52 h 530"/>
                  <a:gd name="T96" fmla="*/ 469 w 478"/>
                  <a:gd name="T97" fmla="*/ 68 h 530"/>
                  <a:gd name="T98" fmla="*/ 477 w 478"/>
                  <a:gd name="T99" fmla="*/ 97 h 5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478" h="530">
                    <a:moveTo>
                      <a:pt x="477" y="97"/>
                    </a:moveTo>
                    <a:cubicBezTo>
                      <a:pt x="476" y="101"/>
                      <a:pt x="468" y="103"/>
                      <a:pt x="463" y="111"/>
                    </a:cubicBezTo>
                    <a:cubicBezTo>
                      <a:pt x="459" y="120"/>
                      <a:pt x="459" y="119"/>
                      <a:pt x="453" y="127"/>
                    </a:cubicBezTo>
                    <a:cubicBezTo>
                      <a:pt x="448" y="134"/>
                      <a:pt x="442" y="135"/>
                      <a:pt x="442" y="142"/>
                    </a:cubicBezTo>
                    <a:cubicBezTo>
                      <a:pt x="441" y="150"/>
                      <a:pt x="435" y="152"/>
                      <a:pt x="435" y="156"/>
                    </a:cubicBezTo>
                    <a:cubicBezTo>
                      <a:pt x="435" y="160"/>
                      <a:pt x="434" y="166"/>
                      <a:pt x="435" y="174"/>
                    </a:cubicBezTo>
                    <a:cubicBezTo>
                      <a:pt x="435" y="182"/>
                      <a:pt x="432" y="188"/>
                      <a:pt x="435" y="191"/>
                    </a:cubicBezTo>
                    <a:cubicBezTo>
                      <a:pt x="434" y="192"/>
                      <a:pt x="432" y="193"/>
                      <a:pt x="430" y="195"/>
                    </a:cubicBezTo>
                    <a:cubicBezTo>
                      <a:pt x="427" y="199"/>
                      <a:pt x="425" y="198"/>
                      <a:pt x="425" y="202"/>
                    </a:cubicBezTo>
                    <a:cubicBezTo>
                      <a:pt x="425" y="206"/>
                      <a:pt x="425" y="207"/>
                      <a:pt x="424" y="212"/>
                    </a:cubicBezTo>
                    <a:cubicBezTo>
                      <a:pt x="422" y="218"/>
                      <a:pt x="418" y="217"/>
                      <a:pt x="418" y="221"/>
                    </a:cubicBezTo>
                    <a:cubicBezTo>
                      <a:pt x="418" y="225"/>
                      <a:pt x="413" y="227"/>
                      <a:pt x="418" y="228"/>
                    </a:cubicBezTo>
                    <a:cubicBezTo>
                      <a:pt x="418" y="228"/>
                      <a:pt x="419" y="228"/>
                      <a:pt x="419" y="228"/>
                    </a:cubicBezTo>
                    <a:cubicBezTo>
                      <a:pt x="419" y="228"/>
                      <a:pt x="419" y="228"/>
                      <a:pt x="419" y="228"/>
                    </a:cubicBezTo>
                    <a:cubicBezTo>
                      <a:pt x="422" y="229"/>
                      <a:pt x="421" y="233"/>
                      <a:pt x="423" y="237"/>
                    </a:cubicBezTo>
                    <a:cubicBezTo>
                      <a:pt x="425" y="241"/>
                      <a:pt x="427" y="247"/>
                      <a:pt x="426" y="250"/>
                    </a:cubicBezTo>
                    <a:cubicBezTo>
                      <a:pt x="426" y="251"/>
                      <a:pt x="426" y="254"/>
                      <a:pt x="426" y="257"/>
                    </a:cubicBezTo>
                    <a:cubicBezTo>
                      <a:pt x="425" y="257"/>
                      <a:pt x="424" y="258"/>
                      <a:pt x="423" y="261"/>
                    </a:cubicBezTo>
                    <a:cubicBezTo>
                      <a:pt x="421" y="270"/>
                      <a:pt x="421" y="275"/>
                      <a:pt x="421" y="285"/>
                    </a:cubicBezTo>
                    <a:cubicBezTo>
                      <a:pt x="421" y="295"/>
                      <a:pt x="423" y="298"/>
                      <a:pt x="426" y="306"/>
                    </a:cubicBezTo>
                    <a:cubicBezTo>
                      <a:pt x="429" y="314"/>
                      <a:pt x="424" y="314"/>
                      <a:pt x="425" y="321"/>
                    </a:cubicBezTo>
                    <a:cubicBezTo>
                      <a:pt x="425" y="328"/>
                      <a:pt x="428" y="340"/>
                      <a:pt x="434" y="345"/>
                    </a:cubicBezTo>
                    <a:cubicBezTo>
                      <a:pt x="439" y="350"/>
                      <a:pt x="447" y="346"/>
                      <a:pt x="448" y="359"/>
                    </a:cubicBezTo>
                    <a:cubicBezTo>
                      <a:pt x="449" y="371"/>
                      <a:pt x="455" y="375"/>
                      <a:pt x="456" y="381"/>
                    </a:cubicBezTo>
                    <a:cubicBezTo>
                      <a:pt x="457" y="382"/>
                      <a:pt x="457" y="383"/>
                      <a:pt x="456" y="384"/>
                    </a:cubicBezTo>
                    <a:cubicBezTo>
                      <a:pt x="453" y="385"/>
                      <a:pt x="450" y="385"/>
                      <a:pt x="449" y="386"/>
                    </a:cubicBezTo>
                    <a:cubicBezTo>
                      <a:pt x="448" y="386"/>
                      <a:pt x="444" y="388"/>
                      <a:pt x="432" y="388"/>
                    </a:cubicBezTo>
                    <a:cubicBezTo>
                      <a:pt x="420" y="388"/>
                      <a:pt x="422" y="391"/>
                      <a:pt x="418" y="392"/>
                    </a:cubicBezTo>
                    <a:cubicBezTo>
                      <a:pt x="413" y="393"/>
                      <a:pt x="417" y="398"/>
                      <a:pt x="417" y="402"/>
                    </a:cubicBezTo>
                    <a:cubicBezTo>
                      <a:pt x="417" y="406"/>
                      <a:pt x="408" y="407"/>
                      <a:pt x="403" y="411"/>
                    </a:cubicBezTo>
                    <a:cubicBezTo>
                      <a:pt x="398" y="415"/>
                      <a:pt x="404" y="414"/>
                      <a:pt x="407" y="416"/>
                    </a:cubicBezTo>
                    <a:cubicBezTo>
                      <a:pt x="409" y="417"/>
                      <a:pt x="408" y="424"/>
                      <a:pt x="408" y="429"/>
                    </a:cubicBezTo>
                    <a:cubicBezTo>
                      <a:pt x="409" y="433"/>
                      <a:pt x="409" y="442"/>
                      <a:pt x="410" y="444"/>
                    </a:cubicBezTo>
                    <a:cubicBezTo>
                      <a:pt x="411" y="446"/>
                      <a:pt x="410" y="452"/>
                      <a:pt x="408" y="458"/>
                    </a:cubicBezTo>
                    <a:cubicBezTo>
                      <a:pt x="407" y="464"/>
                      <a:pt x="407" y="468"/>
                      <a:pt x="403" y="473"/>
                    </a:cubicBezTo>
                    <a:cubicBezTo>
                      <a:pt x="399" y="478"/>
                      <a:pt x="402" y="479"/>
                      <a:pt x="407" y="487"/>
                    </a:cubicBezTo>
                    <a:cubicBezTo>
                      <a:pt x="412" y="494"/>
                      <a:pt x="414" y="494"/>
                      <a:pt x="415" y="496"/>
                    </a:cubicBezTo>
                    <a:cubicBezTo>
                      <a:pt x="416" y="498"/>
                      <a:pt x="420" y="501"/>
                      <a:pt x="425" y="501"/>
                    </a:cubicBezTo>
                    <a:cubicBezTo>
                      <a:pt x="431" y="501"/>
                      <a:pt x="430" y="498"/>
                      <a:pt x="435" y="494"/>
                    </a:cubicBezTo>
                    <a:cubicBezTo>
                      <a:pt x="439" y="490"/>
                      <a:pt x="437" y="529"/>
                      <a:pt x="437" y="529"/>
                    </a:cubicBezTo>
                    <a:cubicBezTo>
                      <a:pt x="437" y="529"/>
                      <a:pt x="434" y="530"/>
                      <a:pt x="433" y="527"/>
                    </a:cubicBezTo>
                    <a:cubicBezTo>
                      <a:pt x="433" y="523"/>
                      <a:pt x="430" y="525"/>
                      <a:pt x="428" y="525"/>
                    </a:cubicBezTo>
                    <a:cubicBezTo>
                      <a:pt x="425" y="525"/>
                      <a:pt x="425" y="529"/>
                      <a:pt x="421" y="529"/>
                    </a:cubicBezTo>
                    <a:cubicBezTo>
                      <a:pt x="417" y="530"/>
                      <a:pt x="414" y="526"/>
                      <a:pt x="413" y="522"/>
                    </a:cubicBezTo>
                    <a:cubicBezTo>
                      <a:pt x="412" y="518"/>
                      <a:pt x="407" y="516"/>
                      <a:pt x="406" y="511"/>
                    </a:cubicBezTo>
                    <a:cubicBezTo>
                      <a:pt x="405" y="506"/>
                      <a:pt x="403" y="506"/>
                      <a:pt x="398" y="502"/>
                    </a:cubicBezTo>
                    <a:cubicBezTo>
                      <a:pt x="394" y="499"/>
                      <a:pt x="394" y="499"/>
                      <a:pt x="391" y="498"/>
                    </a:cubicBezTo>
                    <a:cubicBezTo>
                      <a:pt x="388" y="497"/>
                      <a:pt x="384" y="498"/>
                      <a:pt x="381" y="496"/>
                    </a:cubicBezTo>
                    <a:cubicBezTo>
                      <a:pt x="379" y="494"/>
                      <a:pt x="380" y="490"/>
                      <a:pt x="378" y="488"/>
                    </a:cubicBezTo>
                    <a:cubicBezTo>
                      <a:pt x="376" y="485"/>
                      <a:pt x="372" y="481"/>
                      <a:pt x="369" y="480"/>
                    </a:cubicBezTo>
                    <a:cubicBezTo>
                      <a:pt x="367" y="479"/>
                      <a:pt x="366" y="483"/>
                      <a:pt x="365" y="488"/>
                    </a:cubicBezTo>
                    <a:cubicBezTo>
                      <a:pt x="364" y="492"/>
                      <a:pt x="355" y="489"/>
                      <a:pt x="346" y="488"/>
                    </a:cubicBezTo>
                    <a:cubicBezTo>
                      <a:pt x="338" y="486"/>
                      <a:pt x="336" y="484"/>
                      <a:pt x="330" y="481"/>
                    </a:cubicBezTo>
                    <a:cubicBezTo>
                      <a:pt x="323" y="477"/>
                      <a:pt x="327" y="476"/>
                      <a:pt x="327" y="470"/>
                    </a:cubicBezTo>
                    <a:cubicBezTo>
                      <a:pt x="326" y="465"/>
                      <a:pt x="322" y="470"/>
                      <a:pt x="311" y="470"/>
                    </a:cubicBezTo>
                    <a:cubicBezTo>
                      <a:pt x="300" y="470"/>
                      <a:pt x="309" y="472"/>
                      <a:pt x="304" y="473"/>
                    </a:cubicBezTo>
                    <a:cubicBezTo>
                      <a:pt x="299" y="475"/>
                      <a:pt x="304" y="467"/>
                      <a:pt x="301" y="463"/>
                    </a:cubicBezTo>
                    <a:cubicBezTo>
                      <a:pt x="298" y="459"/>
                      <a:pt x="298" y="462"/>
                      <a:pt x="295" y="462"/>
                    </a:cubicBezTo>
                    <a:cubicBezTo>
                      <a:pt x="295" y="462"/>
                      <a:pt x="294" y="462"/>
                      <a:pt x="294" y="461"/>
                    </a:cubicBezTo>
                    <a:cubicBezTo>
                      <a:pt x="289" y="460"/>
                      <a:pt x="286" y="463"/>
                      <a:pt x="277" y="464"/>
                    </a:cubicBezTo>
                    <a:cubicBezTo>
                      <a:pt x="269" y="464"/>
                      <a:pt x="267" y="464"/>
                      <a:pt x="259" y="466"/>
                    </a:cubicBezTo>
                    <a:cubicBezTo>
                      <a:pt x="251" y="467"/>
                      <a:pt x="257" y="467"/>
                      <a:pt x="251" y="466"/>
                    </a:cubicBezTo>
                    <a:cubicBezTo>
                      <a:pt x="244" y="464"/>
                      <a:pt x="249" y="462"/>
                      <a:pt x="249" y="459"/>
                    </a:cubicBezTo>
                    <a:cubicBezTo>
                      <a:pt x="250" y="456"/>
                      <a:pt x="252" y="451"/>
                      <a:pt x="252" y="447"/>
                    </a:cubicBezTo>
                    <a:cubicBezTo>
                      <a:pt x="252" y="443"/>
                      <a:pt x="247" y="434"/>
                      <a:pt x="242" y="427"/>
                    </a:cubicBezTo>
                    <a:cubicBezTo>
                      <a:pt x="236" y="420"/>
                      <a:pt x="239" y="418"/>
                      <a:pt x="239" y="412"/>
                    </a:cubicBezTo>
                    <a:cubicBezTo>
                      <a:pt x="239" y="407"/>
                      <a:pt x="242" y="398"/>
                      <a:pt x="244" y="390"/>
                    </a:cubicBezTo>
                    <a:cubicBezTo>
                      <a:pt x="246" y="382"/>
                      <a:pt x="243" y="384"/>
                      <a:pt x="241" y="380"/>
                    </a:cubicBezTo>
                    <a:cubicBezTo>
                      <a:pt x="239" y="377"/>
                      <a:pt x="238" y="369"/>
                      <a:pt x="240" y="365"/>
                    </a:cubicBezTo>
                    <a:cubicBezTo>
                      <a:pt x="243" y="361"/>
                      <a:pt x="239" y="358"/>
                      <a:pt x="224" y="358"/>
                    </a:cubicBezTo>
                    <a:cubicBezTo>
                      <a:pt x="210" y="357"/>
                      <a:pt x="210" y="355"/>
                      <a:pt x="210" y="351"/>
                    </a:cubicBezTo>
                    <a:cubicBezTo>
                      <a:pt x="210" y="347"/>
                      <a:pt x="205" y="345"/>
                      <a:pt x="203" y="349"/>
                    </a:cubicBezTo>
                    <a:cubicBezTo>
                      <a:pt x="200" y="353"/>
                      <a:pt x="188" y="350"/>
                      <a:pt x="184" y="349"/>
                    </a:cubicBezTo>
                    <a:cubicBezTo>
                      <a:pt x="181" y="348"/>
                      <a:pt x="185" y="364"/>
                      <a:pt x="180" y="367"/>
                    </a:cubicBezTo>
                    <a:cubicBezTo>
                      <a:pt x="176" y="370"/>
                      <a:pt x="179" y="373"/>
                      <a:pt x="179" y="378"/>
                    </a:cubicBezTo>
                    <a:cubicBezTo>
                      <a:pt x="179" y="383"/>
                      <a:pt x="169" y="379"/>
                      <a:pt x="164" y="378"/>
                    </a:cubicBezTo>
                    <a:cubicBezTo>
                      <a:pt x="159" y="377"/>
                      <a:pt x="154" y="380"/>
                      <a:pt x="144" y="380"/>
                    </a:cubicBezTo>
                    <a:cubicBezTo>
                      <a:pt x="134" y="380"/>
                      <a:pt x="131" y="379"/>
                      <a:pt x="128" y="371"/>
                    </a:cubicBezTo>
                    <a:cubicBezTo>
                      <a:pt x="125" y="363"/>
                      <a:pt x="123" y="365"/>
                      <a:pt x="121" y="358"/>
                    </a:cubicBezTo>
                    <a:cubicBezTo>
                      <a:pt x="119" y="350"/>
                      <a:pt x="115" y="346"/>
                      <a:pt x="114" y="341"/>
                    </a:cubicBezTo>
                    <a:cubicBezTo>
                      <a:pt x="112" y="335"/>
                      <a:pt x="110" y="321"/>
                      <a:pt x="108" y="318"/>
                    </a:cubicBezTo>
                    <a:cubicBezTo>
                      <a:pt x="106" y="315"/>
                      <a:pt x="44" y="320"/>
                      <a:pt x="34" y="319"/>
                    </a:cubicBezTo>
                    <a:cubicBezTo>
                      <a:pt x="24" y="318"/>
                      <a:pt x="24" y="319"/>
                      <a:pt x="16" y="321"/>
                    </a:cubicBezTo>
                    <a:cubicBezTo>
                      <a:pt x="10" y="323"/>
                      <a:pt x="6" y="323"/>
                      <a:pt x="2" y="323"/>
                    </a:cubicBezTo>
                    <a:cubicBezTo>
                      <a:pt x="2" y="322"/>
                      <a:pt x="1" y="320"/>
                      <a:pt x="0" y="317"/>
                    </a:cubicBezTo>
                    <a:cubicBezTo>
                      <a:pt x="0" y="317"/>
                      <a:pt x="0" y="317"/>
                      <a:pt x="0" y="317"/>
                    </a:cubicBezTo>
                    <a:cubicBezTo>
                      <a:pt x="4" y="317"/>
                      <a:pt x="7" y="316"/>
                      <a:pt x="7" y="315"/>
                    </a:cubicBezTo>
                    <a:cubicBezTo>
                      <a:pt x="10" y="309"/>
                      <a:pt x="14" y="302"/>
                      <a:pt x="12" y="297"/>
                    </a:cubicBezTo>
                    <a:cubicBezTo>
                      <a:pt x="10" y="292"/>
                      <a:pt x="9" y="292"/>
                      <a:pt x="17" y="288"/>
                    </a:cubicBezTo>
                    <a:cubicBezTo>
                      <a:pt x="20" y="287"/>
                      <a:pt x="22" y="284"/>
                      <a:pt x="23" y="282"/>
                    </a:cubicBezTo>
                    <a:cubicBezTo>
                      <a:pt x="23" y="283"/>
                      <a:pt x="24" y="284"/>
                      <a:pt x="24" y="285"/>
                    </a:cubicBezTo>
                    <a:cubicBezTo>
                      <a:pt x="28" y="290"/>
                      <a:pt x="30" y="285"/>
                      <a:pt x="35" y="284"/>
                    </a:cubicBezTo>
                    <a:cubicBezTo>
                      <a:pt x="40" y="283"/>
                      <a:pt x="44" y="276"/>
                      <a:pt x="49" y="275"/>
                    </a:cubicBezTo>
                    <a:cubicBezTo>
                      <a:pt x="55" y="273"/>
                      <a:pt x="54" y="283"/>
                      <a:pt x="54" y="289"/>
                    </a:cubicBezTo>
                    <a:cubicBezTo>
                      <a:pt x="55" y="294"/>
                      <a:pt x="60" y="292"/>
                      <a:pt x="67" y="289"/>
                    </a:cubicBezTo>
                    <a:cubicBezTo>
                      <a:pt x="74" y="286"/>
                      <a:pt x="71" y="284"/>
                      <a:pt x="76" y="276"/>
                    </a:cubicBezTo>
                    <a:cubicBezTo>
                      <a:pt x="81" y="269"/>
                      <a:pt x="82" y="272"/>
                      <a:pt x="91" y="263"/>
                    </a:cubicBezTo>
                    <a:cubicBezTo>
                      <a:pt x="100" y="255"/>
                      <a:pt x="96" y="256"/>
                      <a:pt x="100" y="249"/>
                    </a:cubicBezTo>
                    <a:cubicBezTo>
                      <a:pt x="104" y="243"/>
                      <a:pt x="102" y="232"/>
                      <a:pt x="100" y="219"/>
                    </a:cubicBezTo>
                    <a:cubicBezTo>
                      <a:pt x="99" y="207"/>
                      <a:pt x="103" y="212"/>
                      <a:pt x="106" y="209"/>
                    </a:cubicBezTo>
                    <a:cubicBezTo>
                      <a:pt x="110" y="207"/>
                      <a:pt x="112" y="202"/>
                      <a:pt x="112" y="196"/>
                    </a:cubicBezTo>
                    <a:cubicBezTo>
                      <a:pt x="112" y="190"/>
                      <a:pt x="120" y="187"/>
                      <a:pt x="123" y="183"/>
                    </a:cubicBezTo>
                    <a:cubicBezTo>
                      <a:pt x="126" y="180"/>
                      <a:pt x="133" y="175"/>
                      <a:pt x="138" y="169"/>
                    </a:cubicBezTo>
                    <a:cubicBezTo>
                      <a:pt x="142" y="162"/>
                      <a:pt x="138" y="162"/>
                      <a:pt x="140" y="155"/>
                    </a:cubicBezTo>
                    <a:cubicBezTo>
                      <a:pt x="143" y="148"/>
                      <a:pt x="143" y="147"/>
                      <a:pt x="141" y="140"/>
                    </a:cubicBezTo>
                    <a:cubicBezTo>
                      <a:pt x="139" y="133"/>
                      <a:pt x="143" y="133"/>
                      <a:pt x="144" y="122"/>
                    </a:cubicBezTo>
                    <a:cubicBezTo>
                      <a:pt x="146" y="112"/>
                      <a:pt x="145" y="109"/>
                      <a:pt x="146" y="100"/>
                    </a:cubicBezTo>
                    <a:cubicBezTo>
                      <a:pt x="147" y="90"/>
                      <a:pt x="149" y="91"/>
                      <a:pt x="153" y="81"/>
                    </a:cubicBezTo>
                    <a:cubicBezTo>
                      <a:pt x="157" y="72"/>
                      <a:pt x="156" y="75"/>
                      <a:pt x="157" y="65"/>
                    </a:cubicBezTo>
                    <a:cubicBezTo>
                      <a:pt x="157" y="61"/>
                      <a:pt x="159" y="58"/>
                      <a:pt x="160" y="54"/>
                    </a:cubicBezTo>
                    <a:cubicBezTo>
                      <a:pt x="160" y="51"/>
                      <a:pt x="161" y="48"/>
                      <a:pt x="159" y="43"/>
                    </a:cubicBezTo>
                    <a:cubicBezTo>
                      <a:pt x="155" y="35"/>
                      <a:pt x="158" y="35"/>
                      <a:pt x="159" y="29"/>
                    </a:cubicBezTo>
                    <a:cubicBezTo>
                      <a:pt x="160" y="24"/>
                      <a:pt x="166" y="28"/>
                      <a:pt x="171" y="21"/>
                    </a:cubicBezTo>
                    <a:cubicBezTo>
                      <a:pt x="176" y="14"/>
                      <a:pt x="173" y="14"/>
                      <a:pt x="179" y="11"/>
                    </a:cubicBezTo>
                    <a:cubicBezTo>
                      <a:pt x="185" y="7"/>
                      <a:pt x="189" y="14"/>
                      <a:pt x="197" y="18"/>
                    </a:cubicBezTo>
                    <a:cubicBezTo>
                      <a:pt x="206" y="21"/>
                      <a:pt x="204" y="25"/>
                      <a:pt x="206" y="28"/>
                    </a:cubicBezTo>
                    <a:cubicBezTo>
                      <a:pt x="208" y="32"/>
                      <a:pt x="216" y="32"/>
                      <a:pt x="221" y="32"/>
                    </a:cubicBezTo>
                    <a:cubicBezTo>
                      <a:pt x="225" y="32"/>
                      <a:pt x="226" y="34"/>
                      <a:pt x="232" y="33"/>
                    </a:cubicBezTo>
                    <a:cubicBezTo>
                      <a:pt x="237" y="33"/>
                      <a:pt x="237" y="34"/>
                      <a:pt x="244" y="36"/>
                    </a:cubicBezTo>
                    <a:cubicBezTo>
                      <a:pt x="251" y="39"/>
                      <a:pt x="250" y="37"/>
                      <a:pt x="255" y="36"/>
                    </a:cubicBezTo>
                    <a:cubicBezTo>
                      <a:pt x="261" y="35"/>
                      <a:pt x="258" y="30"/>
                      <a:pt x="262" y="24"/>
                    </a:cubicBezTo>
                    <a:cubicBezTo>
                      <a:pt x="266" y="17"/>
                      <a:pt x="269" y="20"/>
                      <a:pt x="270" y="22"/>
                    </a:cubicBezTo>
                    <a:cubicBezTo>
                      <a:pt x="270" y="23"/>
                      <a:pt x="273" y="24"/>
                      <a:pt x="280" y="23"/>
                    </a:cubicBezTo>
                    <a:cubicBezTo>
                      <a:pt x="286" y="23"/>
                      <a:pt x="285" y="22"/>
                      <a:pt x="291" y="20"/>
                    </a:cubicBezTo>
                    <a:cubicBezTo>
                      <a:pt x="296" y="18"/>
                      <a:pt x="301" y="17"/>
                      <a:pt x="304" y="16"/>
                    </a:cubicBezTo>
                    <a:cubicBezTo>
                      <a:pt x="307" y="14"/>
                      <a:pt x="308" y="13"/>
                      <a:pt x="311" y="15"/>
                    </a:cubicBezTo>
                    <a:cubicBezTo>
                      <a:pt x="313" y="17"/>
                      <a:pt x="316" y="15"/>
                      <a:pt x="321" y="15"/>
                    </a:cubicBezTo>
                    <a:cubicBezTo>
                      <a:pt x="327" y="14"/>
                      <a:pt x="327" y="11"/>
                      <a:pt x="327" y="6"/>
                    </a:cubicBezTo>
                    <a:cubicBezTo>
                      <a:pt x="327" y="0"/>
                      <a:pt x="336" y="4"/>
                      <a:pt x="340" y="6"/>
                    </a:cubicBezTo>
                    <a:cubicBezTo>
                      <a:pt x="344" y="8"/>
                      <a:pt x="342" y="6"/>
                      <a:pt x="347" y="6"/>
                    </a:cubicBezTo>
                    <a:cubicBezTo>
                      <a:pt x="353" y="6"/>
                      <a:pt x="350" y="7"/>
                      <a:pt x="354" y="8"/>
                    </a:cubicBezTo>
                    <a:cubicBezTo>
                      <a:pt x="357" y="10"/>
                      <a:pt x="359" y="12"/>
                      <a:pt x="363" y="11"/>
                    </a:cubicBezTo>
                    <a:cubicBezTo>
                      <a:pt x="366" y="10"/>
                      <a:pt x="367" y="12"/>
                      <a:pt x="373" y="11"/>
                    </a:cubicBezTo>
                    <a:cubicBezTo>
                      <a:pt x="376" y="11"/>
                      <a:pt x="377" y="10"/>
                      <a:pt x="377" y="9"/>
                    </a:cubicBezTo>
                    <a:cubicBezTo>
                      <a:pt x="379" y="10"/>
                      <a:pt x="381" y="11"/>
                      <a:pt x="383" y="14"/>
                    </a:cubicBezTo>
                    <a:cubicBezTo>
                      <a:pt x="387" y="19"/>
                      <a:pt x="387" y="19"/>
                      <a:pt x="393" y="26"/>
                    </a:cubicBezTo>
                    <a:cubicBezTo>
                      <a:pt x="398" y="33"/>
                      <a:pt x="399" y="34"/>
                      <a:pt x="405" y="32"/>
                    </a:cubicBezTo>
                    <a:cubicBezTo>
                      <a:pt x="410" y="31"/>
                      <a:pt x="418" y="27"/>
                      <a:pt x="419" y="29"/>
                    </a:cubicBezTo>
                    <a:cubicBezTo>
                      <a:pt x="420" y="31"/>
                      <a:pt x="425" y="32"/>
                      <a:pt x="427" y="29"/>
                    </a:cubicBezTo>
                    <a:cubicBezTo>
                      <a:pt x="429" y="26"/>
                      <a:pt x="432" y="20"/>
                      <a:pt x="436" y="25"/>
                    </a:cubicBezTo>
                    <a:cubicBezTo>
                      <a:pt x="440" y="30"/>
                      <a:pt x="442" y="31"/>
                      <a:pt x="447" y="36"/>
                    </a:cubicBezTo>
                    <a:cubicBezTo>
                      <a:pt x="451" y="41"/>
                      <a:pt x="454" y="43"/>
                      <a:pt x="456" y="45"/>
                    </a:cubicBezTo>
                    <a:cubicBezTo>
                      <a:pt x="459" y="46"/>
                      <a:pt x="459" y="47"/>
                      <a:pt x="459" y="49"/>
                    </a:cubicBezTo>
                    <a:cubicBezTo>
                      <a:pt x="460" y="51"/>
                      <a:pt x="458" y="51"/>
                      <a:pt x="462" y="52"/>
                    </a:cubicBezTo>
                    <a:cubicBezTo>
                      <a:pt x="464" y="52"/>
                      <a:pt x="466" y="52"/>
                      <a:pt x="467" y="52"/>
                    </a:cubicBezTo>
                    <a:cubicBezTo>
                      <a:pt x="466" y="55"/>
                      <a:pt x="465" y="57"/>
                      <a:pt x="467" y="59"/>
                    </a:cubicBezTo>
                    <a:cubicBezTo>
                      <a:pt x="469" y="62"/>
                      <a:pt x="470" y="62"/>
                      <a:pt x="469" y="68"/>
                    </a:cubicBezTo>
                    <a:cubicBezTo>
                      <a:pt x="467" y="74"/>
                      <a:pt x="466" y="75"/>
                      <a:pt x="466" y="80"/>
                    </a:cubicBezTo>
                    <a:cubicBezTo>
                      <a:pt x="466" y="85"/>
                      <a:pt x="462" y="82"/>
                      <a:pt x="469" y="86"/>
                    </a:cubicBezTo>
                    <a:cubicBezTo>
                      <a:pt x="477" y="90"/>
                      <a:pt x="478" y="93"/>
                      <a:pt x="477" y="9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8" name="Freeform 456">
                <a:extLst>
                  <a:ext uri="{FF2B5EF4-FFF2-40B4-BE49-F238E27FC236}">
                    <a16:creationId xmlns:a16="http://schemas.microsoft.com/office/drawing/2014/main" id="{7C7A9B41-1A97-5788-9627-8DACCDD986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0256" y="3897450"/>
                <a:ext cx="218560" cy="285750"/>
              </a:xfrm>
              <a:custGeom>
                <a:avLst/>
                <a:gdLst>
                  <a:gd name="T0" fmla="*/ 187 w 190"/>
                  <a:gd name="T1" fmla="*/ 15 h 244"/>
                  <a:gd name="T2" fmla="*/ 176 w 190"/>
                  <a:gd name="T3" fmla="*/ 50 h 244"/>
                  <a:gd name="T4" fmla="*/ 171 w 190"/>
                  <a:gd name="T5" fmla="*/ 90 h 244"/>
                  <a:gd name="T6" fmla="*/ 168 w 190"/>
                  <a:gd name="T7" fmla="*/ 119 h 244"/>
                  <a:gd name="T8" fmla="*/ 142 w 190"/>
                  <a:gd name="T9" fmla="*/ 146 h 244"/>
                  <a:gd name="T10" fmla="*/ 130 w 190"/>
                  <a:gd name="T11" fmla="*/ 169 h 244"/>
                  <a:gd name="T12" fmla="*/ 121 w 190"/>
                  <a:gd name="T13" fmla="*/ 213 h 244"/>
                  <a:gd name="T14" fmla="*/ 97 w 190"/>
                  <a:gd name="T15" fmla="*/ 239 h 244"/>
                  <a:gd name="T16" fmla="*/ 79 w 190"/>
                  <a:gd name="T17" fmla="*/ 225 h 244"/>
                  <a:gd name="T18" fmla="*/ 54 w 190"/>
                  <a:gd name="T19" fmla="*/ 235 h 244"/>
                  <a:gd name="T20" fmla="*/ 45 w 190"/>
                  <a:gd name="T21" fmla="*/ 229 h 244"/>
                  <a:gd name="T22" fmla="*/ 28 w 190"/>
                  <a:gd name="T23" fmla="*/ 237 h 244"/>
                  <a:gd name="T24" fmla="*/ 20 w 190"/>
                  <a:gd name="T25" fmla="*/ 233 h 244"/>
                  <a:gd name="T26" fmla="*/ 0 w 190"/>
                  <a:gd name="T27" fmla="*/ 214 h 244"/>
                  <a:gd name="T28" fmla="*/ 16 w 190"/>
                  <a:gd name="T29" fmla="*/ 206 h 244"/>
                  <a:gd name="T30" fmla="*/ 20 w 190"/>
                  <a:gd name="T31" fmla="*/ 196 h 244"/>
                  <a:gd name="T32" fmla="*/ 15 w 190"/>
                  <a:gd name="T33" fmla="*/ 182 h 244"/>
                  <a:gd name="T34" fmla="*/ 28 w 190"/>
                  <a:gd name="T35" fmla="*/ 170 h 244"/>
                  <a:gd name="T36" fmla="*/ 35 w 190"/>
                  <a:gd name="T37" fmla="*/ 156 h 244"/>
                  <a:gd name="T38" fmla="*/ 50 w 190"/>
                  <a:gd name="T39" fmla="*/ 170 h 244"/>
                  <a:gd name="T40" fmla="*/ 67 w 190"/>
                  <a:gd name="T41" fmla="*/ 164 h 244"/>
                  <a:gd name="T42" fmla="*/ 80 w 190"/>
                  <a:gd name="T43" fmla="*/ 170 h 244"/>
                  <a:gd name="T44" fmla="*/ 87 w 190"/>
                  <a:gd name="T45" fmla="*/ 146 h 244"/>
                  <a:gd name="T46" fmla="*/ 89 w 190"/>
                  <a:gd name="T47" fmla="*/ 126 h 244"/>
                  <a:gd name="T48" fmla="*/ 73 w 190"/>
                  <a:gd name="T49" fmla="*/ 111 h 244"/>
                  <a:gd name="T50" fmla="*/ 79 w 190"/>
                  <a:gd name="T51" fmla="*/ 88 h 244"/>
                  <a:gd name="T52" fmla="*/ 79 w 190"/>
                  <a:gd name="T53" fmla="*/ 66 h 244"/>
                  <a:gd name="T54" fmla="*/ 56 w 190"/>
                  <a:gd name="T55" fmla="*/ 70 h 244"/>
                  <a:gd name="T56" fmla="*/ 57 w 190"/>
                  <a:gd name="T57" fmla="*/ 47 h 244"/>
                  <a:gd name="T58" fmla="*/ 60 w 190"/>
                  <a:gd name="T59" fmla="*/ 43 h 244"/>
                  <a:gd name="T60" fmla="*/ 90 w 190"/>
                  <a:gd name="T61" fmla="*/ 42 h 244"/>
                  <a:gd name="T62" fmla="*/ 118 w 190"/>
                  <a:gd name="T63" fmla="*/ 50 h 244"/>
                  <a:gd name="T64" fmla="*/ 125 w 190"/>
                  <a:gd name="T65" fmla="*/ 51 h 244"/>
                  <a:gd name="T66" fmla="*/ 130 w 190"/>
                  <a:gd name="T67" fmla="*/ 40 h 244"/>
                  <a:gd name="T68" fmla="*/ 137 w 190"/>
                  <a:gd name="T69" fmla="*/ 21 h 244"/>
                  <a:gd name="T70" fmla="*/ 143 w 190"/>
                  <a:gd name="T71" fmla="*/ 5 h 244"/>
                  <a:gd name="T72" fmla="*/ 164 w 190"/>
                  <a:gd name="T73" fmla="*/ 1 h 244"/>
                  <a:gd name="T74" fmla="*/ 180 w 190"/>
                  <a:gd name="T75" fmla="*/ 5 h 244"/>
                  <a:gd name="T76" fmla="*/ 190 w 190"/>
                  <a:gd name="T77" fmla="*/ 4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90" h="244">
                    <a:moveTo>
                      <a:pt x="190" y="4"/>
                    </a:moveTo>
                    <a:cubicBezTo>
                      <a:pt x="189" y="8"/>
                      <a:pt x="187" y="11"/>
                      <a:pt x="187" y="15"/>
                    </a:cubicBezTo>
                    <a:cubicBezTo>
                      <a:pt x="186" y="25"/>
                      <a:pt x="187" y="22"/>
                      <a:pt x="183" y="31"/>
                    </a:cubicBezTo>
                    <a:cubicBezTo>
                      <a:pt x="179" y="41"/>
                      <a:pt x="177" y="40"/>
                      <a:pt x="176" y="50"/>
                    </a:cubicBezTo>
                    <a:cubicBezTo>
                      <a:pt x="175" y="59"/>
                      <a:pt x="176" y="62"/>
                      <a:pt x="174" y="72"/>
                    </a:cubicBezTo>
                    <a:cubicBezTo>
                      <a:pt x="173" y="83"/>
                      <a:pt x="169" y="83"/>
                      <a:pt x="171" y="90"/>
                    </a:cubicBezTo>
                    <a:cubicBezTo>
                      <a:pt x="173" y="97"/>
                      <a:pt x="173" y="98"/>
                      <a:pt x="170" y="105"/>
                    </a:cubicBezTo>
                    <a:cubicBezTo>
                      <a:pt x="168" y="112"/>
                      <a:pt x="172" y="112"/>
                      <a:pt x="168" y="119"/>
                    </a:cubicBezTo>
                    <a:cubicBezTo>
                      <a:pt x="163" y="125"/>
                      <a:pt x="156" y="130"/>
                      <a:pt x="153" y="133"/>
                    </a:cubicBezTo>
                    <a:cubicBezTo>
                      <a:pt x="150" y="137"/>
                      <a:pt x="142" y="140"/>
                      <a:pt x="142" y="146"/>
                    </a:cubicBezTo>
                    <a:cubicBezTo>
                      <a:pt x="142" y="152"/>
                      <a:pt x="140" y="157"/>
                      <a:pt x="136" y="159"/>
                    </a:cubicBezTo>
                    <a:cubicBezTo>
                      <a:pt x="133" y="162"/>
                      <a:pt x="129" y="157"/>
                      <a:pt x="130" y="169"/>
                    </a:cubicBezTo>
                    <a:cubicBezTo>
                      <a:pt x="132" y="182"/>
                      <a:pt x="134" y="193"/>
                      <a:pt x="130" y="199"/>
                    </a:cubicBezTo>
                    <a:cubicBezTo>
                      <a:pt x="126" y="206"/>
                      <a:pt x="130" y="205"/>
                      <a:pt x="121" y="213"/>
                    </a:cubicBezTo>
                    <a:cubicBezTo>
                      <a:pt x="112" y="222"/>
                      <a:pt x="111" y="219"/>
                      <a:pt x="106" y="226"/>
                    </a:cubicBezTo>
                    <a:cubicBezTo>
                      <a:pt x="101" y="234"/>
                      <a:pt x="104" y="236"/>
                      <a:pt x="97" y="239"/>
                    </a:cubicBezTo>
                    <a:cubicBezTo>
                      <a:pt x="90" y="242"/>
                      <a:pt x="85" y="244"/>
                      <a:pt x="84" y="239"/>
                    </a:cubicBezTo>
                    <a:cubicBezTo>
                      <a:pt x="84" y="233"/>
                      <a:pt x="85" y="223"/>
                      <a:pt x="79" y="225"/>
                    </a:cubicBezTo>
                    <a:cubicBezTo>
                      <a:pt x="74" y="226"/>
                      <a:pt x="70" y="233"/>
                      <a:pt x="65" y="234"/>
                    </a:cubicBezTo>
                    <a:cubicBezTo>
                      <a:pt x="60" y="235"/>
                      <a:pt x="58" y="240"/>
                      <a:pt x="54" y="235"/>
                    </a:cubicBezTo>
                    <a:cubicBezTo>
                      <a:pt x="54" y="234"/>
                      <a:pt x="53" y="233"/>
                      <a:pt x="53" y="232"/>
                    </a:cubicBezTo>
                    <a:cubicBezTo>
                      <a:pt x="50" y="229"/>
                      <a:pt x="48" y="228"/>
                      <a:pt x="45" y="229"/>
                    </a:cubicBezTo>
                    <a:cubicBezTo>
                      <a:pt x="41" y="229"/>
                      <a:pt x="43" y="230"/>
                      <a:pt x="38" y="233"/>
                    </a:cubicBezTo>
                    <a:cubicBezTo>
                      <a:pt x="32" y="236"/>
                      <a:pt x="31" y="233"/>
                      <a:pt x="28" y="237"/>
                    </a:cubicBezTo>
                    <a:cubicBezTo>
                      <a:pt x="27" y="239"/>
                      <a:pt x="26" y="241"/>
                      <a:pt x="26" y="242"/>
                    </a:cubicBezTo>
                    <a:cubicBezTo>
                      <a:pt x="24" y="240"/>
                      <a:pt x="22" y="237"/>
                      <a:pt x="20" y="233"/>
                    </a:cubicBezTo>
                    <a:cubicBezTo>
                      <a:pt x="14" y="225"/>
                      <a:pt x="13" y="220"/>
                      <a:pt x="9" y="217"/>
                    </a:cubicBezTo>
                    <a:cubicBezTo>
                      <a:pt x="6" y="216"/>
                      <a:pt x="3" y="215"/>
                      <a:pt x="0" y="214"/>
                    </a:cubicBezTo>
                    <a:cubicBezTo>
                      <a:pt x="2" y="211"/>
                      <a:pt x="7" y="207"/>
                      <a:pt x="9" y="205"/>
                    </a:cubicBezTo>
                    <a:cubicBezTo>
                      <a:pt x="12" y="202"/>
                      <a:pt x="12" y="202"/>
                      <a:pt x="16" y="206"/>
                    </a:cubicBezTo>
                    <a:cubicBezTo>
                      <a:pt x="21" y="211"/>
                      <a:pt x="21" y="207"/>
                      <a:pt x="22" y="204"/>
                    </a:cubicBezTo>
                    <a:cubicBezTo>
                      <a:pt x="22" y="201"/>
                      <a:pt x="24" y="197"/>
                      <a:pt x="20" y="196"/>
                    </a:cubicBezTo>
                    <a:cubicBezTo>
                      <a:pt x="17" y="194"/>
                      <a:pt x="18" y="193"/>
                      <a:pt x="18" y="191"/>
                    </a:cubicBezTo>
                    <a:cubicBezTo>
                      <a:pt x="19" y="188"/>
                      <a:pt x="18" y="186"/>
                      <a:pt x="15" y="182"/>
                    </a:cubicBezTo>
                    <a:cubicBezTo>
                      <a:pt x="12" y="178"/>
                      <a:pt x="15" y="176"/>
                      <a:pt x="15" y="170"/>
                    </a:cubicBezTo>
                    <a:cubicBezTo>
                      <a:pt x="14" y="165"/>
                      <a:pt x="22" y="170"/>
                      <a:pt x="28" y="170"/>
                    </a:cubicBezTo>
                    <a:cubicBezTo>
                      <a:pt x="34" y="170"/>
                      <a:pt x="32" y="170"/>
                      <a:pt x="36" y="168"/>
                    </a:cubicBezTo>
                    <a:cubicBezTo>
                      <a:pt x="41" y="166"/>
                      <a:pt x="36" y="162"/>
                      <a:pt x="35" y="156"/>
                    </a:cubicBezTo>
                    <a:cubicBezTo>
                      <a:pt x="34" y="150"/>
                      <a:pt x="43" y="157"/>
                      <a:pt x="45" y="160"/>
                    </a:cubicBezTo>
                    <a:cubicBezTo>
                      <a:pt x="48" y="163"/>
                      <a:pt x="51" y="167"/>
                      <a:pt x="50" y="170"/>
                    </a:cubicBezTo>
                    <a:cubicBezTo>
                      <a:pt x="49" y="174"/>
                      <a:pt x="56" y="171"/>
                      <a:pt x="60" y="172"/>
                    </a:cubicBezTo>
                    <a:cubicBezTo>
                      <a:pt x="65" y="172"/>
                      <a:pt x="66" y="168"/>
                      <a:pt x="67" y="164"/>
                    </a:cubicBezTo>
                    <a:cubicBezTo>
                      <a:pt x="68" y="160"/>
                      <a:pt x="72" y="170"/>
                      <a:pt x="72" y="172"/>
                    </a:cubicBezTo>
                    <a:cubicBezTo>
                      <a:pt x="73" y="174"/>
                      <a:pt x="77" y="173"/>
                      <a:pt x="80" y="170"/>
                    </a:cubicBezTo>
                    <a:cubicBezTo>
                      <a:pt x="82" y="168"/>
                      <a:pt x="79" y="162"/>
                      <a:pt x="82" y="158"/>
                    </a:cubicBezTo>
                    <a:cubicBezTo>
                      <a:pt x="85" y="155"/>
                      <a:pt x="87" y="152"/>
                      <a:pt x="87" y="146"/>
                    </a:cubicBezTo>
                    <a:cubicBezTo>
                      <a:pt x="87" y="139"/>
                      <a:pt x="87" y="138"/>
                      <a:pt x="86" y="136"/>
                    </a:cubicBezTo>
                    <a:cubicBezTo>
                      <a:pt x="85" y="134"/>
                      <a:pt x="86" y="129"/>
                      <a:pt x="89" y="126"/>
                    </a:cubicBezTo>
                    <a:cubicBezTo>
                      <a:pt x="93" y="122"/>
                      <a:pt x="88" y="121"/>
                      <a:pt x="85" y="118"/>
                    </a:cubicBezTo>
                    <a:cubicBezTo>
                      <a:pt x="81" y="114"/>
                      <a:pt x="77" y="113"/>
                      <a:pt x="73" y="111"/>
                    </a:cubicBezTo>
                    <a:cubicBezTo>
                      <a:pt x="69" y="109"/>
                      <a:pt x="74" y="106"/>
                      <a:pt x="74" y="101"/>
                    </a:cubicBezTo>
                    <a:cubicBezTo>
                      <a:pt x="74" y="97"/>
                      <a:pt x="75" y="91"/>
                      <a:pt x="79" y="88"/>
                    </a:cubicBezTo>
                    <a:cubicBezTo>
                      <a:pt x="82" y="85"/>
                      <a:pt x="84" y="85"/>
                      <a:pt x="86" y="81"/>
                    </a:cubicBezTo>
                    <a:cubicBezTo>
                      <a:pt x="87" y="77"/>
                      <a:pt x="81" y="71"/>
                      <a:pt x="79" y="66"/>
                    </a:cubicBezTo>
                    <a:cubicBezTo>
                      <a:pt x="77" y="61"/>
                      <a:pt x="69" y="66"/>
                      <a:pt x="64" y="67"/>
                    </a:cubicBezTo>
                    <a:cubicBezTo>
                      <a:pt x="59" y="68"/>
                      <a:pt x="59" y="70"/>
                      <a:pt x="56" y="70"/>
                    </a:cubicBezTo>
                    <a:cubicBezTo>
                      <a:pt x="52" y="70"/>
                      <a:pt x="55" y="61"/>
                      <a:pt x="54" y="56"/>
                    </a:cubicBezTo>
                    <a:cubicBezTo>
                      <a:pt x="54" y="50"/>
                      <a:pt x="55" y="49"/>
                      <a:pt x="57" y="47"/>
                    </a:cubicBezTo>
                    <a:cubicBezTo>
                      <a:pt x="57" y="45"/>
                      <a:pt x="58" y="44"/>
                      <a:pt x="58" y="42"/>
                    </a:cubicBezTo>
                    <a:cubicBezTo>
                      <a:pt x="59" y="42"/>
                      <a:pt x="59" y="43"/>
                      <a:pt x="60" y="43"/>
                    </a:cubicBezTo>
                    <a:cubicBezTo>
                      <a:pt x="68" y="45"/>
                      <a:pt x="67" y="43"/>
                      <a:pt x="75" y="43"/>
                    </a:cubicBezTo>
                    <a:cubicBezTo>
                      <a:pt x="83" y="42"/>
                      <a:pt x="83" y="41"/>
                      <a:pt x="90" y="42"/>
                    </a:cubicBezTo>
                    <a:cubicBezTo>
                      <a:pt x="98" y="42"/>
                      <a:pt x="98" y="46"/>
                      <a:pt x="105" y="46"/>
                    </a:cubicBezTo>
                    <a:cubicBezTo>
                      <a:pt x="111" y="47"/>
                      <a:pt x="113" y="49"/>
                      <a:pt x="118" y="50"/>
                    </a:cubicBezTo>
                    <a:cubicBezTo>
                      <a:pt x="123" y="51"/>
                      <a:pt x="122" y="52"/>
                      <a:pt x="124" y="55"/>
                    </a:cubicBezTo>
                    <a:cubicBezTo>
                      <a:pt x="126" y="59"/>
                      <a:pt x="125" y="55"/>
                      <a:pt x="125" y="51"/>
                    </a:cubicBezTo>
                    <a:cubicBezTo>
                      <a:pt x="125" y="47"/>
                      <a:pt x="127" y="47"/>
                      <a:pt x="129" y="42"/>
                    </a:cubicBezTo>
                    <a:cubicBezTo>
                      <a:pt x="129" y="42"/>
                      <a:pt x="130" y="41"/>
                      <a:pt x="130" y="40"/>
                    </a:cubicBezTo>
                    <a:cubicBezTo>
                      <a:pt x="132" y="39"/>
                      <a:pt x="133" y="37"/>
                      <a:pt x="134" y="35"/>
                    </a:cubicBezTo>
                    <a:cubicBezTo>
                      <a:pt x="135" y="32"/>
                      <a:pt x="136" y="25"/>
                      <a:pt x="137" y="21"/>
                    </a:cubicBezTo>
                    <a:cubicBezTo>
                      <a:pt x="137" y="17"/>
                      <a:pt x="137" y="12"/>
                      <a:pt x="139" y="8"/>
                    </a:cubicBezTo>
                    <a:cubicBezTo>
                      <a:pt x="140" y="5"/>
                      <a:pt x="134" y="6"/>
                      <a:pt x="143" y="5"/>
                    </a:cubicBezTo>
                    <a:cubicBezTo>
                      <a:pt x="151" y="4"/>
                      <a:pt x="150" y="5"/>
                      <a:pt x="154" y="3"/>
                    </a:cubicBezTo>
                    <a:cubicBezTo>
                      <a:pt x="158" y="1"/>
                      <a:pt x="159" y="0"/>
                      <a:pt x="164" y="1"/>
                    </a:cubicBezTo>
                    <a:cubicBezTo>
                      <a:pt x="169" y="2"/>
                      <a:pt x="168" y="3"/>
                      <a:pt x="172" y="4"/>
                    </a:cubicBezTo>
                    <a:cubicBezTo>
                      <a:pt x="176" y="5"/>
                      <a:pt x="178" y="5"/>
                      <a:pt x="180" y="5"/>
                    </a:cubicBezTo>
                    <a:cubicBezTo>
                      <a:pt x="183" y="4"/>
                      <a:pt x="186" y="2"/>
                      <a:pt x="187" y="3"/>
                    </a:cubicBezTo>
                    <a:cubicBezTo>
                      <a:pt x="187" y="3"/>
                      <a:pt x="188" y="4"/>
                      <a:pt x="190" y="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49" name="Freeform 457">
                <a:extLst>
                  <a:ext uri="{FF2B5EF4-FFF2-40B4-BE49-F238E27FC236}">
                    <a16:creationId xmlns:a16="http://schemas.microsoft.com/office/drawing/2014/main" id="{164F5BA5-841D-CBF7-CF7A-A3B969777C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7811" y="3940313"/>
                <a:ext cx="168604" cy="207963"/>
              </a:xfrm>
              <a:custGeom>
                <a:avLst/>
                <a:gdLst>
                  <a:gd name="T0" fmla="*/ 142 w 146"/>
                  <a:gd name="T1" fmla="*/ 89 h 177"/>
                  <a:gd name="T2" fmla="*/ 139 w 146"/>
                  <a:gd name="T3" fmla="*/ 99 h 177"/>
                  <a:gd name="T4" fmla="*/ 140 w 146"/>
                  <a:gd name="T5" fmla="*/ 109 h 177"/>
                  <a:gd name="T6" fmla="*/ 135 w 146"/>
                  <a:gd name="T7" fmla="*/ 121 h 177"/>
                  <a:gd name="T8" fmla="*/ 133 w 146"/>
                  <a:gd name="T9" fmla="*/ 133 h 177"/>
                  <a:gd name="T10" fmla="*/ 125 w 146"/>
                  <a:gd name="T11" fmla="*/ 135 h 177"/>
                  <a:gd name="T12" fmla="*/ 120 w 146"/>
                  <a:gd name="T13" fmla="*/ 127 h 177"/>
                  <a:gd name="T14" fmla="*/ 113 w 146"/>
                  <a:gd name="T15" fmla="*/ 135 h 177"/>
                  <a:gd name="T16" fmla="*/ 103 w 146"/>
                  <a:gd name="T17" fmla="*/ 133 h 177"/>
                  <a:gd name="T18" fmla="*/ 98 w 146"/>
                  <a:gd name="T19" fmla="*/ 123 h 177"/>
                  <a:gd name="T20" fmla="*/ 88 w 146"/>
                  <a:gd name="T21" fmla="*/ 119 h 177"/>
                  <a:gd name="T22" fmla="*/ 89 w 146"/>
                  <a:gd name="T23" fmla="*/ 131 h 177"/>
                  <a:gd name="T24" fmla="*/ 81 w 146"/>
                  <a:gd name="T25" fmla="*/ 133 h 177"/>
                  <a:gd name="T26" fmla="*/ 68 w 146"/>
                  <a:gd name="T27" fmla="*/ 133 h 177"/>
                  <a:gd name="T28" fmla="*/ 68 w 146"/>
                  <a:gd name="T29" fmla="*/ 145 h 177"/>
                  <a:gd name="T30" fmla="*/ 71 w 146"/>
                  <a:gd name="T31" fmla="*/ 154 h 177"/>
                  <a:gd name="T32" fmla="*/ 73 w 146"/>
                  <a:gd name="T33" fmla="*/ 159 h 177"/>
                  <a:gd name="T34" fmla="*/ 75 w 146"/>
                  <a:gd name="T35" fmla="*/ 167 h 177"/>
                  <a:gd name="T36" fmla="*/ 69 w 146"/>
                  <a:gd name="T37" fmla="*/ 169 h 177"/>
                  <a:gd name="T38" fmla="*/ 62 w 146"/>
                  <a:gd name="T39" fmla="*/ 168 h 177"/>
                  <a:gd name="T40" fmla="*/ 53 w 146"/>
                  <a:gd name="T41" fmla="*/ 177 h 177"/>
                  <a:gd name="T42" fmla="*/ 48 w 146"/>
                  <a:gd name="T43" fmla="*/ 172 h 177"/>
                  <a:gd name="T44" fmla="*/ 45 w 146"/>
                  <a:gd name="T45" fmla="*/ 163 h 177"/>
                  <a:gd name="T46" fmla="*/ 36 w 146"/>
                  <a:gd name="T47" fmla="*/ 150 h 177"/>
                  <a:gd name="T48" fmla="*/ 18 w 146"/>
                  <a:gd name="T49" fmla="*/ 134 h 177"/>
                  <a:gd name="T50" fmla="*/ 11 w 146"/>
                  <a:gd name="T51" fmla="*/ 120 h 177"/>
                  <a:gd name="T52" fmla="*/ 9 w 146"/>
                  <a:gd name="T53" fmla="*/ 106 h 177"/>
                  <a:gd name="T54" fmla="*/ 1 w 146"/>
                  <a:gd name="T55" fmla="*/ 91 h 177"/>
                  <a:gd name="T56" fmla="*/ 11 w 146"/>
                  <a:gd name="T57" fmla="*/ 79 h 177"/>
                  <a:gd name="T58" fmla="*/ 12 w 146"/>
                  <a:gd name="T59" fmla="*/ 61 h 177"/>
                  <a:gd name="T60" fmla="*/ 12 w 146"/>
                  <a:gd name="T61" fmla="*/ 60 h 177"/>
                  <a:gd name="T62" fmla="*/ 17 w 146"/>
                  <a:gd name="T63" fmla="*/ 62 h 177"/>
                  <a:gd name="T64" fmla="*/ 16 w 146"/>
                  <a:gd name="T65" fmla="*/ 57 h 177"/>
                  <a:gd name="T66" fmla="*/ 13 w 146"/>
                  <a:gd name="T67" fmla="*/ 47 h 177"/>
                  <a:gd name="T68" fmla="*/ 19 w 146"/>
                  <a:gd name="T69" fmla="*/ 41 h 177"/>
                  <a:gd name="T70" fmla="*/ 11 w 146"/>
                  <a:gd name="T71" fmla="*/ 39 h 177"/>
                  <a:gd name="T72" fmla="*/ 60 w 146"/>
                  <a:gd name="T73" fmla="*/ 37 h 177"/>
                  <a:gd name="T74" fmla="*/ 61 w 146"/>
                  <a:gd name="T75" fmla="*/ 17 h 177"/>
                  <a:gd name="T76" fmla="*/ 60 w 146"/>
                  <a:gd name="T77" fmla="*/ 6 h 177"/>
                  <a:gd name="T78" fmla="*/ 59 w 146"/>
                  <a:gd name="T79" fmla="*/ 5 h 177"/>
                  <a:gd name="T80" fmla="*/ 66 w 146"/>
                  <a:gd name="T81" fmla="*/ 2 h 177"/>
                  <a:gd name="T82" fmla="*/ 85 w 146"/>
                  <a:gd name="T83" fmla="*/ 2 h 177"/>
                  <a:gd name="T84" fmla="*/ 98 w 146"/>
                  <a:gd name="T85" fmla="*/ 3 h 177"/>
                  <a:gd name="T86" fmla="*/ 111 w 146"/>
                  <a:gd name="T87" fmla="*/ 5 h 177"/>
                  <a:gd name="T88" fmla="*/ 110 w 146"/>
                  <a:gd name="T89" fmla="*/ 10 h 177"/>
                  <a:gd name="T90" fmla="*/ 107 w 146"/>
                  <a:gd name="T91" fmla="*/ 19 h 177"/>
                  <a:gd name="T92" fmla="*/ 109 w 146"/>
                  <a:gd name="T93" fmla="*/ 33 h 177"/>
                  <a:gd name="T94" fmla="*/ 117 w 146"/>
                  <a:gd name="T95" fmla="*/ 30 h 177"/>
                  <a:gd name="T96" fmla="*/ 132 w 146"/>
                  <a:gd name="T97" fmla="*/ 29 h 177"/>
                  <a:gd name="T98" fmla="*/ 139 w 146"/>
                  <a:gd name="T99" fmla="*/ 44 h 177"/>
                  <a:gd name="T100" fmla="*/ 132 w 146"/>
                  <a:gd name="T101" fmla="*/ 51 h 177"/>
                  <a:gd name="T102" fmla="*/ 127 w 146"/>
                  <a:gd name="T103" fmla="*/ 64 h 177"/>
                  <a:gd name="T104" fmla="*/ 126 w 146"/>
                  <a:gd name="T105" fmla="*/ 74 h 177"/>
                  <a:gd name="T106" fmla="*/ 138 w 146"/>
                  <a:gd name="T107" fmla="*/ 81 h 177"/>
                  <a:gd name="T108" fmla="*/ 142 w 146"/>
                  <a:gd name="T109" fmla="*/ 8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6" h="177">
                    <a:moveTo>
                      <a:pt x="142" y="89"/>
                    </a:moveTo>
                    <a:cubicBezTo>
                      <a:pt x="139" y="92"/>
                      <a:pt x="138" y="97"/>
                      <a:pt x="139" y="99"/>
                    </a:cubicBezTo>
                    <a:cubicBezTo>
                      <a:pt x="140" y="101"/>
                      <a:pt x="140" y="102"/>
                      <a:pt x="140" y="109"/>
                    </a:cubicBezTo>
                    <a:cubicBezTo>
                      <a:pt x="140" y="115"/>
                      <a:pt x="138" y="118"/>
                      <a:pt x="135" y="121"/>
                    </a:cubicBezTo>
                    <a:cubicBezTo>
                      <a:pt x="132" y="125"/>
                      <a:pt x="135" y="131"/>
                      <a:pt x="133" y="133"/>
                    </a:cubicBezTo>
                    <a:cubicBezTo>
                      <a:pt x="130" y="136"/>
                      <a:pt x="126" y="137"/>
                      <a:pt x="125" y="135"/>
                    </a:cubicBezTo>
                    <a:cubicBezTo>
                      <a:pt x="125" y="133"/>
                      <a:pt x="121" y="123"/>
                      <a:pt x="120" y="127"/>
                    </a:cubicBezTo>
                    <a:cubicBezTo>
                      <a:pt x="119" y="131"/>
                      <a:pt x="118" y="135"/>
                      <a:pt x="113" y="135"/>
                    </a:cubicBezTo>
                    <a:cubicBezTo>
                      <a:pt x="109" y="134"/>
                      <a:pt x="102" y="137"/>
                      <a:pt x="103" y="133"/>
                    </a:cubicBezTo>
                    <a:cubicBezTo>
                      <a:pt x="104" y="130"/>
                      <a:pt x="101" y="126"/>
                      <a:pt x="98" y="123"/>
                    </a:cubicBezTo>
                    <a:cubicBezTo>
                      <a:pt x="96" y="120"/>
                      <a:pt x="87" y="113"/>
                      <a:pt x="88" y="119"/>
                    </a:cubicBezTo>
                    <a:cubicBezTo>
                      <a:pt x="89" y="125"/>
                      <a:pt x="94" y="129"/>
                      <a:pt x="89" y="131"/>
                    </a:cubicBezTo>
                    <a:cubicBezTo>
                      <a:pt x="85" y="133"/>
                      <a:pt x="87" y="133"/>
                      <a:pt x="81" y="133"/>
                    </a:cubicBezTo>
                    <a:cubicBezTo>
                      <a:pt x="75" y="133"/>
                      <a:pt x="67" y="128"/>
                      <a:pt x="68" y="133"/>
                    </a:cubicBezTo>
                    <a:cubicBezTo>
                      <a:pt x="68" y="139"/>
                      <a:pt x="65" y="141"/>
                      <a:pt x="68" y="145"/>
                    </a:cubicBezTo>
                    <a:cubicBezTo>
                      <a:pt x="71" y="149"/>
                      <a:pt x="72" y="151"/>
                      <a:pt x="71" y="154"/>
                    </a:cubicBezTo>
                    <a:cubicBezTo>
                      <a:pt x="71" y="156"/>
                      <a:pt x="70" y="157"/>
                      <a:pt x="73" y="159"/>
                    </a:cubicBezTo>
                    <a:cubicBezTo>
                      <a:pt x="77" y="160"/>
                      <a:pt x="75" y="164"/>
                      <a:pt x="75" y="167"/>
                    </a:cubicBezTo>
                    <a:cubicBezTo>
                      <a:pt x="74" y="170"/>
                      <a:pt x="74" y="174"/>
                      <a:pt x="69" y="169"/>
                    </a:cubicBezTo>
                    <a:cubicBezTo>
                      <a:pt x="65" y="165"/>
                      <a:pt x="65" y="165"/>
                      <a:pt x="62" y="168"/>
                    </a:cubicBezTo>
                    <a:cubicBezTo>
                      <a:pt x="60" y="170"/>
                      <a:pt x="55" y="174"/>
                      <a:pt x="53" y="177"/>
                    </a:cubicBezTo>
                    <a:cubicBezTo>
                      <a:pt x="51" y="176"/>
                      <a:pt x="49" y="175"/>
                      <a:pt x="48" y="172"/>
                    </a:cubicBezTo>
                    <a:cubicBezTo>
                      <a:pt x="47" y="166"/>
                      <a:pt x="49" y="169"/>
                      <a:pt x="45" y="163"/>
                    </a:cubicBezTo>
                    <a:cubicBezTo>
                      <a:pt x="41" y="157"/>
                      <a:pt x="42" y="157"/>
                      <a:pt x="36" y="150"/>
                    </a:cubicBezTo>
                    <a:cubicBezTo>
                      <a:pt x="30" y="142"/>
                      <a:pt x="23" y="142"/>
                      <a:pt x="18" y="134"/>
                    </a:cubicBezTo>
                    <a:cubicBezTo>
                      <a:pt x="14" y="125"/>
                      <a:pt x="11" y="128"/>
                      <a:pt x="11" y="120"/>
                    </a:cubicBezTo>
                    <a:cubicBezTo>
                      <a:pt x="11" y="112"/>
                      <a:pt x="13" y="112"/>
                      <a:pt x="9" y="106"/>
                    </a:cubicBezTo>
                    <a:cubicBezTo>
                      <a:pt x="4" y="101"/>
                      <a:pt x="0" y="94"/>
                      <a:pt x="1" y="91"/>
                    </a:cubicBezTo>
                    <a:cubicBezTo>
                      <a:pt x="3" y="88"/>
                      <a:pt x="9" y="81"/>
                      <a:pt x="11" y="79"/>
                    </a:cubicBezTo>
                    <a:cubicBezTo>
                      <a:pt x="14" y="77"/>
                      <a:pt x="12" y="64"/>
                      <a:pt x="12" y="61"/>
                    </a:cubicBezTo>
                    <a:cubicBezTo>
                      <a:pt x="12" y="61"/>
                      <a:pt x="12" y="60"/>
                      <a:pt x="12" y="60"/>
                    </a:cubicBezTo>
                    <a:cubicBezTo>
                      <a:pt x="12" y="60"/>
                      <a:pt x="13" y="62"/>
                      <a:pt x="17" y="62"/>
                    </a:cubicBezTo>
                    <a:cubicBezTo>
                      <a:pt x="23" y="62"/>
                      <a:pt x="19" y="60"/>
                      <a:pt x="16" y="57"/>
                    </a:cubicBezTo>
                    <a:cubicBezTo>
                      <a:pt x="12" y="53"/>
                      <a:pt x="10" y="49"/>
                      <a:pt x="13" y="47"/>
                    </a:cubicBezTo>
                    <a:cubicBezTo>
                      <a:pt x="16" y="45"/>
                      <a:pt x="19" y="45"/>
                      <a:pt x="19" y="41"/>
                    </a:cubicBezTo>
                    <a:cubicBezTo>
                      <a:pt x="19" y="37"/>
                      <a:pt x="13" y="42"/>
                      <a:pt x="11" y="39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37"/>
                      <a:pt x="61" y="23"/>
                      <a:pt x="61" y="17"/>
                    </a:cubicBezTo>
                    <a:cubicBezTo>
                      <a:pt x="61" y="12"/>
                      <a:pt x="61" y="10"/>
                      <a:pt x="60" y="6"/>
                    </a:cubicBezTo>
                    <a:cubicBezTo>
                      <a:pt x="60" y="6"/>
                      <a:pt x="60" y="5"/>
                      <a:pt x="59" y="5"/>
                    </a:cubicBezTo>
                    <a:cubicBezTo>
                      <a:pt x="59" y="3"/>
                      <a:pt x="59" y="4"/>
                      <a:pt x="66" y="2"/>
                    </a:cubicBezTo>
                    <a:cubicBezTo>
                      <a:pt x="74" y="0"/>
                      <a:pt x="73" y="2"/>
                      <a:pt x="85" y="2"/>
                    </a:cubicBezTo>
                    <a:cubicBezTo>
                      <a:pt x="96" y="2"/>
                      <a:pt x="91" y="3"/>
                      <a:pt x="98" y="3"/>
                    </a:cubicBezTo>
                    <a:cubicBezTo>
                      <a:pt x="105" y="3"/>
                      <a:pt x="105" y="4"/>
                      <a:pt x="111" y="5"/>
                    </a:cubicBezTo>
                    <a:cubicBezTo>
                      <a:pt x="111" y="7"/>
                      <a:pt x="110" y="8"/>
                      <a:pt x="110" y="10"/>
                    </a:cubicBezTo>
                    <a:cubicBezTo>
                      <a:pt x="108" y="12"/>
                      <a:pt x="107" y="13"/>
                      <a:pt x="107" y="19"/>
                    </a:cubicBezTo>
                    <a:cubicBezTo>
                      <a:pt x="108" y="24"/>
                      <a:pt x="105" y="33"/>
                      <a:pt x="109" y="33"/>
                    </a:cubicBezTo>
                    <a:cubicBezTo>
                      <a:pt x="112" y="33"/>
                      <a:pt x="112" y="31"/>
                      <a:pt x="117" y="30"/>
                    </a:cubicBezTo>
                    <a:cubicBezTo>
                      <a:pt x="122" y="29"/>
                      <a:pt x="130" y="24"/>
                      <a:pt x="132" y="29"/>
                    </a:cubicBezTo>
                    <a:cubicBezTo>
                      <a:pt x="134" y="34"/>
                      <a:pt x="140" y="40"/>
                      <a:pt x="139" y="44"/>
                    </a:cubicBezTo>
                    <a:cubicBezTo>
                      <a:pt x="137" y="48"/>
                      <a:pt x="135" y="48"/>
                      <a:pt x="132" y="51"/>
                    </a:cubicBezTo>
                    <a:cubicBezTo>
                      <a:pt x="128" y="54"/>
                      <a:pt x="127" y="60"/>
                      <a:pt x="127" y="64"/>
                    </a:cubicBezTo>
                    <a:cubicBezTo>
                      <a:pt x="127" y="69"/>
                      <a:pt x="122" y="72"/>
                      <a:pt x="126" y="74"/>
                    </a:cubicBezTo>
                    <a:cubicBezTo>
                      <a:pt x="130" y="76"/>
                      <a:pt x="134" y="77"/>
                      <a:pt x="138" y="81"/>
                    </a:cubicBezTo>
                    <a:cubicBezTo>
                      <a:pt x="141" y="84"/>
                      <a:pt x="146" y="85"/>
                      <a:pt x="142" y="8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0" name="Freeform 458">
                <a:extLst>
                  <a:ext uri="{FF2B5EF4-FFF2-40B4-BE49-F238E27FC236}">
                    <a16:creationId xmlns:a16="http://schemas.microsoft.com/office/drawing/2014/main" id="{07DF9691-090A-8B9C-DD28-7C09A357DD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8444" y="3586300"/>
                <a:ext cx="221683" cy="379413"/>
              </a:xfrm>
              <a:custGeom>
                <a:avLst/>
                <a:gdLst>
                  <a:gd name="T0" fmla="*/ 191 w 192"/>
                  <a:gd name="T1" fmla="*/ 306 h 323"/>
                  <a:gd name="T2" fmla="*/ 186 w 192"/>
                  <a:gd name="T3" fmla="*/ 319 h 323"/>
                  <a:gd name="T4" fmla="*/ 167 w 192"/>
                  <a:gd name="T5" fmla="*/ 310 h 323"/>
                  <a:gd name="T6" fmla="*/ 137 w 192"/>
                  <a:gd name="T7" fmla="*/ 307 h 323"/>
                  <a:gd name="T8" fmla="*/ 120 w 192"/>
                  <a:gd name="T9" fmla="*/ 306 h 323"/>
                  <a:gd name="T10" fmla="*/ 94 w 192"/>
                  <a:gd name="T11" fmla="*/ 303 h 323"/>
                  <a:gd name="T12" fmla="*/ 68 w 192"/>
                  <a:gd name="T13" fmla="*/ 306 h 323"/>
                  <a:gd name="T14" fmla="*/ 32 w 192"/>
                  <a:gd name="T15" fmla="*/ 304 h 323"/>
                  <a:gd name="T16" fmla="*/ 34 w 192"/>
                  <a:gd name="T17" fmla="*/ 284 h 323"/>
                  <a:gd name="T18" fmla="*/ 30 w 192"/>
                  <a:gd name="T19" fmla="*/ 261 h 323"/>
                  <a:gd name="T20" fmla="*/ 23 w 192"/>
                  <a:gd name="T21" fmla="*/ 255 h 323"/>
                  <a:gd name="T22" fmla="*/ 9 w 192"/>
                  <a:gd name="T23" fmla="*/ 249 h 323"/>
                  <a:gd name="T24" fmla="*/ 0 w 192"/>
                  <a:gd name="T25" fmla="*/ 238 h 323"/>
                  <a:gd name="T26" fmla="*/ 8 w 192"/>
                  <a:gd name="T27" fmla="*/ 222 h 323"/>
                  <a:gd name="T28" fmla="*/ 15 w 192"/>
                  <a:gd name="T29" fmla="*/ 201 h 323"/>
                  <a:gd name="T30" fmla="*/ 29 w 192"/>
                  <a:gd name="T31" fmla="*/ 184 h 323"/>
                  <a:gd name="T32" fmla="*/ 45 w 192"/>
                  <a:gd name="T33" fmla="*/ 176 h 323"/>
                  <a:gd name="T34" fmla="*/ 57 w 192"/>
                  <a:gd name="T35" fmla="*/ 174 h 323"/>
                  <a:gd name="T36" fmla="*/ 72 w 192"/>
                  <a:gd name="T37" fmla="*/ 188 h 323"/>
                  <a:gd name="T38" fmla="*/ 83 w 192"/>
                  <a:gd name="T39" fmla="*/ 166 h 323"/>
                  <a:gd name="T40" fmla="*/ 95 w 192"/>
                  <a:gd name="T41" fmla="*/ 130 h 323"/>
                  <a:gd name="T42" fmla="*/ 118 w 192"/>
                  <a:gd name="T43" fmla="*/ 97 h 323"/>
                  <a:gd name="T44" fmla="*/ 129 w 192"/>
                  <a:gd name="T45" fmla="*/ 56 h 323"/>
                  <a:gd name="T46" fmla="*/ 153 w 192"/>
                  <a:gd name="T47" fmla="*/ 29 h 323"/>
                  <a:gd name="T48" fmla="*/ 137 w 192"/>
                  <a:gd name="T49" fmla="*/ 0 h 323"/>
                  <a:gd name="T50" fmla="*/ 151 w 192"/>
                  <a:gd name="T51" fmla="*/ 9 h 323"/>
                  <a:gd name="T52" fmla="*/ 161 w 192"/>
                  <a:gd name="T53" fmla="*/ 28 h 323"/>
                  <a:gd name="T54" fmla="*/ 164 w 192"/>
                  <a:gd name="T55" fmla="*/ 62 h 323"/>
                  <a:gd name="T56" fmla="*/ 178 w 192"/>
                  <a:gd name="T57" fmla="*/ 88 h 323"/>
                  <a:gd name="T58" fmla="*/ 141 w 192"/>
                  <a:gd name="T59" fmla="*/ 103 h 323"/>
                  <a:gd name="T60" fmla="*/ 162 w 192"/>
                  <a:gd name="T61" fmla="*/ 128 h 323"/>
                  <a:gd name="T62" fmla="*/ 175 w 192"/>
                  <a:gd name="T63" fmla="*/ 152 h 323"/>
                  <a:gd name="T64" fmla="*/ 170 w 192"/>
                  <a:gd name="T65" fmla="*/ 163 h 323"/>
                  <a:gd name="T66" fmla="*/ 153 w 192"/>
                  <a:gd name="T67" fmla="*/ 191 h 323"/>
                  <a:gd name="T68" fmla="*/ 153 w 192"/>
                  <a:gd name="T69" fmla="*/ 208 h 323"/>
                  <a:gd name="T70" fmla="*/ 155 w 192"/>
                  <a:gd name="T71" fmla="*/ 231 h 323"/>
                  <a:gd name="T72" fmla="*/ 164 w 192"/>
                  <a:gd name="T73" fmla="*/ 249 h 323"/>
                  <a:gd name="T74" fmla="*/ 174 w 192"/>
                  <a:gd name="T75" fmla="*/ 271 h 323"/>
                  <a:gd name="T76" fmla="*/ 190 w 192"/>
                  <a:gd name="T77" fmla="*/ 291 h 3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92" h="323">
                    <a:moveTo>
                      <a:pt x="192" y="304"/>
                    </a:moveTo>
                    <a:cubicBezTo>
                      <a:pt x="192" y="305"/>
                      <a:pt x="191" y="306"/>
                      <a:pt x="191" y="306"/>
                    </a:cubicBezTo>
                    <a:cubicBezTo>
                      <a:pt x="189" y="311"/>
                      <a:pt x="187" y="311"/>
                      <a:pt x="187" y="315"/>
                    </a:cubicBezTo>
                    <a:cubicBezTo>
                      <a:pt x="187" y="319"/>
                      <a:pt x="188" y="323"/>
                      <a:pt x="186" y="319"/>
                    </a:cubicBezTo>
                    <a:cubicBezTo>
                      <a:pt x="184" y="316"/>
                      <a:pt x="185" y="315"/>
                      <a:pt x="180" y="314"/>
                    </a:cubicBezTo>
                    <a:cubicBezTo>
                      <a:pt x="175" y="313"/>
                      <a:pt x="173" y="311"/>
                      <a:pt x="167" y="310"/>
                    </a:cubicBezTo>
                    <a:cubicBezTo>
                      <a:pt x="160" y="310"/>
                      <a:pt x="160" y="306"/>
                      <a:pt x="152" y="306"/>
                    </a:cubicBezTo>
                    <a:cubicBezTo>
                      <a:pt x="145" y="305"/>
                      <a:pt x="145" y="306"/>
                      <a:pt x="137" y="307"/>
                    </a:cubicBezTo>
                    <a:cubicBezTo>
                      <a:pt x="129" y="307"/>
                      <a:pt x="130" y="309"/>
                      <a:pt x="122" y="307"/>
                    </a:cubicBezTo>
                    <a:cubicBezTo>
                      <a:pt x="121" y="307"/>
                      <a:pt x="121" y="306"/>
                      <a:pt x="120" y="306"/>
                    </a:cubicBezTo>
                    <a:cubicBezTo>
                      <a:pt x="114" y="305"/>
                      <a:pt x="114" y="304"/>
                      <a:pt x="107" y="304"/>
                    </a:cubicBezTo>
                    <a:cubicBezTo>
                      <a:pt x="100" y="304"/>
                      <a:pt x="105" y="303"/>
                      <a:pt x="94" y="303"/>
                    </a:cubicBezTo>
                    <a:cubicBezTo>
                      <a:pt x="82" y="303"/>
                      <a:pt x="83" y="301"/>
                      <a:pt x="75" y="303"/>
                    </a:cubicBezTo>
                    <a:cubicBezTo>
                      <a:pt x="68" y="305"/>
                      <a:pt x="68" y="304"/>
                      <a:pt x="68" y="306"/>
                    </a:cubicBezTo>
                    <a:cubicBezTo>
                      <a:pt x="65" y="307"/>
                      <a:pt x="58" y="308"/>
                      <a:pt x="49" y="308"/>
                    </a:cubicBezTo>
                    <a:cubicBezTo>
                      <a:pt x="40" y="307"/>
                      <a:pt x="35" y="305"/>
                      <a:pt x="32" y="304"/>
                    </a:cubicBezTo>
                    <a:cubicBezTo>
                      <a:pt x="32" y="304"/>
                      <a:pt x="32" y="303"/>
                      <a:pt x="32" y="303"/>
                    </a:cubicBezTo>
                    <a:cubicBezTo>
                      <a:pt x="34" y="294"/>
                      <a:pt x="33" y="290"/>
                      <a:pt x="34" y="284"/>
                    </a:cubicBezTo>
                    <a:cubicBezTo>
                      <a:pt x="35" y="277"/>
                      <a:pt x="30" y="277"/>
                      <a:pt x="29" y="273"/>
                    </a:cubicBezTo>
                    <a:cubicBezTo>
                      <a:pt x="28" y="269"/>
                      <a:pt x="28" y="264"/>
                      <a:pt x="30" y="261"/>
                    </a:cubicBezTo>
                    <a:cubicBezTo>
                      <a:pt x="31" y="258"/>
                      <a:pt x="29" y="255"/>
                      <a:pt x="28" y="255"/>
                    </a:cubicBezTo>
                    <a:cubicBezTo>
                      <a:pt x="27" y="254"/>
                      <a:pt x="25" y="253"/>
                      <a:pt x="23" y="255"/>
                    </a:cubicBezTo>
                    <a:cubicBezTo>
                      <a:pt x="20" y="258"/>
                      <a:pt x="15" y="256"/>
                      <a:pt x="14" y="255"/>
                    </a:cubicBezTo>
                    <a:cubicBezTo>
                      <a:pt x="13" y="253"/>
                      <a:pt x="8" y="254"/>
                      <a:pt x="9" y="249"/>
                    </a:cubicBezTo>
                    <a:cubicBezTo>
                      <a:pt x="9" y="244"/>
                      <a:pt x="8" y="235"/>
                      <a:pt x="5" y="238"/>
                    </a:cubicBezTo>
                    <a:cubicBezTo>
                      <a:pt x="3" y="241"/>
                      <a:pt x="0" y="240"/>
                      <a:pt x="0" y="238"/>
                    </a:cubicBezTo>
                    <a:cubicBezTo>
                      <a:pt x="1" y="236"/>
                      <a:pt x="3" y="234"/>
                      <a:pt x="3" y="232"/>
                    </a:cubicBezTo>
                    <a:cubicBezTo>
                      <a:pt x="4" y="229"/>
                      <a:pt x="5" y="228"/>
                      <a:pt x="8" y="222"/>
                    </a:cubicBezTo>
                    <a:cubicBezTo>
                      <a:pt x="11" y="216"/>
                      <a:pt x="10" y="217"/>
                      <a:pt x="8" y="210"/>
                    </a:cubicBezTo>
                    <a:cubicBezTo>
                      <a:pt x="6" y="203"/>
                      <a:pt x="12" y="205"/>
                      <a:pt x="15" y="201"/>
                    </a:cubicBezTo>
                    <a:cubicBezTo>
                      <a:pt x="17" y="197"/>
                      <a:pt x="16" y="197"/>
                      <a:pt x="24" y="190"/>
                    </a:cubicBezTo>
                    <a:cubicBezTo>
                      <a:pt x="31" y="183"/>
                      <a:pt x="28" y="187"/>
                      <a:pt x="29" y="184"/>
                    </a:cubicBezTo>
                    <a:cubicBezTo>
                      <a:pt x="30" y="181"/>
                      <a:pt x="30" y="179"/>
                      <a:pt x="32" y="175"/>
                    </a:cubicBezTo>
                    <a:cubicBezTo>
                      <a:pt x="34" y="171"/>
                      <a:pt x="42" y="176"/>
                      <a:pt x="45" y="176"/>
                    </a:cubicBezTo>
                    <a:cubicBezTo>
                      <a:pt x="49" y="176"/>
                      <a:pt x="51" y="175"/>
                      <a:pt x="52" y="171"/>
                    </a:cubicBezTo>
                    <a:cubicBezTo>
                      <a:pt x="52" y="167"/>
                      <a:pt x="54" y="171"/>
                      <a:pt x="57" y="174"/>
                    </a:cubicBezTo>
                    <a:cubicBezTo>
                      <a:pt x="60" y="177"/>
                      <a:pt x="63" y="179"/>
                      <a:pt x="64" y="185"/>
                    </a:cubicBezTo>
                    <a:cubicBezTo>
                      <a:pt x="65" y="191"/>
                      <a:pt x="65" y="188"/>
                      <a:pt x="72" y="188"/>
                    </a:cubicBezTo>
                    <a:cubicBezTo>
                      <a:pt x="79" y="188"/>
                      <a:pt x="75" y="184"/>
                      <a:pt x="78" y="177"/>
                    </a:cubicBezTo>
                    <a:cubicBezTo>
                      <a:pt x="81" y="171"/>
                      <a:pt x="80" y="172"/>
                      <a:pt x="83" y="166"/>
                    </a:cubicBezTo>
                    <a:cubicBezTo>
                      <a:pt x="85" y="160"/>
                      <a:pt x="85" y="158"/>
                      <a:pt x="90" y="148"/>
                    </a:cubicBezTo>
                    <a:cubicBezTo>
                      <a:pt x="95" y="137"/>
                      <a:pt x="93" y="139"/>
                      <a:pt x="95" y="130"/>
                    </a:cubicBezTo>
                    <a:cubicBezTo>
                      <a:pt x="96" y="122"/>
                      <a:pt x="109" y="118"/>
                      <a:pt x="109" y="111"/>
                    </a:cubicBezTo>
                    <a:cubicBezTo>
                      <a:pt x="108" y="104"/>
                      <a:pt x="114" y="104"/>
                      <a:pt x="118" y="97"/>
                    </a:cubicBezTo>
                    <a:cubicBezTo>
                      <a:pt x="122" y="89"/>
                      <a:pt x="117" y="87"/>
                      <a:pt x="119" y="79"/>
                    </a:cubicBezTo>
                    <a:cubicBezTo>
                      <a:pt x="121" y="71"/>
                      <a:pt x="128" y="62"/>
                      <a:pt x="129" y="56"/>
                    </a:cubicBezTo>
                    <a:cubicBezTo>
                      <a:pt x="130" y="49"/>
                      <a:pt x="144" y="52"/>
                      <a:pt x="149" y="48"/>
                    </a:cubicBezTo>
                    <a:cubicBezTo>
                      <a:pt x="154" y="43"/>
                      <a:pt x="152" y="39"/>
                      <a:pt x="153" y="29"/>
                    </a:cubicBezTo>
                    <a:cubicBezTo>
                      <a:pt x="155" y="19"/>
                      <a:pt x="143" y="19"/>
                      <a:pt x="139" y="16"/>
                    </a:cubicBezTo>
                    <a:cubicBezTo>
                      <a:pt x="136" y="13"/>
                      <a:pt x="138" y="6"/>
                      <a:pt x="137" y="0"/>
                    </a:cubicBezTo>
                    <a:cubicBezTo>
                      <a:pt x="140" y="0"/>
                      <a:pt x="146" y="0"/>
                      <a:pt x="147" y="1"/>
                    </a:cubicBezTo>
                    <a:cubicBezTo>
                      <a:pt x="149" y="1"/>
                      <a:pt x="149" y="5"/>
                      <a:pt x="151" y="9"/>
                    </a:cubicBezTo>
                    <a:cubicBezTo>
                      <a:pt x="152" y="12"/>
                      <a:pt x="157" y="9"/>
                      <a:pt x="159" y="17"/>
                    </a:cubicBezTo>
                    <a:cubicBezTo>
                      <a:pt x="161" y="25"/>
                      <a:pt x="158" y="22"/>
                      <a:pt x="161" y="28"/>
                    </a:cubicBezTo>
                    <a:cubicBezTo>
                      <a:pt x="164" y="35"/>
                      <a:pt x="164" y="34"/>
                      <a:pt x="164" y="42"/>
                    </a:cubicBezTo>
                    <a:cubicBezTo>
                      <a:pt x="164" y="51"/>
                      <a:pt x="161" y="52"/>
                      <a:pt x="164" y="62"/>
                    </a:cubicBezTo>
                    <a:cubicBezTo>
                      <a:pt x="167" y="72"/>
                      <a:pt x="166" y="74"/>
                      <a:pt x="169" y="79"/>
                    </a:cubicBezTo>
                    <a:cubicBezTo>
                      <a:pt x="173" y="84"/>
                      <a:pt x="181" y="88"/>
                      <a:pt x="178" y="88"/>
                    </a:cubicBezTo>
                    <a:cubicBezTo>
                      <a:pt x="174" y="89"/>
                      <a:pt x="147" y="82"/>
                      <a:pt x="143" y="88"/>
                    </a:cubicBezTo>
                    <a:cubicBezTo>
                      <a:pt x="140" y="95"/>
                      <a:pt x="134" y="96"/>
                      <a:pt x="141" y="103"/>
                    </a:cubicBezTo>
                    <a:cubicBezTo>
                      <a:pt x="147" y="111"/>
                      <a:pt x="147" y="112"/>
                      <a:pt x="152" y="117"/>
                    </a:cubicBezTo>
                    <a:cubicBezTo>
                      <a:pt x="157" y="122"/>
                      <a:pt x="158" y="122"/>
                      <a:pt x="162" y="128"/>
                    </a:cubicBezTo>
                    <a:cubicBezTo>
                      <a:pt x="166" y="133"/>
                      <a:pt x="169" y="130"/>
                      <a:pt x="170" y="138"/>
                    </a:cubicBezTo>
                    <a:cubicBezTo>
                      <a:pt x="171" y="146"/>
                      <a:pt x="175" y="149"/>
                      <a:pt x="175" y="152"/>
                    </a:cubicBezTo>
                    <a:cubicBezTo>
                      <a:pt x="175" y="155"/>
                      <a:pt x="173" y="156"/>
                      <a:pt x="175" y="157"/>
                    </a:cubicBezTo>
                    <a:cubicBezTo>
                      <a:pt x="173" y="158"/>
                      <a:pt x="171" y="160"/>
                      <a:pt x="170" y="163"/>
                    </a:cubicBezTo>
                    <a:cubicBezTo>
                      <a:pt x="168" y="167"/>
                      <a:pt x="164" y="167"/>
                      <a:pt x="163" y="177"/>
                    </a:cubicBezTo>
                    <a:cubicBezTo>
                      <a:pt x="161" y="187"/>
                      <a:pt x="156" y="186"/>
                      <a:pt x="153" y="191"/>
                    </a:cubicBezTo>
                    <a:cubicBezTo>
                      <a:pt x="150" y="196"/>
                      <a:pt x="143" y="195"/>
                      <a:pt x="147" y="199"/>
                    </a:cubicBezTo>
                    <a:cubicBezTo>
                      <a:pt x="152" y="203"/>
                      <a:pt x="153" y="201"/>
                      <a:pt x="153" y="208"/>
                    </a:cubicBezTo>
                    <a:cubicBezTo>
                      <a:pt x="152" y="215"/>
                      <a:pt x="146" y="218"/>
                      <a:pt x="150" y="222"/>
                    </a:cubicBezTo>
                    <a:cubicBezTo>
                      <a:pt x="153" y="226"/>
                      <a:pt x="155" y="226"/>
                      <a:pt x="155" y="231"/>
                    </a:cubicBezTo>
                    <a:cubicBezTo>
                      <a:pt x="155" y="236"/>
                      <a:pt x="156" y="239"/>
                      <a:pt x="160" y="242"/>
                    </a:cubicBezTo>
                    <a:cubicBezTo>
                      <a:pt x="164" y="245"/>
                      <a:pt x="162" y="243"/>
                      <a:pt x="164" y="249"/>
                    </a:cubicBezTo>
                    <a:cubicBezTo>
                      <a:pt x="166" y="255"/>
                      <a:pt x="166" y="259"/>
                      <a:pt x="167" y="262"/>
                    </a:cubicBezTo>
                    <a:cubicBezTo>
                      <a:pt x="168" y="265"/>
                      <a:pt x="165" y="265"/>
                      <a:pt x="174" y="271"/>
                    </a:cubicBezTo>
                    <a:cubicBezTo>
                      <a:pt x="182" y="276"/>
                      <a:pt x="177" y="277"/>
                      <a:pt x="183" y="282"/>
                    </a:cubicBezTo>
                    <a:cubicBezTo>
                      <a:pt x="189" y="286"/>
                      <a:pt x="190" y="286"/>
                      <a:pt x="190" y="291"/>
                    </a:cubicBezTo>
                    <a:cubicBezTo>
                      <a:pt x="189" y="296"/>
                      <a:pt x="192" y="300"/>
                      <a:pt x="192" y="30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1" name="Freeform 459">
                <a:extLst>
                  <a:ext uri="{FF2B5EF4-FFF2-40B4-BE49-F238E27FC236}">
                    <a16:creationId xmlns:a16="http://schemas.microsoft.com/office/drawing/2014/main" id="{E78D133B-B90D-0D37-3F31-0931D25B4B4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9840" y="3560900"/>
                <a:ext cx="346574" cy="317500"/>
              </a:xfrm>
              <a:custGeom>
                <a:avLst/>
                <a:gdLst>
                  <a:gd name="T0" fmla="*/ 294 w 300"/>
                  <a:gd name="T1" fmla="*/ 70 h 270"/>
                  <a:gd name="T2" fmla="*/ 264 w 300"/>
                  <a:gd name="T3" fmla="*/ 101 h 270"/>
                  <a:gd name="T4" fmla="*/ 254 w 300"/>
                  <a:gd name="T5" fmla="*/ 133 h 270"/>
                  <a:gd name="T6" fmla="*/ 235 w 300"/>
                  <a:gd name="T7" fmla="*/ 170 h 270"/>
                  <a:gd name="T8" fmla="*/ 223 w 300"/>
                  <a:gd name="T9" fmla="*/ 199 h 270"/>
                  <a:gd name="T10" fmla="*/ 209 w 300"/>
                  <a:gd name="T11" fmla="*/ 207 h 270"/>
                  <a:gd name="T12" fmla="*/ 197 w 300"/>
                  <a:gd name="T13" fmla="*/ 193 h 270"/>
                  <a:gd name="T14" fmla="*/ 177 w 300"/>
                  <a:gd name="T15" fmla="*/ 197 h 270"/>
                  <a:gd name="T16" fmla="*/ 169 w 300"/>
                  <a:gd name="T17" fmla="*/ 212 h 270"/>
                  <a:gd name="T18" fmla="*/ 153 w 300"/>
                  <a:gd name="T19" fmla="*/ 232 h 270"/>
                  <a:gd name="T20" fmla="*/ 148 w 300"/>
                  <a:gd name="T21" fmla="*/ 254 h 270"/>
                  <a:gd name="T22" fmla="*/ 145 w 300"/>
                  <a:gd name="T23" fmla="*/ 260 h 270"/>
                  <a:gd name="T24" fmla="*/ 136 w 300"/>
                  <a:gd name="T25" fmla="*/ 262 h 270"/>
                  <a:gd name="T26" fmla="*/ 118 w 300"/>
                  <a:gd name="T27" fmla="*/ 262 h 270"/>
                  <a:gd name="T28" fmla="*/ 108 w 300"/>
                  <a:gd name="T29" fmla="*/ 266 h 270"/>
                  <a:gd name="T30" fmla="*/ 95 w 300"/>
                  <a:gd name="T31" fmla="*/ 266 h 270"/>
                  <a:gd name="T32" fmla="*/ 77 w 300"/>
                  <a:gd name="T33" fmla="*/ 266 h 270"/>
                  <a:gd name="T34" fmla="*/ 65 w 300"/>
                  <a:gd name="T35" fmla="*/ 240 h 270"/>
                  <a:gd name="T36" fmla="*/ 50 w 300"/>
                  <a:gd name="T37" fmla="*/ 216 h 270"/>
                  <a:gd name="T38" fmla="*/ 26 w 300"/>
                  <a:gd name="T39" fmla="*/ 210 h 270"/>
                  <a:gd name="T40" fmla="*/ 1 w 300"/>
                  <a:gd name="T41" fmla="*/ 209 h 270"/>
                  <a:gd name="T42" fmla="*/ 2 w 300"/>
                  <a:gd name="T43" fmla="*/ 196 h 270"/>
                  <a:gd name="T44" fmla="*/ 2 w 300"/>
                  <a:gd name="T45" fmla="*/ 176 h 270"/>
                  <a:gd name="T46" fmla="*/ 10 w 300"/>
                  <a:gd name="T47" fmla="*/ 133 h 270"/>
                  <a:gd name="T48" fmla="*/ 19 w 300"/>
                  <a:gd name="T49" fmla="*/ 114 h 270"/>
                  <a:gd name="T50" fmla="*/ 23 w 300"/>
                  <a:gd name="T51" fmla="*/ 99 h 270"/>
                  <a:gd name="T52" fmla="*/ 27 w 300"/>
                  <a:gd name="T53" fmla="*/ 78 h 270"/>
                  <a:gd name="T54" fmla="*/ 23 w 300"/>
                  <a:gd name="T55" fmla="*/ 60 h 270"/>
                  <a:gd name="T56" fmla="*/ 31 w 300"/>
                  <a:gd name="T57" fmla="*/ 35 h 270"/>
                  <a:gd name="T58" fmla="*/ 43 w 300"/>
                  <a:gd name="T59" fmla="*/ 9 h 270"/>
                  <a:gd name="T60" fmla="*/ 64 w 300"/>
                  <a:gd name="T61" fmla="*/ 3 h 270"/>
                  <a:gd name="T62" fmla="*/ 88 w 300"/>
                  <a:gd name="T63" fmla="*/ 6 h 270"/>
                  <a:gd name="T64" fmla="*/ 108 w 300"/>
                  <a:gd name="T65" fmla="*/ 25 h 270"/>
                  <a:gd name="T66" fmla="*/ 132 w 300"/>
                  <a:gd name="T67" fmla="*/ 16 h 270"/>
                  <a:gd name="T68" fmla="*/ 169 w 300"/>
                  <a:gd name="T69" fmla="*/ 31 h 270"/>
                  <a:gd name="T70" fmla="*/ 199 w 300"/>
                  <a:gd name="T71" fmla="*/ 14 h 270"/>
                  <a:gd name="T72" fmla="*/ 233 w 300"/>
                  <a:gd name="T73" fmla="*/ 21 h 270"/>
                  <a:gd name="T74" fmla="*/ 258 w 300"/>
                  <a:gd name="T75" fmla="*/ 10 h 270"/>
                  <a:gd name="T76" fmla="*/ 271 w 300"/>
                  <a:gd name="T77" fmla="*/ 5 h 270"/>
                  <a:gd name="T78" fmla="*/ 282 w 300"/>
                  <a:gd name="T79" fmla="*/ 22 h 270"/>
                  <a:gd name="T80" fmla="*/ 298 w 300"/>
                  <a:gd name="T81" fmla="*/ 51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00" h="270">
                    <a:moveTo>
                      <a:pt x="298" y="51"/>
                    </a:moveTo>
                    <a:cubicBezTo>
                      <a:pt x="297" y="61"/>
                      <a:pt x="299" y="65"/>
                      <a:pt x="294" y="70"/>
                    </a:cubicBezTo>
                    <a:cubicBezTo>
                      <a:pt x="289" y="74"/>
                      <a:pt x="275" y="71"/>
                      <a:pt x="274" y="78"/>
                    </a:cubicBezTo>
                    <a:cubicBezTo>
                      <a:pt x="273" y="84"/>
                      <a:pt x="266" y="93"/>
                      <a:pt x="264" y="101"/>
                    </a:cubicBezTo>
                    <a:cubicBezTo>
                      <a:pt x="262" y="109"/>
                      <a:pt x="267" y="111"/>
                      <a:pt x="263" y="119"/>
                    </a:cubicBezTo>
                    <a:cubicBezTo>
                      <a:pt x="259" y="126"/>
                      <a:pt x="253" y="126"/>
                      <a:pt x="254" y="133"/>
                    </a:cubicBezTo>
                    <a:cubicBezTo>
                      <a:pt x="254" y="140"/>
                      <a:pt x="241" y="144"/>
                      <a:pt x="240" y="152"/>
                    </a:cubicBezTo>
                    <a:cubicBezTo>
                      <a:pt x="238" y="161"/>
                      <a:pt x="240" y="159"/>
                      <a:pt x="235" y="170"/>
                    </a:cubicBezTo>
                    <a:cubicBezTo>
                      <a:pt x="230" y="180"/>
                      <a:pt x="230" y="182"/>
                      <a:pt x="228" y="188"/>
                    </a:cubicBezTo>
                    <a:cubicBezTo>
                      <a:pt x="225" y="194"/>
                      <a:pt x="226" y="193"/>
                      <a:pt x="223" y="199"/>
                    </a:cubicBezTo>
                    <a:cubicBezTo>
                      <a:pt x="220" y="206"/>
                      <a:pt x="224" y="210"/>
                      <a:pt x="217" y="210"/>
                    </a:cubicBezTo>
                    <a:cubicBezTo>
                      <a:pt x="210" y="210"/>
                      <a:pt x="210" y="213"/>
                      <a:pt x="209" y="207"/>
                    </a:cubicBezTo>
                    <a:cubicBezTo>
                      <a:pt x="208" y="201"/>
                      <a:pt x="205" y="199"/>
                      <a:pt x="202" y="196"/>
                    </a:cubicBezTo>
                    <a:cubicBezTo>
                      <a:pt x="199" y="193"/>
                      <a:pt x="197" y="189"/>
                      <a:pt x="197" y="193"/>
                    </a:cubicBezTo>
                    <a:cubicBezTo>
                      <a:pt x="196" y="197"/>
                      <a:pt x="194" y="198"/>
                      <a:pt x="190" y="198"/>
                    </a:cubicBezTo>
                    <a:cubicBezTo>
                      <a:pt x="187" y="198"/>
                      <a:pt x="179" y="193"/>
                      <a:pt x="177" y="197"/>
                    </a:cubicBezTo>
                    <a:cubicBezTo>
                      <a:pt x="175" y="201"/>
                      <a:pt x="175" y="203"/>
                      <a:pt x="174" y="206"/>
                    </a:cubicBezTo>
                    <a:cubicBezTo>
                      <a:pt x="173" y="209"/>
                      <a:pt x="176" y="205"/>
                      <a:pt x="169" y="212"/>
                    </a:cubicBezTo>
                    <a:cubicBezTo>
                      <a:pt x="161" y="219"/>
                      <a:pt x="162" y="219"/>
                      <a:pt x="160" y="223"/>
                    </a:cubicBezTo>
                    <a:cubicBezTo>
                      <a:pt x="157" y="227"/>
                      <a:pt x="151" y="225"/>
                      <a:pt x="153" y="232"/>
                    </a:cubicBezTo>
                    <a:cubicBezTo>
                      <a:pt x="155" y="239"/>
                      <a:pt x="156" y="238"/>
                      <a:pt x="153" y="244"/>
                    </a:cubicBezTo>
                    <a:cubicBezTo>
                      <a:pt x="150" y="250"/>
                      <a:pt x="149" y="251"/>
                      <a:pt x="148" y="254"/>
                    </a:cubicBezTo>
                    <a:cubicBezTo>
                      <a:pt x="148" y="256"/>
                      <a:pt x="146" y="258"/>
                      <a:pt x="145" y="260"/>
                    </a:cubicBezTo>
                    <a:cubicBezTo>
                      <a:pt x="145" y="260"/>
                      <a:pt x="145" y="260"/>
                      <a:pt x="145" y="260"/>
                    </a:cubicBezTo>
                    <a:cubicBezTo>
                      <a:pt x="144" y="258"/>
                      <a:pt x="140" y="253"/>
                      <a:pt x="140" y="255"/>
                    </a:cubicBezTo>
                    <a:cubicBezTo>
                      <a:pt x="139" y="258"/>
                      <a:pt x="138" y="261"/>
                      <a:pt x="136" y="262"/>
                    </a:cubicBezTo>
                    <a:cubicBezTo>
                      <a:pt x="134" y="262"/>
                      <a:pt x="130" y="263"/>
                      <a:pt x="127" y="263"/>
                    </a:cubicBezTo>
                    <a:cubicBezTo>
                      <a:pt x="124" y="263"/>
                      <a:pt x="119" y="262"/>
                      <a:pt x="118" y="262"/>
                    </a:cubicBezTo>
                    <a:cubicBezTo>
                      <a:pt x="117" y="262"/>
                      <a:pt x="114" y="264"/>
                      <a:pt x="113" y="266"/>
                    </a:cubicBezTo>
                    <a:cubicBezTo>
                      <a:pt x="113" y="268"/>
                      <a:pt x="109" y="269"/>
                      <a:pt x="108" y="266"/>
                    </a:cubicBezTo>
                    <a:cubicBezTo>
                      <a:pt x="107" y="263"/>
                      <a:pt x="106" y="264"/>
                      <a:pt x="103" y="267"/>
                    </a:cubicBezTo>
                    <a:cubicBezTo>
                      <a:pt x="100" y="269"/>
                      <a:pt x="101" y="264"/>
                      <a:pt x="95" y="266"/>
                    </a:cubicBezTo>
                    <a:cubicBezTo>
                      <a:pt x="90" y="269"/>
                      <a:pt x="94" y="270"/>
                      <a:pt x="88" y="269"/>
                    </a:cubicBezTo>
                    <a:cubicBezTo>
                      <a:pt x="82" y="268"/>
                      <a:pt x="80" y="270"/>
                      <a:pt x="77" y="266"/>
                    </a:cubicBezTo>
                    <a:cubicBezTo>
                      <a:pt x="73" y="262"/>
                      <a:pt x="67" y="255"/>
                      <a:pt x="68" y="252"/>
                    </a:cubicBezTo>
                    <a:cubicBezTo>
                      <a:pt x="69" y="248"/>
                      <a:pt x="67" y="243"/>
                      <a:pt x="65" y="240"/>
                    </a:cubicBezTo>
                    <a:cubicBezTo>
                      <a:pt x="62" y="238"/>
                      <a:pt x="63" y="238"/>
                      <a:pt x="60" y="231"/>
                    </a:cubicBezTo>
                    <a:cubicBezTo>
                      <a:pt x="57" y="224"/>
                      <a:pt x="53" y="222"/>
                      <a:pt x="50" y="216"/>
                    </a:cubicBezTo>
                    <a:cubicBezTo>
                      <a:pt x="47" y="210"/>
                      <a:pt x="51" y="210"/>
                      <a:pt x="42" y="210"/>
                    </a:cubicBezTo>
                    <a:cubicBezTo>
                      <a:pt x="33" y="210"/>
                      <a:pt x="34" y="208"/>
                      <a:pt x="26" y="210"/>
                    </a:cubicBezTo>
                    <a:cubicBezTo>
                      <a:pt x="18" y="212"/>
                      <a:pt x="13" y="211"/>
                      <a:pt x="6" y="211"/>
                    </a:cubicBezTo>
                    <a:cubicBezTo>
                      <a:pt x="2" y="211"/>
                      <a:pt x="2" y="210"/>
                      <a:pt x="1" y="209"/>
                    </a:cubicBezTo>
                    <a:cubicBezTo>
                      <a:pt x="1" y="207"/>
                      <a:pt x="1" y="204"/>
                      <a:pt x="2" y="204"/>
                    </a:cubicBezTo>
                    <a:cubicBezTo>
                      <a:pt x="2" y="203"/>
                      <a:pt x="3" y="198"/>
                      <a:pt x="2" y="196"/>
                    </a:cubicBezTo>
                    <a:cubicBezTo>
                      <a:pt x="0" y="194"/>
                      <a:pt x="0" y="190"/>
                      <a:pt x="3" y="188"/>
                    </a:cubicBezTo>
                    <a:cubicBezTo>
                      <a:pt x="6" y="185"/>
                      <a:pt x="2" y="179"/>
                      <a:pt x="2" y="176"/>
                    </a:cubicBezTo>
                    <a:cubicBezTo>
                      <a:pt x="1" y="173"/>
                      <a:pt x="1" y="138"/>
                      <a:pt x="2" y="137"/>
                    </a:cubicBezTo>
                    <a:cubicBezTo>
                      <a:pt x="3" y="136"/>
                      <a:pt x="9" y="134"/>
                      <a:pt x="10" y="133"/>
                    </a:cubicBezTo>
                    <a:cubicBezTo>
                      <a:pt x="11" y="132"/>
                      <a:pt x="10" y="128"/>
                      <a:pt x="12" y="125"/>
                    </a:cubicBezTo>
                    <a:cubicBezTo>
                      <a:pt x="14" y="122"/>
                      <a:pt x="17" y="118"/>
                      <a:pt x="19" y="114"/>
                    </a:cubicBezTo>
                    <a:cubicBezTo>
                      <a:pt x="22" y="110"/>
                      <a:pt x="26" y="112"/>
                      <a:pt x="25" y="108"/>
                    </a:cubicBezTo>
                    <a:cubicBezTo>
                      <a:pt x="23" y="104"/>
                      <a:pt x="22" y="100"/>
                      <a:pt x="23" y="99"/>
                    </a:cubicBezTo>
                    <a:cubicBezTo>
                      <a:pt x="25" y="98"/>
                      <a:pt x="28" y="92"/>
                      <a:pt x="27" y="90"/>
                    </a:cubicBezTo>
                    <a:cubicBezTo>
                      <a:pt x="27" y="88"/>
                      <a:pt x="31" y="81"/>
                      <a:pt x="27" y="78"/>
                    </a:cubicBezTo>
                    <a:cubicBezTo>
                      <a:pt x="24" y="75"/>
                      <a:pt x="16" y="68"/>
                      <a:pt x="20" y="65"/>
                    </a:cubicBezTo>
                    <a:cubicBezTo>
                      <a:pt x="22" y="63"/>
                      <a:pt x="24" y="61"/>
                      <a:pt x="23" y="60"/>
                    </a:cubicBezTo>
                    <a:cubicBezTo>
                      <a:pt x="24" y="59"/>
                      <a:pt x="25" y="56"/>
                      <a:pt x="25" y="53"/>
                    </a:cubicBezTo>
                    <a:cubicBezTo>
                      <a:pt x="25" y="49"/>
                      <a:pt x="26" y="38"/>
                      <a:pt x="31" y="35"/>
                    </a:cubicBezTo>
                    <a:cubicBezTo>
                      <a:pt x="36" y="32"/>
                      <a:pt x="37" y="23"/>
                      <a:pt x="37" y="19"/>
                    </a:cubicBezTo>
                    <a:cubicBezTo>
                      <a:pt x="37" y="15"/>
                      <a:pt x="40" y="11"/>
                      <a:pt x="43" y="9"/>
                    </a:cubicBezTo>
                    <a:cubicBezTo>
                      <a:pt x="46" y="7"/>
                      <a:pt x="44" y="2"/>
                      <a:pt x="50" y="3"/>
                    </a:cubicBezTo>
                    <a:cubicBezTo>
                      <a:pt x="57" y="4"/>
                      <a:pt x="60" y="5"/>
                      <a:pt x="64" y="3"/>
                    </a:cubicBezTo>
                    <a:cubicBezTo>
                      <a:pt x="67" y="1"/>
                      <a:pt x="75" y="0"/>
                      <a:pt x="76" y="1"/>
                    </a:cubicBezTo>
                    <a:cubicBezTo>
                      <a:pt x="77" y="1"/>
                      <a:pt x="78" y="5"/>
                      <a:pt x="88" y="6"/>
                    </a:cubicBezTo>
                    <a:cubicBezTo>
                      <a:pt x="97" y="8"/>
                      <a:pt x="94" y="11"/>
                      <a:pt x="99" y="17"/>
                    </a:cubicBezTo>
                    <a:cubicBezTo>
                      <a:pt x="104" y="22"/>
                      <a:pt x="103" y="25"/>
                      <a:pt x="108" y="25"/>
                    </a:cubicBezTo>
                    <a:cubicBezTo>
                      <a:pt x="114" y="25"/>
                      <a:pt x="114" y="25"/>
                      <a:pt x="120" y="21"/>
                    </a:cubicBezTo>
                    <a:cubicBezTo>
                      <a:pt x="126" y="17"/>
                      <a:pt x="126" y="13"/>
                      <a:pt x="132" y="16"/>
                    </a:cubicBezTo>
                    <a:cubicBezTo>
                      <a:pt x="138" y="19"/>
                      <a:pt x="142" y="22"/>
                      <a:pt x="151" y="26"/>
                    </a:cubicBezTo>
                    <a:cubicBezTo>
                      <a:pt x="159" y="29"/>
                      <a:pt x="164" y="32"/>
                      <a:pt x="169" y="31"/>
                    </a:cubicBezTo>
                    <a:cubicBezTo>
                      <a:pt x="175" y="29"/>
                      <a:pt x="176" y="25"/>
                      <a:pt x="181" y="22"/>
                    </a:cubicBezTo>
                    <a:cubicBezTo>
                      <a:pt x="185" y="19"/>
                      <a:pt x="184" y="14"/>
                      <a:pt x="199" y="14"/>
                    </a:cubicBezTo>
                    <a:cubicBezTo>
                      <a:pt x="213" y="14"/>
                      <a:pt x="201" y="8"/>
                      <a:pt x="215" y="14"/>
                    </a:cubicBezTo>
                    <a:cubicBezTo>
                      <a:pt x="229" y="20"/>
                      <a:pt x="223" y="19"/>
                      <a:pt x="233" y="21"/>
                    </a:cubicBezTo>
                    <a:cubicBezTo>
                      <a:pt x="244" y="23"/>
                      <a:pt x="247" y="19"/>
                      <a:pt x="250" y="16"/>
                    </a:cubicBezTo>
                    <a:cubicBezTo>
                      <a:pt x="252" y="13"/>
                      <a:pt x="251" y="11"/>
                      <a:pt x="258" y="10"/>
                    </a:cubicBezTo>
                    <a:cubicBezTo>
                      <a:pt x="266" y="9"/>
                      <a:pt x="268" y="8"/>
                      <a:pt x="270" y="7"/>
                    </a:cubicBezTo>
                    <a:cubicBezTo>
                      <a:pt x="270" y="6"/>
                      <a:pt x="271" y="6"/>
                      <a:pt x="271" y="5"/>
                    </a:cubicBezTo>
                    <a:cubicBezTo>
                      <a:pt x="274" y="10"/>
                      <a:pt x="277" y="14"/>
                      <a:pt x="280" y="18"/>
                    </a:cubicBezTo>
                    <a:cubicBezTo>
                      <a:pt x="281" y="19"/>
                      <a:pt x="281" y="21"/>
                      <a:pt x="282" y="22"/>
                    </a:cubicBezTo>
                    <a:cubicBezTo>
                      <a:pt x="283" y="28"/>
                      <a:pt x="281" y="35"/>
                      <a:pt x="284" y="38"/>
                    </a:cubicBezTo>
                    <a:cubicBezTo>
                      <a:pt x="288" y="41"/>
                      <a:pt x="300" y="41"/>
                      <a:pt x="298" y="5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2" name="Freeform 460">
                <a:extLst>
                  <a:ext uri="{FF2B5EF4-FFF2-40B4-BE49-F238E27FC236}">
                    <a16:creationId xmlns:a16="http://schemas.microsoft.com/office/drawing/2014/main" id="{0D1E83ED-73FF-720C-7498-7ADC4805A8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3925" y="3652975"/>
                <a:ext cx="376236" cy="290513"/>
              </a:xfrm>
              <a:custGeom>
                <a:avLst/>
                <a:gdLst>
                  <a:gd name="T0" fmla="*/ 322 w 326"/>
                  <a:gd name="T1" fmla="*/ 169 h 248"/>
                  <a:gd name="T2" fmla="*/ 303 w 326"/>
                  <a:gd name="T3" fmla="*/ 166 h 248"/>
                  <a:gd name="T4" fmla="*/ 289 w 326"/>
                  <a:gd name="T5" fmla="*/ 164 h 248"/>
                  <a:gd name="T6" fmla="*/ 270 w 326"/>
                  <a:gd name="T7" fmla="*/ 173 h 248"/>
                  <a:gd name="T8" fmla="*/ 253 w 326"/>
                  <a:gd name="T9" fmla="*/ 174 h 248"/>
                  <a:gd name="T10" fmla="*/ 229 w 326"/>
                  <a:gd name="T11" fmla="*/ 181 h 248"/>
                  <a:gd name="T12" fmla="*/ 211 w 326"/>
                  <a:gd name="T13" fmla="*/ 182 h 248"/>
                  <a:gd name="T14" fmla="*/ 193 w 326"/>
                  <a:gd name="T15" fmla="*/ 194 h 248"/>
                  <a:gd name="T16" fmla="*/ 170 w 326"/>
                  <a:gd name="T17" fmla="*/ 190 h 248"/>
                  <a:gd name="T18" fmla="*/ 146 w 326"/>
                  <a:gd name="T19" fmla="*/ 176 h 248"/>
                  <a:gd name="T20" fmla="*/ 120 w 326"/>
                  <a:gd name="T21" fmla="*/ 179 h 248"/>
                  <a:gd name="T22" fmla="*/ 108 w 326"/>
                  <a:gd name="T23" fmla="*/ 201 h 248"/>
                  <a:gd name="T24" fmla="*/ 106 w 326"/>
                  <a:gd name="T25" fmla="*/ 211 h 248"/>
                  <a:gd name="T26" fmla="*/ 91 w 326"/>
                  <a:gd name="T27" fmla="*/ 212 h 248"/>
                  <a:gd name="T28" fmla="*/ 73 w 326"/>
                  <a:gd name="T29" fmla="*/ 211 h 248"/>
                  <a:gd name="T30" fmla="*/ 58 w 326"/>
                  <a:gd name="T31" fmla="*/ 216 h 248"/>
                  <a:gd name="T32" fmla="*/ 53 w 326"/>
                  <a:gd name="T33" fmla="*/ 243 h 248"/>
                  <a:gd name="T34" fmla="*/ 47 w 326"/>
                  <a:gd name="T35" fmla="*/ 235 h 248"/>
                  <a:gd name="T36" fmla="*/ 31 w 326"/>
                  <a:gd name="T37" fmla="*/ 215 h 248"/>
                  <a:gd name="T38" fmla="*/ 21 w 326"/>
                  <a:gd name="T39" fmla="*/ 193 h 248"/>
                  <a:gd name="T40" fmla="*/ 12 w 326"/>
                  <a:gd name="T41" fmla="*/ 175 h 248"/>
                  <a:gd name="T42" fmla="*/ 10 w 326"/>
                  <a:gd name="T43" fmla="*/ 152 h 248"/>
                  <a:gd name="T44" fmla="*/ 10 w 326"/>
                  <a:gd name="T45" fmla="*/ 135 h 248"/>
                  <a:gd name="T46" fmla="*/ 27 w 326"/>
                  <a:gd name="T47" fmla="*/ 107 h 248"/>
                  <a:gd name="T48" fmla="*/ 37 w 326"/>
                  <a:gd name="T49" fmla="*/ 102 h 248"/>
                  <a:gd name="T50" fmla="*/ 59 w 326"/>
                  <a:gd name="T51" fmla="*/ 91 h 248"/>
                  <a:gd name="T52" fmla="*/ 74 w 326"/>
                  <a:gd name="T53" fmla="*/ 94 h 248"/>
                  <a:gd name="T54" fmla="*/ 104 w 326"/>
                  <a:gd name="T55" fmla="*/ 88 h 248"/>
                  <a:gd name="T56" fmla="*/ 120 w 326"/>
                  <a:gd name="T57" fmla="*/ 67 h 248"/>
                  <a:gd name="T58" fmla="*/ 132 w 326"/>
                  <a:gd name="T59" fmla="*/ 59 h 248"/>
                  <a:gd name="T60" fmla="*/ 168 w 326"/>
                  <a:gd name="T61" fmla="*/ 43 h 248"/>
                  <a:gd name="T62" fmla="*/ 187 w 326"/>
                  <a:gd name="T63" fmla="*/ 16 h 248"/>
                  <a:gd name="T64" fmla="*/ 209 w 326"/>
                  <a:gd name="T65" fmla="*/ 4 h 248"/>
                  <a:gd name="T66" fmla="*/ 220 w 326"/>
                  <a:gd name="T67" fmla="*/ 11 h 248"/>
                  <a:gd name="T68" fmla="*/ 235 w 326"/>
                  <a:gd name="T69" fmla="*/ 45 h 248"/>
                  <a:gd name="T70" fmla="*/ 245 w 326"/>
                  <a:gd name="T71" fmla="*/ 68 h 248"/>
                  <a:gd name="T72" fmla="*/ 248 w 326"/>
                  <a:gd name="T73" fmla="*/ 80 h 248"/>
                  <a:gd name="T74" fmla="*/ 275 w 326"/>
                  <a:gd name="T75" fmla="*/ 96 h 248"/>
                  <a:gd name="T76" fmla="*/ 292 w 326"/>
                  <a:gd name="T77" fmla="*/ 114 h 248"/>
                  <a:gd name="T78" fmla="*/ 306 w 326"/>
                  <a:gd name="T79" fmla="*/ 133 h 248"/>
                  <a:gd name="T80" fmla="*/ 325 w 326"/>
                  <a:gd name="T81" fmla="*/ 161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326" h="248">
                    <a:moveTo>
                      <a:pt x="326" y="167"/>
                    </a:moveTo>
                    <a:cubicBezTo>
                      <a:pt x="326" y="168"/>
                      <a:pt x="325" y="169"/>
                      <a:pt x="322" y="169"/>
                    </a:cubicBezTo>
                    <a:cubicBezTo>
                      <a:pt x="316" y="170"/>
                      <a:pt x="315" y="168"/>
                      <a:pt x="312" y="169"/>
                    </a:cubicBezTo>
                    <a:cubicBezTo>
                      <a:pt x="308" y="170"/>
                      <a:pt x="306" y="168"/>
                      <a:pt x="303" y="166"/>
                    </a:cubicBezTo>
                    <a:cubicBezTo>
                      <a:pt x="299" y="165"/>
                      <a:pt x="302" y="164"/>
                      <a:pt x="296" y="164"/>
                    </a:cubicBezTo>
                    <a:cubicBezTo>
                      <a:pt x="291" y="164"/>
                      <a:pt x="293" y="166"/>
                      <a:pt x="289" y="164"/>
                    </a:cubicBezTo>
                    <a:cubicBezTo>
                      <a:pt x="285" y="162"/>
                      <a:pt x="276" y="158"/>
                      <a:pt x="276" y="164"/>
                    </a:cubicBezTo>
                    <a:cubicBezTo>
                      <a:pt x="276" y="169"/>
                      <a:pt x="276" y="172"/>
                      <a:pt x="270" y="173"/>
                    </a:cubicBezTo>
                    <a:cubicBezTo>
                      <a:pt x="265" y="173"/>
                      <a:pt x="262" y="175"/>
                      <a:pt x="260" y="173"/>
                    </a:cubicBezTo>
                    <a:cubicBezTo>
                      <a:pt x="257" y="171"/>
                      <a:pt x="256" y="172"/>
                      <a:pt x="253" y="174"/>
                    </a:cubicBezTo>
                    <a:cubicBezTo>
                      <a:pt x="250" y="175"/>
                      <a:pt x="245" y="176"/>
                      <a:pt x="240" y="178"/>
                    </a:cubicBezTo>
                    <a:cubicBezTo>
                      <a:pt x="234" y="180"/>
                      <a:pt x="235" y="181"/>
                      <a:pt x="229" y="181"/>
                    </a:cubicBezTo>
                    <a:cubicBezTo>
                      <a:pt x="222" y="182"/>
                      <a:pt x="219" y="181"/>
                      <a:pt x="219" y="180"/>
                    </a:cubicBezTo>
                    <a:cubicBezTo>
                      <a:pt x="218" y="178"/>
                      <a:pt x="215" y="175"/>
                      <a:pt x="211" y="182"/>
                    </a:cubicBezTo>
                    <a:cubicBezTo>
                      <a:pt x="207" y="188"/>
                      <a:pt x="210" y="193"/>
                      <a:pt x="204" y="194"/>
                    </a:cubicBezTo>
                    <a:cubicBezTo>
                      <a:pt x="199" y="195"/>
                      <a:pt x="200" y="197"/>
                      <a:pt x="193" y="194"/>
                    </a:cubicBezTo>
                    <a:cubicBezTo>
                      <a:pt x="186" y="192"/>
                      <a:pt x="186" y="191"/>
                      <a:pt x="181" y="191"/>
                    </a:cubicBezTo>
                    <a:cubicBezTo>
                      <a:pt x="175" y="192"/>
                      <a:pt x="174" y="190"/>
                      <a:pt x="170" y="190"/>
                    </a:cubicBezTo>
                    <a:cubicBezTo>
                      <a:pt x="165" y="190"/>
                      <a:pt x="157" y="190"/>
                      <a:pt x="155" y="186"/>
                    </a:cubicBezTo>
                    <a:cubicBezTo>
                      <a:pt x="153" y="183"/>
                      <a:pt x="155" y="179"/>
                      <a:pt x="146" y="176"/>
                    </a:cubicBezTo>
                    <a:cubicBezTo>
                      <a:pt x="138" y="172"/>
                      <a:pt x="134" y="165"/>
                      <a:pt x="128" y="169"/>
                    </a:cubicBezTo>
                    <a:cubicBezTo>
                      <a:pt x="122" y="172"/>
                      <a:pt x="125" y="172"/>
                      <a:pt x="120" y="179"/>
                    </a:cubicBezTo>
                    <a:cubicBezTo>
                      <a:pt x="115" y="186"/>
                      <a:pt x="109" y="182"/>
                      <a:pt x="108" y="187"/>
                    </a:cubicBezTo>
                    <a:cubicBezTo>
                      <a:pt x="107" y="193"/>
                      <a:pt x="104" y="193"/>
                      <a:pt x="108" y="201"/>
                    </a:cubicBezTo>
                    <a:cubicBezTo>
                      <a:pt x="110" y="206"/>
                      <a:pt x="109" y="209"/>
                      <a:pt x="109" y="212"/>
                    </a:cubicBezTo>
                    <a:cubicBezTo>
                      <a:pt x="107" y="212"/>
                      <a:pt x="106" y="211"/>
                      <a:pt x="106" y="211"/>
                    </a:cubicBezTo>
                    <a:cubicBezTo>
                      <a:pt x="105" y="210"/>
                      <a:pt x="102" y="212"/>
                      <a:pt x="99" y="213"/>
                    </a:cubicBezTo>
                    <a:cubicBezTo>
                      <a:pt x="97" y="213"/>
                      <a:pt x="95" y="213"/>
                      <a:pt x="91" y="212"/>
                    </a:cubicBezTo>
                    <a:cubicBezTo>
                      <a:pt x="87" y="211"/>
                      <a:pt x="88" y="210"/>
                      <a:pt x="83" y="209"/>
                    </a:cubicBezTo>
                    <a:cubicBezTo>
                      <a:pt x="78" y="208"/>
                      <a:pt x="77" y="209"/>
                      <a:pt x="73" y="211"/>
                    </a:cubicBezTo>
                    <a:cubicBezTo>
                      <a:pt x="69" y="213"/>
                      <a:pt x="70" y="212"/>
                      <a:pt x="62" y="213"/>
                    </a:cubicBezTo>
                    <a:cubicBezTo>
                      <a:pt x="53" y="214"/>
                      <a:pt x="59" y="213"/>
                      <a:pt x="58" y="216"/>
                    </a:cubicBezTo>
                    <a:cubicBezTo>
                      <a:pt x="56" y="220"/>
                      <a:pt x="56" y="225"/>
                      <a:pt x="56" y="229"/>
                    </a:cubicBezTo>
                    <a:cubicBezTo>
                      <a:pt x="55" y="233"/>
                      <a:pt x="54" y="240"/>
                      <a:pt x="53" y="243"/>
                    </a:cubicBezTo>
                    <a:cubicBezTo>
                      <a:pt x="52" y="245"/>
                      <a:pt x="51" y="247"/>
                      <a:pt x="49" y="248"/>
                    </a:cubicBezTo>
                    <a:cubicBezTo>
                      <a:pt x="49" y="244"/>
                      <a:pt x="46" y="240"/>
                      <a:pt x="47" y="235"/>
                    </a:cubicBezTo>
                    <a:cubicBezTo>
                      <a:pt x="47" y="230"/>
                      <a:pt x="46" y="230"/>
                      <a:pt x="40" y="226"/>
                    </a:cubicBezTo>
                    <a:cubicBezTo>
                      <a:pt x="34" y="221"/>
                      <a:pt x="39" y="220"/>
                      <a:pt x="31" y="215"/>
                    </a:cubicBezTo>
                    <a:cubicBezTo>
                      <a:pt x="22" y="209"/>
                      <a:pt x="25" y="209"/>
                      <a:pt x="24" y="206"/>
                    </a:cubicBezTo>
                    <a:cubicBezTo>
                      <a:pt x="23" y="203"/>
                      <a:pt x="23" y="199"/>
                      <a:pt x="21" y="193"/>
                    </a:cubicBezTo>
                    <a:cubicBezTo>
                      <a:pt x="19" y="187"/>
                      <a:pt x="21" y="189"/>
                      <a:pt x="17" y="186"/>
                    </a:cubicBezTo>
                    <a:cubicBezTo>
                      <a:pt x="13" y="183"/>
                      <a:pt x="12" y="180"/>
                      <a:pt x="12" y="175"/>
                    </a:cubicBezTo>
                    <a:cubicBezTo>
                      <a:pt x="12" y="170"/>
                      <a:pt x="10" y="170"/>
                      <a:pt x="7" y="166"/>
                    </a:cubicBezTo>
                    <a:cubicBezTo>
                      <a:pt x="3" y="162"/>
                      <a:pt x="9" y="159"/>
                      <a:pt x="10" y="152"/>
                    </a:cubicBezTo>
                    <a:cubicBezTo>
                      <a:pt x="10" y="145"/>
                      <a:pt x="9" y="147"/>
                      <a:pt x="4" y="143"/>
                    </a:cubicBezTo>
                    <a:cubicBezTo>
                      <a:pt x="0" y="139"/>
                      <a:pt x="7" y="140"/>
                      <a:pt x="10" y="135"/>
                    </a:cubicBezTo>
                    <a:cubicBezTo>
                      <a:pt x="13" y="130"/>
                      <a:pt x="18" y="131"/>
                      <a:pt x="20" y="121"/>
                    </a:cubicBezTo>
                    <a:cubicBezTo>
                      <a:pt x="21" y="111"/>
                      <a:pt x="25" y="111"/>
                      <a:pt x="27" y="107"/>
                    </a:cubicBezTo>
                    <a:cubicBezTo>
                      <a:pt x="28" y="104"/>
                      <a:pt x="30" y="102"/>
                      <a:pt x="32" y="101"/>
                    </a:cubicBezTo>
                    <a:cubicBezTo>
                      <a:pt x="33" y="101"/>
                      <a:pt x="34" y="102"/>
                      <a:pt x="37" y="102"/>
                    </a:cubicBezTo>
                    <a:cubicBezTo>
                      <a:pt x="47" y="102"/>
                      <a:pt x="45" y="100"/>
                      <a:pt x="51" y="96"/>
                    </a:cubicBezTo>
                    <a:cubicBezTo>
                      <a:pt x="57" y="93"/>
                      <a:pt x="59" y="86"/>
                      <a:pt x="59" y="91"/>
                    </a:cubicBezTo>
                    <a:cubicBezTo>
                      <a:pt x="58" y="96"/>
                      <a:pt x="53" y="96"/>
                      <a:pt x="62" y="99"/>
                    </a:cubicBezTo>
                    <a:cubicBezTo>
                      <a:pt x="70" y="102"/>
                      <a:pt x="65" y="99"/>
                      <a:pt x="74" y="94"/>
                    </a:cubicBezTo>
                    <a:cubicBezTo>
                      <a:pt x="82" y="90"/>
                      <a:pt x="72" y="89"/>
                      <a:pt x="86" y="89"/>
                    </a:cubicBezTo>
                    <a:cubicBezTo>
                      <a:pt x="99" y="89"/>
                      <a:pt x="95" y="91"/>
                      <a:pt x="104" y="88"/>
                    </a:cubicBezTo>
                    <a:cubicBezTo>
                      <a:pt x="113" y="84"/>
                      <a:pt x="114" y="85"/>
                      <a:pt x="117" y="78"/>
                    </a:cubicBezTo>
                    <a:cubicBezTo>
                      <a:pt x="119" y="71"/>
                      <a:pt x="124" y="71"/>
                      <a:pt x="120" y="67"/>
                    </a:cubicBezTo>
                    <a:cubicBezTo>
                      <a:pt x="117" y="62"/>
                      <a:pt x="111" y="61"/>
                      <a:pt x="117" y="61"/>
                    </a:cubicBezTo>
                    <a:cubicBezTo>
                      <a:pt x="122" y="60"/>
                      <a:pt x="115" y="59"/>
                      <a:pt x="132" y="59"/>
                    </a:cubicBezTo>
                    <a:cubicBezTo>
                      <a:pt x="148" y="59"/>
                      <a:pt x="150" y="60"/>
                      <a:pt x="154" y="55"/>
                    </a:cubicBezTo>
                    <a:cubicBezTo>
                      <a:pt x="158" y="49"/>
                      <a:pt x="161" y="51"/>
                      <a:pt x="168" y="43"/>
                    </a:cubicBezTo>
                    <a:cubicBezTo>
                      <a:pt x="175" y="35"/>
                      <a:pt x="178" y="31"/>
                      <a:pt x="181" y="27"/>
                    </a:cubicBezTo>
                    <a:cubicBezTo>
                      <a:pt x="185" y="24"/>
                      <a:pt x="183" y="21"/>
                      <a:pt x="187" y="16"/>
                    </a:cubicBezTo>
                    <a:cubicBezTo>
                      <a:pt x="190" y="11"/>
                      <a:pt x="186" y="9"/>
                      <a:pt x="193" y="7"/>
                    </a:cubicBezTo>
                    <a:cubicBezTo>
                      <a:pt x="200" y="6"/>
                      <a:pt x="204" y="0"/>
                      <a:pt x="209" y="4"/>
                    </a:cubicBezTo>
                    <a:cubicBezTo>
                      <a:pt x="213" y="7"/>
                      <a:pt x="218" y="9"/>
                      <a:pt x="218" y="9"/>
                    </a:cubicBezTo>
                    <a:cubicBezTo>
                      <a:pt x="219" y="9"/>
                      <a:pt x="219" y="10"/>
                      <a:pt x="220" y="11"/>
                    </a:cubicBezTo>
                    <a:cubicBezTo>
                      <a:pt x="222" y="17"/>
                      <a:pt x="223" y="17"/>
                      <a:pt x="229" y="26"/>
                    </a:cubicBezTo>
                    <a:cubicBezTo>
                      <a:pt x="234" y="35"/>
                      <a:pt x="235" y="43"/>
                      <a:pt x="235" y="45"/>
                    </a:cubicBezTo>
                    <a:cubicBezTo>
                      <a:pt x="235" y="46"/>
                      <a:pt x="229" y="62"/>
                      <a:pt x="231" y="64"/>
                    </a:cubicBezTo>
                    <a:cubicBezTo>
                      <a:pt x="232" y="66"/>
                      <a:pt x="240" y="67"/>
                      <a:pt x="245" y="68"/>
                    </a:cubicBezTo>
                    <a:cubicBezTo>
                      <a:pt x="246" y="68"/>
                      <a:pt x="247" y="69"/>
                      <a:pt x="248" y="69"/>
                    </a:cubicBezTo>
                    <a:cubicBezTo>
                      <a:pt x="251" y="71"/>
                      <a:pt x="235" y="76"/>
                      <a:pt x="248" y="80"/>
                    </a:cubicBezTo>
                    <a:cubicBezTo>
                      <a:pt x="261" y="85"/>
                      <a:pt x="262" y="81"/>
                      <a:pt x="266" y="85"/>
                    </a:cubicBezTo>
                    <a:cubicBezTo>
                      <a:pt x="270" y="88"/>
                      <a:pt x="275" y="91"/>
                      <a:pt x="275" y="96"/>
                    </a:cubicBezTo>
                    <a:cubicBezTo>
                      <a:pt x="275" y="100"/>
                      <a:pt x="262" y="102"/>
                      <a:pt x="275" y="107"/>
                    </a:cubicBezTo>
                    <a:cubicBezTo>
                      <a:pt x="288" y="112"/>
                      <a:pt x="287" y="110"/>
                      <a:pt x="292" y="114"/>
                    </a:cubicBezTo>
                    <a:cubicBezTo>
                      <a:pt x="297" y="118"/>
                      <a:pt x="298" y="121"/>
                      <a:pt x="301" y="125"/>
                    </a:cubicBezTo>
                    <a:cubicBezTo>
                      <a:pt x="304" y="129"/>
                      <a:pt x="306" y="126"/>
                      <a:pt x="306" y="133"/>
                    </a:cubicBezTo>
                    <a:cubicBezTo>
                      <a:pt x="306" y="140"/>
                      <a:pt x="307" y="143"/>
                      <a:pt x="313" y="148"/>
                    </a:cubicBezTo>
                    <a:cubicBezTo>
                      <a:pt x="318" y="152"/>
                      <a:pt x="325" y="158"/>
                      <a:pt x="325" y="161"/>
                    </a:cubicBezTo>
                    <a:cubicBezTo>
                      <a:pt x="325" y="163"/>
                      <a:pt x="326" y="165"/>
                      <a:pt x="326" y="16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3" name="Freeform 461">
                <a:extLst>
                  <a:ext uri="{FF2B5EF4-FFF2-40B4-BE49-F238E27FC236}">
                    <a16:creationId xmlns:a16="http://schemas.microsoft.com/office/drawing/2014/main" id="{29CD7F51-93A0-F3D1-C725-DA3DA7A65A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4168" y="3879988"/>
                <a:ext cx="160798" cy="187325"/>
              </a:xfrm>
              <a:custGeom>
                <a:avLst/>
                <a:gdLst>
                  <a:gd name="T0" fmla="*/ 134 w 140"/>
                  <a:gd name="T1" fmla="*/ 77 h 160"/>
                  <a:gd name="T2" fmla="*/ 123 w 140"/>
                  <a:gd name="T3" fmla="*/ 90 h 160"/>
                  <a:gd name="T4" fmla="*/ 115 w 140"/>
                  <a:gd name="T5" fmla="*/ 107 h 160"/>
                  <a:gd name="T6" fmla="*/ 111 w 140"/>
                  <a:gd name="T7" fmla="*/ 114 h 160"/>
                  <a:gd name="T8" fmla="*/ 111 w 140"/>
                  <a:gd name="T9" fmla="*/ 114 h 160"/>
                  <a:gd name="T10" fmla="*/ 100 w 140"/>
                  <a:gd name="T11" fmla="*/ 109 h 160"/>
                  <a:gd name="T12" fmla="*/ 92 w 140"/>
                  <a:gd name="T13" fmla="*/ 106 h 160"/>
                  <a:gd name="T14" fmla="*/ 84 w 140"/>
                  <a:gd name="T15" fmla="*/ 116 h 160"/>
                  <a:gd name="T16" fmla="*/ 77 w 140"/>
                  <a:gd name="T17" fmla="*/ 114 h 160"/>
                  <a:gd name="T18" fmla="*/ 67 w 140"/>
                  <a:gd name="T19" fmla="*/ 119 h 160"/>
                  <a:gd name="T20" fmla="*/ 60 w 140"/>
                  <a:gd name="T21" fmla="*/ 126 h 160"/>
                  <a:gd name="T22" fmla="*/ 57 w 140"/>
                  <a:gd name="T23" fmla="*/ 139 h 160"/>
                  <a:gd name="T24" fmla="*/ 60 w 140"/>
                  <a:gd name="T25" fmla="*/ 147 h 160"/>
                  <a:gd name="T26" fmla="*/ 24 w 140"/>
                  <a:gd name="T27" fmla="*/ 146 h 160"/>
                  <a:gd name="T28" fmla="*/ 23 w 140"/>
                  <a:gd name="T29" fmla="*/ 146 h 160"/>
                  <a:gd name="T30" fmla="*/ 16 w 140"/>
                  <a:gd name="T31" fmla="*/ 157 h 160"/>
                  <a:gd name="T32" fmla="*/ 5 w 140"/>
                  <a:gd name="T33" fmla="*/ 157 h 160"/>
                  <a:gd name="T34" fmla="*/ 3 w 140"/>
                  <a:gd name="T35" fmla="*/ 156 h 160"/>
                  <a:gd name="T36" fmla="*/ 3 w 140"/>
                  <a:gd name="T37" fmla="*/ 139 h 160"/>
                  <a:gd name="T38" fmla="*/ 3 w 140"/>
                  <a:gd name="T39" fmla="*/ 121 h 160"/>
                  <a:gd name="T40" fmla="*/ 10 w 140"/>
                  <a:gd name="T41" fmla="*/ 107 h 160"/>
                  <a:gd name="T42" fmla="*/ 21 w 140"/>
                  <a:gd name="T43" fmla="*/ 92 h 160"/>
                  <a:gd name="T44" fmla="*/ 31 w 140"/>
                  <a:gd name="T45" fmla="*/ 76 h 160"/>
                  <a:gd name="T46" fmla="*/ 45 w 140"/>
                  <a:gd name="T47" fmla="*/ 62 h 160"/>
                  <a:gd name="T48" fmla="*/ 37 w 140"/>
                  <a:gd name="T49" fmla="*/ 51 h 160"/>
                  <a:gd name="T50" fmla="*/ 34 w 140"/>
                  <a:gd name="T51" fmla="*/ 45 h 160"/>
                  <a:gd name="T52" fmla="*/ 37 w 140"/>
                  <a:gd name="T53" fmla="*/ 33 h 160"/>
                  <a:gd name="T54" fmla="*/ 35 w 140"/>
                  <a:gd name="T55" fmla="*/ 24 h 160"/>
                  <a:gd name="T56" fmla="*/ 35 w 140"/>
                  <a:gd name="T57" fmla="*/ 17 h 160"/>
                  <a:gd name="T58" fmla="*/ 38 w 140"/>
                  <a:gd name="T59" fmla="*/ 16 h 160"/>
                  <a:gd name="T60" fmla="*/ 45 w 140"/>
                  <a:gd name="T61" fmla="*/ 13 h 160"/>
                  <a:gd name="T62" fmla="*/ 55 w 140"/>
                  <a:gd name="T63" fmla="*/ 15 h 160"/>
                  <a:gd name="T64" fmla="*/ 61 w 140"/>
                  <a:gd name="T65" fmla="*/ 15 h 160"/>
                  <a:gd name="T66" fmla="*/ 69 w 140"/>
                  <a:gd name="T67" fmla="*/ 18 h 160"/>
                  <a:gd name="T68" fmla="*/ 80 w 140"/>
                  <a:gd name="T69" fmla="*/ 13 h 160"/>
                  <a:gd name="T70" fmla="*/ 93 w 140"/>
                  <a:gd name="T71" fmla="*/ 12 h 160"/>
                  <a:gd name="T72" fmla="*/ 103 w 140"/>
                  <a:gd name="T73" fmla="*/ 12 h 160"/>
                  <a:gd name="T74" fmla="*/ 112 w 140"/>
                  <a:gd name="T75" fmla="*/ 0 h 160"/>
                  <a:gd name="T76" fmla="*/ 119 w 140"/>
                  <a:gd name="T77" fmla="*/ 15 h 160"/>
                  <a:gd name="T78" fmla="*/ 129 w 140"/>
                  <a:gd name="T79" fmla="*/ 35 h 160"/>
                  <a:gd name="T80" fmla="*/ 137 w 140"/>
                  <a:gd name="T81" fmla="*/ 52 h 160"/>
                  <a:gd name="T82" fmla="*/ 134 w 140"/>
                  <a:gd name="T83" fmla="*/ 77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40" h="160">
                    <a:moveTo>
                      <a:pt x="134" y="77"/>
                    </a:moveTo>
                    <a:cubicBezTo>
                      <a:pt x="128" y="83"/>
                      <a:pt x="128" y="82"/>
                      <a:pt x="123" y="90"/>
                    </a:cubicBezTo>
                    <a:cubicBezTo>
                      <a:pt x="119" y="98"/>
                      <a:pt x="119" y="100"/>
                      <a:pt x="115" y="107"/>
                    </a:cubicBezTo>
                    <a:cubicBezTo>
                      <a:pt x="113" y="109"/>
                      <a:pt x="112" y="112"/>
                      <a:pt x="111" y="114"/>
                    </a:cubicBezTo>
                    <a:cubicBezTo>
                      <a:pt x="111" y="114"/>
                      <a:pt x="111" y="114"/>
                      <a:pt x="111" y="114"/>
                    </a:cubicBezTo>
                    <a:cubicBezTo>
                      <a:pt x="105" y="112"/>
                      <a:pt x="103" y="112"/>
                      <a:pt x="100" y="109"/>
                    </a:cubicBezTo>
                    <a:cubicBezTo>
                      <a:pt x="98" y="106"/>
                      <a:pt x="93" y="98"/>
                      <a:pt x="92" y="106"/>
                    </a:cubicBezTo>
                    <a:cubicBezTo>
                      <a:pt x="92" y="113"/>
                      <a:pt x="87" y="118"/>
                      <a:pt x="84" y="116"/>
                    </a:cubicBezTo>
                    <a:cubicBezTo>
                      <a:pt x="81" y="114"/>
                      <a:pt x="80" y="110"/>
                      <a:pt x="77" y="114"/>
                    </a:cubicBezTo>
                    <a:cubicBezTo>
                      <a:pt x="73" y="118"/>
                      <a:pt x="69" y="116"/>
                      <a:pt x="67" y="119"/>
                    </a:cubicBezTo>
                    <a:cubicBezTo>
                      <a:pt x="64" y="122"/>
                      <a:pt x="60" y="122"/>
                      <a:pt x="60" y="126"/>
                    </a:cubicBezTo>
                    <a:cubicBezTo>
                      <a:pt x="60" y="130"/>
                      <a:pt x="54" y="134"/>
                      <a:pt x="57" y="139"/>
                    </a:cubicBezTo>
                    <a:cubicBezTo>
                      <a:pt x="59" y="142"/>
                      <a:pt x="60" y="144"/>
                      <a:pt x="60" y="147"/>
                    </a:cubicBezTo>
                    <a:cubicBezTo>
                      <a:pt x="42" y="147"/>
                      <a:pt x="27" y="147"/>
                      <a:pt x="24" y="146"/>
                    </a:cubicBezTo>
                    <a:cubicBezTo>
                      <a:pt x="24" y="146"/>
                      <a:pt x="23" y="146"/>
                      <a:pt x="23" y="146"/>
                    </a:cubicBezTo>
                    <a:cubicBezTo>
                      <a:pt x="19" y="146"/>
                      <a:pt x="20" y="154"/>
                      <a:pt x="16" y="157"/>
                    </a:cubicBezTo>
                    <a:cubicBezTo>
                      <a:pt x="11" y="160"/>
                      <a:pt x="12" y="158"/>
                      <a:pt x="5" y="157"/>
                    </a:cubicBezTo>
                    <a:cubicBezTo>
                      <a:pt x="4" y="156"/>
                      <a:pt x="4" y="156"/>
                      <a:pt x="3" y="156"/>
                    </a:cubicBezTo>
                    <a:cubicBezTo>
                      <a:pt x="0" y="153"/>
                      <a:pt x="3" y="147"/>
                      <a:pt x="3" y="139"/>
                    </a:cubicBezTo>
                    <a:cubicBezTo>
                      <a:pt x="2" y="131"/>
                      <a:pt x="3" y="125"/>
                      <a:pt x="3" y="121"/>
                    </a:cubicBezTo>
                    <a:cubicBezTo>
                      <a:pt x="3" y="117"/>
                      <a:pt x="9" y="115"/>
                      <a:pt x="10" y="107"/>
                    </a:cubicBezTo>
                    <a:cubicBezTo>
                      <a:pt x="10" y="100"/>
                      <a:pt x="16" y="99"/>
                      <a:pt x="21" y="92"/>
                    </a:cubicBezTo>
                    <a:cubicBezTo>
                      <a:pt x="27" y="84"/>
                      <a:pt x="27" y="85"/>
                      <a:pt x="31" y="76"/>
                    </a:cubicBezTo>
                    <a:cubicBezTo>
                      <a:pt x="36" y="68"/>
                      <a:pt x="44" y="66"/>
                      <a:pt x="45" y="62"/>
                    </a:cubicBezTo>
                    <a:cubicBezTo>
                      <a:pt x="46" y="58"/>
                      <a:pt x="45" y="55"/>
                      <a:pt x="37" y="51"/>
                    </a:cubicBezTo>
                    <a:cubicBezTo>
                      <a:pt x="30" y="47"/>
                      <a:pt x="34" y="50"/>
                      <a:pt x="34" y="45"/>
                    </a:cubicBezTo>
                    <a:cubicBezTo>
                      <a:pt x="34" y="40"/>
                      <a:pt x="35" y="39"/>
                      <a:pt x="37" y="33"/>
                    </a:cubicBezTo>
                    <a:cubicBezTo>
                      <a:pt x="38" y="27"/>
                      <a:pt x="37" y="27"/>
                      <a:pt x="35" y="24"/>
                    </a:cubicBezTo>
                    <a:cubicBezTo>
                      <a:pt x="33" y="22"/>
                      <a:pt x="34" y="20"/>
                      <a:pt x="35" y="17"/>
                    </a:cubicBezTo>
                    <a:cubicBezTo>
                      <a:pt x="36" y="17"/>
                      <a:pt x="36" y="17"/>
                      <a:pt x="38" y="16"/>
                    </a:cubicBezTo>
                    <a:cubicBezTo>
                      <a:pt x="40" y="14"/>
                      <a:pt x="41" y="11"/>
                      <a:pt x="45" y="13"/>
                    </a:cubicBezTo>
                    <a:cubicBezTo>
                      <a:pt x="49" y="15"/>
                      <a:pt x="53" y="17"/>
                      <a:pt x="55" y="15"/>
                    </a:cubicBezTo>
                    <a:cubicBezTo>
                      <a:pt x="56" y="14"/>
                      <a:pt x="59" y="12"/>
                      <a:pt x="61" y="15"/>
                    </a:cubicBezTo>
                    <a:cubicBezTo>
                      <a:pt x="63" y="17"/>
                      <a:pt x="67" y="19"/>
                      <a:pt x="69" y="18"/>
                    </a:cubicBezTo>
                    <a:cubicBezTo>
                      <a:pt x="70" y="17"/>
                      <a:pt x="75" y="14"/>
                      <a:pt x="80" y="13"/>
                    </a:cubicBezTo>
                    <a:cubicBezTo>
                      <a:pt x="86" y="12"/>
                      <a:pt x="90" y="10"/>
                      <a:pt x="93" y="12"/>
                    </a:cubicBezTo>
                    <a:cubicBezTo>
                      <a:pt x="96" y="14"/>
                      <a:pt x="101" y="16"/>
                      <a:pt x="103" y="12"/>
                    </a:cubicBezTo>
                    <a:cubicBezTo>
                      <a:pt x="105" y="9"/>
                      <a:pt x="108" y="4"/>
                      <a:pt x="112" y="0"/>
                    </a:cubicBezTo>
                    <a:cubicBezTo>
                      <a:pt x="116" y="6"/>
                      <a:pt x="117" y="12"/>
                      <a:pt x="119" y="15"/>
                    </a:cubicBezTo>
                    <a:cubicBezTo>
                      <a:pt x="121" y="19"/>
                      <a:pt x="129" y="29"/>
                      <a:pt x="129" y="35"/>
                    </a:cubicBezTo>
                    <a:cubicBezTo>
                      <a:pt x="129" y="40"/>
                      <a:pt x="137" y="40"/>
                      <a:pt x="137" y="52"/>
                    </a:cubicBezTo>
                    <a:cubicBezTo>
                      <a:pt x="137" y="64"/>
                      <a:pt x="140" y="71"/>
                      <a:pt x="134" y="7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4" name="Freeform 462">
                <a:extLst>
                  <a:ext uri="{FF2B5EF4-FFF2-40B4-BE49-F238E27FC236}">
                    <a16:creationId xmlns:a16="http://schemas.microsoft.com/office/drawing/2014/main" id="{D0DD1AC1-B12A-A4E1-7D9C-86A09F4F1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2312" y="4051438"/>
                <a:ext cx="62446" cy="60325"/>
              </a:xfrm>
              <a:custGeom>
                <a:avLst/>
                <a:gdLst>
                  <a:gd name="T0" fmla="*/ 54 w 55"/>
                  <a:gd name="T1" fmla="*/ 32 h 52"/>
                  <a:gd name="T2" fmla="*/ 50 w 55"/>
                  <a:gd name="T3" fmla="*/ 38 h 52"/>
                  <a:gd name="T4" fmla="*/ 47 w 55"/>
                  <a:gd name="T5" fmla="*/ 40 h 52"/>
                  <a:gd name="T6" fmla="*/ 45 w 55"/>
                  <a:gd name="T7" fmla="*/ 39 h 52"/>
                  <a:gd name="T8" fmla="*/ 29 w 55"/>
                  <a:gd name="T9" fmla="*/ 38 h 52"/>
                  <a:gd name="T10" fmla="*/ 25 w 55"/>
                  <a:gd name="T11" fmla="*/ 52 h 52"/>
                  <a:gd name="T12" fmla="*/ 11 w 55"/>
                  <a:gd name="T13" fmla="*/ 45 h 52"/>
                  <a:gd name="T14" fmla="*/ 6 w 55"/>
                  <a:gd name="T15" fmla="*/ 47 h 52"/>
                  <a:gd name="T16" fmla="*/ 6 w 55"/>
                  <a:gd name="T17" fmla="*/ 47 h 52"/>
                  <a:gd name="T18" fmla="*/ 5 w 55"/>
                  <a:gd name="T19" fmla="*/ 47 h 52"/>
                  <a:gd name="T20" fmla="*/ 5 w 55"/>
                  <a:gd name="T21" fmla="*/ 40 h 52"/>
                  <a:gd name="T22" fmla="*/ 11 w 55"/>
                  <a:gd name="T23" fmla="*/ 31 h 52"/>
                  <a:gd name="T24" fmla="*/ 12 w 55"/>
                  <a:gd name="T25" fmla="*/ 21 h 52"/>
                  <a:gd name="T26" fmla="*/ 17 w 55"/>
                  <a:gd name="T27" fmla="*/ 14 h 52"/>
                  <a:gd name="T28" fmla="*/ 22 w 55"/>
                  <a:gd name="T29" fmla="*/ 10 h 52"/>
                  <a:gd name="T30" fmla="*/ 24 w 55"/>
                  <a:gd name="T31" fmla="*/ 11 h 52"/>
                  <a:gd name="T32" fmla="*/ 35 w 55"/>
                  <a:gd name="T33" fmla="*/ 11 h 52"/>
                  <a:gd name="T34" fmla="*/ 42 w 55"/>
                  <a:gd name="T35" fmla="*/ 0 h 52"/>
                  <a:gd name="T36" fmla="*/ 43 w 55"/>
                  <a:gd name="T37" fmla="*/ 3 h 52"/>
                  <a:gd name="T38" fmla="*/ 49 w 55"/>
                  <a:gd name="T39" fmla="*/ 11 h 52"/>
                  <a:gd name="T40" fmla="*/ 53 w 55"/>
                  <a:gd name="T41" fmla="*/ 20 h 52"/>
                  <a:gd name="T42" fmla="*/ 54 w 55"/>
                  <a:gd name="T43" fmla="*/ 3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5" h="52">
                    <a:moveTo>
                      <a:pt x="54" y="32"/>
                    </a:moveTo>
                    <a:cubicBezTo>
                      <a:pt x="54" y="38"/>
                      <a:pt x="53" y="36"/>
                      <a:pt x="50" y="38"/>
                    </a:cubicBezTo>
                    <a:cubicBezTo>
                      <a:pt x="48" y="39"/>
                      <a:pt x="47" y="40"/>
                      <a:pt x="47" y="40"/>
                    </a:cubicBezTo>
                    <a:cubicBezTo>
                      <a:pt x="46" y="40"/>
                      <a:pt x="46" y="40"/>
                      <a:pt x="45" y="39"/>
                    </a:cubicBezTo>
                    <a:cubicBezTo>
                      <a:pt x="39" y="38"/>
                      <a:pt x="30" y="33"/>
                      <a:pt x="29" y="38"/>
                    </a:cubicBezTo>
                    <a:cubicBezTo>
                      <a:pt x="29" y="44"/>
                      <a:pt x="29" y="52"/>
                      <a:pt x="25" y="52"/>
                    </a:cubicBezTo>
                    <a:cubicBezTo>
                      <a:pt x="22" y="51"/>
                      <a:pt x="14" y="47"/>
                      <a:pt x="11" y="45"/>
                    </a:cubicBezTo>
                    <a:cubicBezTo>
                      <a:pt x="10" y="44"/>
                      <a:pt x="8" y="46"/>
                      <a:pt x="6" y="47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5" y="47"/>
                      <a:pt x="5" y="47"/>
                    </a:cubicBezTo>
                    <a:cubicBezTo>
                      <a:pt x="0" y="46"/>
                      <a:pt x="5" y="44"/>
                      <a:pt x="5" y="40"/>
                    </a:cubicBezTo>
                    <a:cubicBezTo>
                      <a:pt x="5" y="36"/>
                      <a:pt x="9" y="37"/>
                      <a:pt x="11" y="31"/>
                    </a:cubicBezTo>
                    <a:cubicBezTo>
                      <a:pt x="12" y="26"/>
                      <a:pt x="12" y="25"/>
                      <a:pt x="12" y="21"/>
                    </a:cubicBezTo>
                    <a:cubicBezTo>
                      <a:pt x="12" y="17"/>
                      <a:pt x="14" y="18"/>
                      <a:pt x="17" y="14"/>
                    </a:cubicBezTo>
                    <a:cubicBezTo>
                      <a:pt x="19" y="12"/>
                      <a:pt x="21" y="11"/>
                      <a:pt x="22" y="10"/>
                    </a:cubicBezTo>
                    <a:cubicBezTo>
                      <a:pt x="23" y="10"/>
                      <a:pt x="23" y="10"/>
                      <a:pt x="24" y="11"/>
                    </a:cubicBezTo>
                    <a:cubicBezTo>
                      <a:pt x="31" y="12"/>
                      <a:pt x="30" y="14"/>
                      <a:pt x="35" y="11"/>
                    </a:cubicBezTo>
                    <a:cubicBezTo>
                      <a:pt x="39" y="8"/>
                      <a:pt x="38" y="0"/>
                      <a:pt x="42" y="0"/>
                    </a:cubicBezTo>
                    <a:cubicBezTo>
                      <a:pt x="42" y="1"/>
                      <a:pt x="43" y="3"/>
                      <a:pt x="43" y="3"/>
                    </a:cubicBezTo>
                    <a:cubicBezTo>
                      <a:pt x="44" y="4"/>
                      <a:pt x="47" y="9"/>
                      <a:pt x="49" y="11"/>
                    </a:cubicBezTo>
                    <a:cubicBezTo>
                      <a:pt x="52" y="14"/>
                      <a:pt x="52" y="14"/>
                      <a:pt x="53" y="20"/>
                    </a:cubicBezTo>
                    <a:cubicBezTo>
                      <a:pt x="54" y="25"/>
                      <a:pt x="55" y="26"/>
                      <a:pt x="54" y="3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5" name="Freeform 463">
                <a:extLst>
                  <a:ext uri="{FF2B5EF4-FFF2-40B4-BE49-F238E27FC236}">
                    <a16:creationId xmlns:a16="http://schemas.microsoft.com/office/drawing/2014/main" id="{DB444519-FC44-6500-6F5B-DDADF702F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0300" y="3943488"/>
                <a:ext cx="59324" cy="42863"/>
              </a:xfrm>
              <a:custGeom>
                <a:avLst/>
                <a:gdLst>
                  <a:gd name="T0" fmla="*/ 51 w 51"/>
                  <a:gd name="T1" fmla="*/ 14 h 36"/>
                  <a:gd name="T2" fmla="*/ 50 w 51"/>
                  <a:gd name="T3" fmla="*/ 34 h 36"/>
                  <a:gd name="T4" fmla="*/ 1 w 51"/>
                  <a:gd name="T5" fmla="*/ 36 h 36"/>
                  <a:gd name="T6" fmla="*/ 0 w 51"/>
                  <a:gd name="T7" fmla="*/ 32 h 36"/>
                  <a:gd name="T8" fmla="*/ 15 w 51"/>
                  <a:gd name="T9" fmla="*/ 12 h 36"/>
                  <a:gd name="T10" fmla="*/ 13 w 51"/>
                  <a:gd name="T11" fmla="*/ 0 h 36"/>
                  <a:gd name="T12" fmla="*/ 30 w 51"/>
                  <a:gd name="T13" fmla="*/ 4 h 36"/>
                  <a:gd name="T14" fmla="*/ 49 w 51"/>
                  <a:gd name="T15" fmla="*/ 2 h 36"/>
                  <a:gd name="T16" fmla="*/ 50 w 51"/>
                  <a:gd name="T17" fmla="*/ 3 h 36"/>
                  <a:gd name="T18" fmla="*/ 51 w 51"/>
                  <a:gd name="T19" fmla="*/ 1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36">
                    <a:moveTo>
                      <a:pt x="51" y="14"/>
                    </a:moveTo>
                    <a:cubicBezTo>
                      <a:pt x="51" y="20"/>
                      <a:pt x="50" y="34"/>
                      <a:pt x="50" y="34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5"/>
                      <a:pt x="0" y="34"/>
                      <a:pt x="0" y="32"/>
                    </a:cubicBezTo>
                    <a:cubicBezTo>
                      <a:pt x="1" y="22"/>
                      <a:pt x="15" y="13"/>
                      <a:pt x="15" y="12"/>
                    </a:cubicBezTo>
                    <a:cubicBezTo>
                      <a:pt x="16" y="11"/>
                      <a:pt x="11" y="8"/>
                      <a:pt x="13" y="0"/>
                    </a:cubicBezTo>
                    <a:cubicBezTo>
                      <a:pt x="16" y="1"/>
                      <a:pt x="21" y="3"/>
                      <a:pt x="30" y="4"/>
                    </a:cubicBezTo>
                    <a:cubicBezTo>
                      <a:pt x="39" y="4"/>
                      <a:pt x="46" y="3"/>
                      <a:pt x="49" y="2"/>
                    </a:cubicBezTo>
                    <a:cubicBezTo>
                      <a:pt x="50" y="2"/>
                      <a:pt x="50" y="3"/>
                      <a:pt x="50" y="3"/>
                    </a:cubicBezTo>
                    <a:cubicBezTo>
                      <a:pt x="51" y="7"/>
                      <a:pt x="51" y="9"/>
                      <a:pt x="51" y="1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6" name="Freeform 464">
                <a:extLst>
                  <a:ext uri="{FF2B5EF4-FFF2-40B4-BE49-F238E27FC236}">
                    <a16:creationId xmlns:a16="http://schemas.microsoft.com/office/drawing/2014/main" id="{808E4D1E-B50A-A895-DE15-ABB5B85F23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23778" y="3467238"/>
                <a:ext cx="179532" cy="147638"/>
              </a:xfrm>
              <a:custGeom>
                <a:avLst/>
                <a:gdLst>
                  <a:gd name="T0" fmla="*/ 149 w 155"/>
                  <a:gd name="T1" fmla="*/ 122 h 126"/>
                  <a:gd name="T2" fmla="*/ 147 w 155"/>
                  <a:gd name="T3" fmla="*/ 125 h 126"/>
                  <a:gd name="T4" fmla="*/ 128 w 155"/>
                  <a:gd name="T5" fmla="*/ 124 h 126"/>
                  <a:gd name="T6" fmla="*/ 114 w 155"/>
                  <a:gd name="T7" fmla="*/ 119 h 126"/>
                  <a:gd name="T8" fmla="*/ 94 w 155"/>
                  <a:gd name="T9" fmla="*/ 115 h 126"/>
                  <a:gd name="T10" fmla="*/ 90 w 155"/>
                  <a:gd name="T11" fmla="*/ 115 h 126"/>
                  <a:gd name="T12" fmla="*/ 63 w 155"/>
                  <a:gd name="T13" fmla="*/ 115 h 126"/>
                  <a:gd name="T14" fmla="*/ 47 w 155"/>
                  <a:gd name="T15" fmla="*/ 117 h 126"/>
                  <a:gd name="T16" fmla="*/ 15 w 155"/>
                  <a:gd name="T17" fmla="*/ 115 h 126"/>
                  <a:gd name="T18" fmla="*/ 15 w 155"/>
                  <a:gd name="T19" fmla="*/ 107 h 126"/>
                  <a:gd name="T20" fmla="*/ 14 w 155"/>
                  <a:gd name="T21" fmla="*/ 102 h 126"/>
                  <a:gd name="T22" fmla="*/ 17 w 155"/>
                  <a:gd name="T23" fmla="*/ 102 h 126"/>
                  <a:gd name="T24" fmla="*/ 31 w 155"/>
                  <a:gd name="T25" fmla="*/ 100 h 126"/>
                  <a:gd name="T26" fmla="*/ 38 w 155"/>
                  <a:gd name="T27" fmla="*/ 100 h 126"/>
                  <a:gd name="T28" fmla="*/ 46 w 155"/>
                  <a:gd name="T29" fmla="*/ 94 h 126"/>
                  <a:gd name="T30" fmla="*/ 59 w 155"/>
                  <a:gd name="T31" fmla="*/ 90 h 126"/>
                  <a:gd name="T32" fmla="*/ 69 w 155"/>
                  <a:gd name="T33" fmla="*/ 95 h 126"/>
                  <a:gd name="T34" fmla="*/ 84 w 155"/>
                  <a:gd name="T35" fmla="*/ 98 h 126"/>
                  <a:gd name="T36" fmla="*/ 90 w 155"/>
                  <a:gd name="T37" fmla="*/ 91 h 126"/>
                  <a:gd name="T38" fmla="*/ 77 w 155"/>
                  <a:gd name="T39" fmla="*/ 91 h 126"/>
                  <a:gd name="T40" fmla="*/ 69 w 155"/>
                  <a:gd name="T41" fmla="*/ 86 h 126"/>
                  <a:gd name="T42" fmla="*/ 59 w 155"/>
                  <a:gd name="T43" fmla="*/ 82 h 126"/>
                  <a:gd name="T44" fmla="*/ 50 w 155"/>
                  <a:gd name="T45" fmla="*/ 85 h 126"/>
                  <a:gd name="T46" fmla="*/ 35 w 155"/>
                  <a:gd name="T47" fmla="*/ 90 h 126"/>
                  <a:gd name="T48" fmla="*/ 22 w 155"/>
                  <a:gd name="T49" fmla="*/ 89 h 126"/>
                  <a:gd name="T50" fmla="*/ 18 w 155"/>
                  <a:gd name="T51" fmla="*/ 78 h 126"/>
                  <a:gd name="T52" fmla="*/ 8 w 155"/>
                  <a:gd name="T53" fmla="*/ 61 h 126"/>
                  <a:gd name="T54" fmla="*/ 3 w 155"/>
                  <a:gd name="T55" fmla="*/ 53 h 126"/>
                  <a:gd name="T56" fmla="*/ 21 w 155"/>
                  <a:gd name="T57" fmla="*/ 33 h 126"/>
                  <a:gd name="T58" fmla="*/ 27 w 155"/>
                  <a:gd name="T59" fmla="*/ 13 h 126"/>
                  <a:gd name="T60" fmla="*/ 32 w 155"/>
                  <a:gd name="T61" fmla="*/ 8 h 126"/>
                  <a:gd name="T62" fmla="*/ 40 w 155"/>
                  <a:gd name="T63" fmla="*/ 7 h 126"/>
                  <a:gd name="T64" fmla="*/ 49 w 155"/>
                  <a:gd name="T65" fmla="*/ 8 h 126"/>
                  <a:gd name="T66" fmla="*/ 58 w 155"/>
                  <a:gd name="T67" fmla="*/ 6 h 126"/>
                  <a:gd name="T68" fmla="*/ 66 w 155"/>
                  <a:gd name="T69" fmla="*/ 2 h 126"/>
                  <a:gd name="T70" fmla="*/ 78 w 155"/>
                  <a:gd name="T71" fmla="*/ 5 h 126"/>
                  <a:gd name="T72" fmla="*/ 89 w 155"/>
                  <a:gd name="T73" fmla="*/ 14 h 126"/>
                  <a:gd name="T74" fmla="*/ 99 w 155"/>
                  <a:gd name="T75" fmla="*/ 17 h 126"/>
                  <a:gd name="T76" fmla="*/ 107 w 155"/>
                  <a:gd name="T77" fmla="*/ 28 h 126"/>
                  <a:gd name="T78" fmla="*/ 111 w 155"/>
                  <a:gd name="T79" fmla="*/ 37 h 126"/>
                  <a:gd name="T80" fmla="*/ 125 w 155"/>
                  <a:gd name="T81" fmla="*/ 52 h 126"/>
                  <a:gd name="T82" fmla="*/ 132 w 155"/>
                  <a:gd name="T83" fmla="*/ 57 h 126"/>
                  <a:gd name="T84" fmla="*/ 131 w 155"/>
                  <a:gd name="T85" fmla="*/ 62 h 126"/>
                  <a:gd name="T86" fmla="*/ 136 w 155"/>
                  <a:gd name="T87" fmla="*/ 73 h 126"/>
                  <a:gd name="T88" fmla="*/ 134 w 155"/>
                  <a:gd name="T89" fmla="*/ 86 h 126"/>
                  <a:gd name="T90" fmla="*/ 144 w 155"/>
                  <a:gd name="T91" fmla="*/ 94 h 126"/>
                  <a:gd name="T92" fmla="*/ 150 w 155"/>
                  <a:gd name="T93" fmla="*/ 108 h 126"/>
                  <a:gd name="T94" fmla="*/ 149 w 155"/>
                  <a:gd name="T95" fmla="*/ 122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55" h="126">
                    <a:moveTo>
                      <a:pt x="149" y="122"/>
                    </a:moveTo>
                    <a:cubicBezTo>
                      <a:pt x="149" y="124"/>
                      <a:pt x="148" y="124"/>
                      <a:pt x="147" y="125"/>
                    </a:cubicBezTo>
                    <a:cubicBezTo>
                      <a:pt x="142" y="126"/>
                      <a:pt x="132" y="123"/>
                      <a:pt x="128" y="124"/>
                    </a:cubicBezTo>
                    <a:cubicBezTo>
                      <a:pt x="123" y="125"/>
                      <a:pt x="120" y="123"/>
                      <a:pt x="114" y="119"/>
                    </a:cubicBezTo>
                    <a:cubicBezTo>
                      <a:pt x="108" y="116"/>
                      <a:pt x="106" y="115"/>
                      <a:pt x="94" y="115"/>
                    </a:cubicBezTo>
                    <a:cubicBezTo>
                      <a:pt x="93" y="115"/>
                      <a:pt x="91" y="115"/>
                      <a:pt x="90" y="115"/>
                    </a:cubicBezTo>
                    <a:cubicBezTo>
                      <a:pt x="74" y="116"/>
                      <a:pt x="72" y="115"/>
                      <a:pt x="63" y="115"/>
                    </a:cubicBezTo>
                    <a:cubicBezTo>
                      <a:pt x="54" y="115"/>
                      <a:pt x="50" y="118"/>
                      <a:pt x="47" y="117"/>
                    </a:cubicBezTo>
                    <a:cubicBezTo>
                      <a:pt x="44" y="116"/>
                      <a:pt x="23" y="115"/>
                      <a:pt x="15" y="115"/>
                    </a:cubicBezTo>
                    <a:cubicBezTo>
                      <a:pt x="15" y="113"/>
                      <a:pt x="14" y="111"/>
                      <a:pt x="15" y="107"/>
                    </a:cubicBezTo>
                    <a:cubicBezTo>
                      <a:pt x="15" y="104"/>
                      <a:pt x="15" y="103"/>
                      <a:pt x="14" y="102"/>
                    </a:cubicBezTo>
                    <a:cubicBezTo>
                      <a:pt x="17" y="102"/>
                      <a:pt x="17" y="102"/>
                      <a:pt x="17" y="102"/>
                    </a:cubicBezTo>
                    <a:cubicBezTo>
                      <a:pt x="17" y="102"/>
                      <a:pt x="26" y="101"/>
                      <a:pt x="31" y="100"/>
                    </a:cubicBezTo>
                    <a:cubicBezTo>
                      <a:pt x="37" y="100"/>
                      <a:pt x="34" y="101"/>
                      <a:pt x="38" y="100"/>
                    </a:cubicBezTo>
                    <a:cubicBezTo>
                      <a:pt x="43" y="100"/>
                      <a:pt x="43" y="96"/>
                      <a:pt x="46" y="94"/>
                    </a:cubicBezTo>
                    <a:cubicBezTo>
                      <a:pt x="49" y="92"/>
                      <a:pt x="55" y="94"/>
                      <a:pt x="59" y="90"/>
                    </a:cubicBezTo>
                    <a:cubicBezTo>
                      <a:pt x="63" y="87"/>
                      <a:pt x="67" y="93"/>
                      <a:pt x="69" y="95"/>
                    </a:cubicBezTo>
                    <a:cubicBezTo>
                      <a:pt x="71" y="97"/>
                      <a:pt x="77" y="98"/>
                      <a:pt x="84" y="98"/>
                    </a:cubicBezTo>
                    <a:cubicBezTo>
                      <a:pt x="90" y="98"/>
                      <a:pt x="89" y="95"/>
                      <a:pt x="90" y="91"/>
                    </a:cubicBezTo>
                    <a:cubicBezTo>
                      <a:pt x="90" y="87"/>
                      <a:pt x="85" y="90"/>
                      <a:pt x="77" y="91"/>
                    </a:cubicBezTo>
                    <a:cubicBezTo>
                      <a:pt x="70" y="92"/>
                      <a:pt x="74" y="89"/>
                      <a:pt x="69" y="86"/>
                    </a:cubicBezTo>
                    <a:cubicBezTo>
                      <a:pt x="63" y="83"/>
                      <a:pt x="64" y="83"/>
                      <a:pt x="59" y="82"/>
                    </a:cubicBezTo>
                    <a:cubicBezTo>
                      <a:pt x="55" y="81"/>
                      <a:pt x="56" y="82"/>
                      <a:pt x="50" y="85"/>
                    </a:cubicBezTo>
                    <a:cubicBezTo>
                      <a:pt x="45" y="88"/>
                      <a:pt x="44" y="89"/>
                      <a:pt x="35" y="90"/>
                    </a:cubicBezTo>
                    <a:cubicBezTo>
                      <a:pt x="27" y="91"/>
                      <a:pt x="27" y="90"/>
                      <a:pt x="22" y="89"/>
                    </a:cubicBezTo>
                    <a:cubicBezTo>
                      <a:pt x="22" y="86"/>
                      <a:pt x="21" y="82"/>
                      <a:pt x="18" y="78"/>
                    </a:cubicBezTo>
                    <a:cubicBezTo>
                      <a:pt x="13" y="72"/>
                      <a:pt x="13" y="64"/>
                      <a:pt x="8" y="61"/>
                    </a:cubicBezTo>
                    <a:cubicBezTo>
                      <a:pt x="2" y="59"/>
                      <a:pt x="0" y="54"/>
                      <a:pt x="3" y="53"/>
                    </a:cubicBezTo>
                    <a:cubicBezTo>
                      <a:pt x="6" y="52"/>
                      <a:pt x="16" y="43"/>
                      <a:pt x="21" y="33"/>
                    </a:cubicBezTo>
                    <a:cubicBezTo>
                      <a:pt x="26" y="25"/>
                      <a:pt x="27" y="20"/>
                      <a:pt x="27" y="13"/>
                    </a:cubicBezTo>
                    <a:cubicBezTo>
                      <a:pt x="29" y="11"/>
                      <a:pt x="30" y="9"/>
                      <a:pt x="32" y="8"/>
                    </a:cubicBezTo>
                    <a:cubicBezTo>
                      <a:pt x="33" y="7"/>
                      <a:pt x="37" y="8"/>
                      <a:pt x="40" y="7"/>
                    </a:cubicBezTo>
                    <a:cubicBezTo>
                      <a:pt x="44" y="7"/>
                      <a:pt x="43" y="8"/>
                      <a:pt x="49" y="8"/>
                    </a:cubicBezTo>
                    <a:cubicBezTo>
                      <a:pt x="55" y="8"/>
                      <a:pt x="55" y="8"/>
                      <a:pt x="58" y="6"/>
                    </a:cubicBezTo>
                    <a:cubicBezTo>
                      <a:pt x="61" y="4"/>
                      <a:pt x="61" y="4"/>
                      <a:pt x="66" y="2"/>
                    </a:cubicBezTo>
                    <a:cubicBezTo>
                      <a:pt x="72" y="0"/>
                      <a:pt x="69" y="2"/>
                      <a:pt x="78" y="5"/>
                    </a:cubicBezTo>
                    <a:cubicBezTo>
                      <a:pt x="87" y="8"/>
                      <a:pt x="86" y="10"/>
                      <a:pt x="89" y="14"/>
                    </a:cubicBezTo>
                    <a:cubicBezTo>
                      <a:pt x="92" y="19"/>
                      <a:pt x="92" y="17"/>
                      <a:pt x="99" y="17"/>
                    </a:cubicBezTo>
                    <a:cubicBezTo>
                      <a:pt x="105" y="17"/>
                      <a:pt x="106" y="20"/>
                      <a:pt x="107" y="28"/>
                    </a:cubicBezTo>
                    <a:cubicBezTo>
                      <a:pt x="109" y="35"/>
                      <a:pt x="108" y="32"/>
                      <a:pt x="111" y="37"/>
                    </a:cubicBezTo>
                    <a:cubicBezTo>
                      <a:pt x="114" y="42"/>
                      <a:pt x="118" y="43"/>
                      <a:pt x="125" y="52"/>
                    </a:cubicBezTo>
                    <a:cubicBezTo>
                      <a:pt x="128" y="57"/>
                      <a:pt x="130" y="57"/>
                      <a:pt x="132" y="57"/>
                    </a:cubicBezTo>
                    <a:cubicBezTo>
                      <a:pt x="132" y="59"/>
                      <a:pt x="132" y="61"/>
                      <a:pt x="131" y="62"/>
                    </a:cubicBezTo>
                    <a:cubicBezTo>
                      <a:pt x="129" y="64"/>
                      <a:pt x="135" y="69"/>
                      <a:pt x="136" y="73"/>
                    </a:cubicBezTo>
                    <a:cubicBezTo>
                      <a:pt x="138" y="77"/>
                      <a:pt x="135" y="79"/>
                      <a:pt x="134" y="86"/>
                    </a:cubicBezTo>
                    <a:cubicBezTo>
                      <a:pt x="134" y="93"/>
                      <a:pt x="140" y="93"/>
                      <a:pt x="144" y="94"/>
                    </a:cubicBezTo>
                    <a:cubicBezTo>
                      <a:pt x="149" y="95"/>
                      <a:pt x="146" y="103"/>
                      <a:pt x="150" y="108"/>
                    </a:cubicBezTo>
                    <a:cubicBezTo>
                      <a:pt x="155" y="114"/>
                      <a:pt x="149" y="117"/>
                      <a:pt x="149" y="12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7" name="Freeform 465">
                <a:extLst>
                  <a:ext uri="{FF2B5EF4-FFF2-40B4-BE49-F238E27FC236}">
                    <a16:creationId xmlns:a16="http://schemas.microsoft.com/office/drawing/2014/main" id="{A711C5C3-31C5-22F8-B29E-8591667F77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9390" y="3562488"/>
                <a:ext cx="88986" cy="23813"/>
              </a:xfrm>
              <a:custGeom>
                <a:avLst/>
                <a:gdLst>
                  <a:gd name="T0" fmla="*/ 76 w 76"/>
                  <a:gd name="T1" fmla="*/ 10 h 21"/>
                  <a:gd name="T2" fmla="*/ 70 w 76"/>
                  <a:gd name="T3" fmla="*/ 17 h 21"/>
                  <a:gd name="T4" fmla="*/ 55 w 76"/>
                  <a:gd name="T5" fmla="*/ 14 h 21"/>
                  <a:gd name="T6" fmla="*/ 45 w 76"/>
                  <a:gd name="T7" fmla="*/ 9 h 21"/>
                  <a:gd name="T8" fmla="*/ 32 w 76"/>
                  <a:gd name="T9" fmla="*/ 13 h 21"/>
                  <a:gd name="T10" fmla="*/ 24 w 76"/>
                  <a:gd name="T11" fmla="*/ 19 h 21"/>
                  <a:gd name="T12" fmla="*/ 17 w 76"/>
                  <a:gd name="T13" fmla="*/ 19 h 21"/>
                  <a:gd name="T14" fmla="*/ 3 w 76"/>
                  <a:gd name="T15" fmla="*/ 21 h 21"/>
                  <a:gd name="T16" fmla="*/ 0 w 76"/>
                  <a:gd name="T17" fmla="*/ 21 h 21"/>
                  <a:gd name="T18" fmla="*/ 2 w 76"/>
                  <a:gd name="T19" fmla="*/ 17 h 21"/>
                  <a:gd name="T20" fmla="*/ 8 w 76"/>
                  <a:gd name="T21" fmla="*/ 10 h 21"/>
                  <a:gd name="T22" fmla="*/ 8 w 76"/>
                  <a:gd name="T23" fmla="*/ 8 h 21"/>
                  <a:gd name="T24" fmla="*/ 21 w 76"/>
                  <a:gd name="T25" fmla="*/ 9 h 21"/>
                  <a:gd name="T26" fmla="*/ 36 w 76"/>
                  <a:gd name="T27" fmla="*/ 4 h 21"/>
                  <a:gd name="T28" fmla="*/ 45 w 76"/>
                  <a:gd name="T29" fmla="*/ 1 h 21"/>
                  <a:gd name="T30" fmla="*/ 55 w 76"/>
                  <a:gd name="T31" fmla="*/ 5 h 21"/>
                  <a:gd name="T32" fmla="*/ 63 w 76"/>
                  <a:gd name="T33" fmla="*/ 10 h 21"/>
                  <a:gd name="T34" fmla="*/ 76 w 76"/>
                  <a:gd name="T35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6" h="21">
                    <a:moveTo>
                      <a:pt x="76" y="10"/>
                    </a:moveTo>
                    <a:cubicBezTo>
                      <a:pt x="75" y="14"/>
                      <a:pt x="76" y="17"/>
                      <a:pt x="70" y="17"/>
                    </a:cubicBezTo>
                    <a:cubicBezTo>
                      <a:pt x="63" y="17"/>
                      <a:pt x="57" y="16"/>
                      <a:pt x="55" y="14"/>
                    </a:cubicBezTo>
                    <a:cubicBezTo>
                      <a:pt x="53" y="12"/>
                      <a:pt x="49" y="6"/>
                      <a:pt x="45" y="9"/>
                    </a:cubicBezTo>
                    <a:cubicBezTo>
                      <a:pt x="41" y="13"/>
                      <a:pt x="35" y="11"/>
                      <a:pt x="32" y="13"/>
                    </a:cubicBezTo>
                    <a:cubicBezTo>
                      <a:pt x="29" y="15"/>
                      <a:pt x="29" y="19"/>
                      <a:pt x="24" y="19"/>
                    </a:cubicBezTo>
                    <a:cubicBezTo>
                      <a:pt x="20" y="20"/>
                      <a:pt x="23" y="19"/>
                      <a:pt x="17" y="19"/>
                    </a:cubicBezTo>
                    <a:cubicBezTo>
                      <a:pt x="12" y="20"/>
                      <a:pt x="3" y="21"/>
                      <a:pt x="3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20"/>
                      <a:pt x="0" y="20"/>
                      <a:pt x="2" y="17"/>
                    </a:cubicBezTo>
                    <a:cubicBezTo>
                      <a:pt x="6" y="11"/>
                      <a:pt x="8" y="13"/>
                      <a:pt x="8" y="10"/>
                    </a:cubicBezTo>
                    <a:cubicBezTo>
                      <a:pt x="8" y="9"/>
                      <a:pt x="8" y="9"/>
                      <a:pt x="8" y="8"/>
                    </a:cubicBezTo>
                    <a:cubicBezTo>
                      <a:pt x="14" y="9"/>
                      <a:pt x="13" y="11"/>
                      <a:pt x="21" y="9"/>
                    </a:cubicBezTo>
                    <a:cubicBezTo>
                      <a:pt x="30" y="8"/>
                      <a:pt x="31" y="7"/>
                      <a:pt x="36" y="4"/>
                    </a:cubicBezTo>
                    <a:cubicBezTo>
                      <a:pt x="42" y="1"/>
                      <a:pt x="41" y="0"/>
                      <a:pt x="45" y="1"/>
                    </a:cubicBezTo>
                    <a:cubicBezTo>
                      <a:pt x="50" y="2"/>
                      <a:pt x="49" y="2"/>
                      <a:pt x="55" y="5"/>
                    </a:cubicBezTo>
                    <a:cubicBezTo>
                      <a:pt x="60" y="8"/>
                      <a:pt x="56" y="11"/>
                      <a:pt x="63" y="10"/>
                    </a:cubicBezTo>
                    <a:cubicBezTo>
                      <a:pt x="71" y="9"/>
                      <a:pt x="76" y="6"/>
                      <a:pt x="76" y="10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8" name="Freeform 466">
                <a:extLst>
                  <a:ext uri="{FF2B5EF4-FFF2-40B4-BE49-F238E27FC236}">
                    <a16:creationId xmlns:a16="http://schemas.microsoft.com/office/drawing/2014/main" id="{865A5897-FBA4-D33A-2DEF-4BB26C62FC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9390" y="3602175"/>
                <a:ext cx="98353" cy="57150"/>
              </a:xfrm>
              <a:custGeom>
                <a:avLst/>
                <a:gdLst>
                  <a:gd name="T0" fmla="*/ 78 w 85"/>
                  <a:gd name="T1" fmla="*/ 24 h 49"/>
                  <a:gd name="T2" fmla="*/ 58 w 85"/>
                  <a:gd name="T3" fmla="*/ 29 h 49"/>
                  <a:gd name="T4" fmla="*/ 45 w 85"/>
                  <a:gd name="T5" fmla="*/ 45 h 49"/>
                  <a:gd name="T6" fmla="*/ 43 w 85"/>
                  <a:gd name="T7" fmla="*/ 49 h 49"/>
                  <a:gd name="T8" fmla="*/ 41 w 85"/>
                  <a:gd name="T9" fmla="*/ 45 h 49"/>
                  <a:gd name="T10" fmla="*/ 34 w 85"/>
                  <a:gd name="T11" fmla="*/ 31 h 49"/>
                  <a:gd name="T12" fmla="*/ 35 w 85"/>
                  <a:gd name="T13" fmla="*/ 24 h 49"/>
                  <a:gd name="T14" fmla="*/ 30 w 85"/>
                  <a:gd name="T15" fmla="*/ 22 h 49"/>
                  <a:gd name="T16" fmla="*/ 24 w 85"/>
                  <a:gd name="T17" fmla="*/ 26 h 49"/>
                  <a:gd name="T18" fmla="*/ 16 w 85"/>
                  <a:gd name="T19" fmla="*/ 20 h 49"/>
                  <a:gd name="T20" fmla="*/ 13 w 85"/>
                  <a:gd name="T21" fmla="*/ 12 h 49"/>
                  <a:gd name="T22" fmla="*/ 7 w 85"/>
                  <a:gd name="T23" fmla="*/ 10 h 49"/>
                  <a:gd name="T24" fmla="*/ 1 w 85"/>
                  <a:gd name="T25" fmla="*/ 4 h 49"/>
                  <a:gd name="T26" fmla="*/ 1 w 85"/>
                  <a:gd name="T27" fmla="*/ 0 h 49"/>
                  <a:gd name="T28" fmla="*/ 33 w 85"/>
                  <a:gd name="T29" fmla="*/ 2 h 49"/>
                  <a:gd name="T30" fmla="*/ 49 w 85"/>
                  <a:gd name="T31" fmla="*/ 0 h 49"/>
                  <a:gd name="T32" fmla="*/ 76 w 85"/>
                  <a:gd name="T33" fmla="*/ 0 h 49"/>
                  <a:gd name="T34" fmla="*/ 80 w 85"/>
                  <a:gd name="T35" fmla="*/ 0 h 49"/>
                  <a:gd name="T36" fmla="*/ 79 w 85"/>
                  <a:gd name="T37" fmla="*/ 5 h 49"/>
                  <a:gd name="T38" fmla="*/ 73 w 85"/>
                  <a:gd name="T39" fmla="*/ 15 h 49"/>
                  <a:gd name="T40" fmla="*/ 78 w 85"/>
                  <a:gd name="T41" fmla="*/ 24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5" h="49">
                    <a:moveTo>
                      <a:pt x="78" y="24"/>
                    </a:moveTo>
                    <a:cubicBezTo>
                      <a:pt x="70" y="27"/>
                      <a:pt x="64" y="26"/>
                      <a:pt x="58" y="29"/>
                    </a:cubicBezTo>
                    <a:cubicBezTo>
                      <a:pt x="52" y="33"/>
                      <a:pt x="48" y="41"/>
                      <a:pt x="45" y="45"/>
                    </a:cubicBezTo>
                    <a:cubicBezTo>
                      <a:pt x="44" y="47"/>
                      <a:pt x="43" y="48"/>
                      <a:pt x="43" y="49"/>
                    </a:cubicBezTo>
                    <a:cubicBezTo>
                      <a:pt x="42" y="48"/>
                      <a:pt x="41" y="47"/>
                      <a:pt x="41" y="45"/>
                    </a:cubicBezTo>
                    <a:cubicBezTo>
                      <a:pt x="37" y="37"/>
                      <a:pt x="32" y="35"/>
                      <a:pt x="34" y="31"/>
                    </a:cubicBezTo>
                    <a:cubicBezTo>
                      <a:pt x="36" y="27"/>
                      <a:pt x="37" y="25"/>
                      <a:pt x="35" y="24"/>
                    </a:cubicBezTo>
                    <a:cubicBezTo>
                      <a:pt x="33" y="22"/>
                      <a:pt x="33" y="18"/>
                      <a:pt x="30" y="22"/>
                    </a:cubicBezTo>
                    <a:cubicBezTo>
                      <a:pt x="27" y="25"/>
                      <a:pt x="26" y="26"/>
                      <a:pt x="24" y="26"/>
                    </a:cubicBezTo>
                    <a:cubicBezTo>
                      <a:pt x="22" y="25"/>
                      <a:pt x="18" y="24"/>
                      <a:pt x="16" y="20"/>
                    </a:cubicBezTo>
                    <a:cubicBezTo>
                      <a:pt x="14" y="17"/>
                      <a:pt x="11" y="14"/>
                      <a:pt x="13" y="12"/>
                    </a:cubicBezTo>
                    <a:cubicBezTo>
                      <a:pt x="14" y="11"/>
                      <a:pt x="12" y="13"/>
                      <a:pt x="7" y="10"/>
                    </a:cubicBezTo>
                    <a:cubicBezTo>
                      <a:pt x="2" y="6"/>
                      <a:pt x="0" y="9"/>
                      <a:pt x="1" y="4"/>
                    </a:cubicBezTo>
                    <a:cubicBezTo>
                      <a:pt x="1" y="3"/>
                      <a:pt x="1" y="1"/>
                      <a:pt x="1" y="0"/>
                    </a:cubicBezTo>
                    <a:cubicBezTo>
                      <a:pt x="9" y="0"/>
                      <a:pt x="30" y="1"/>
                      <a:pt x="33" y="2"/>
                    </a:cubicBezTo>
                    <a:cubicBezTo>
                      <a:pt x="36" y="3"/>
                      <a:pt x="40" y="0"/>
                      <a:pt x="49" y="0"/>
                    </a:cubicBezTo>
                    <a:cubicBezTo>
                      <a:pt x="58" y="0"/>
                      <a:pt x="60" y="1"/>
                      <a:pt x="76" y="0"/>
                    </a:cubicBezTo>
                    <a:cubicBezTo>
                      <a:pt x="77" y="0"/>
                      <a:pt x="79" y="0"/>
                      <a:pt x="80" y="0"/>
                    </a:cubicBezTo>
                    <a:cubicBezTo>
                      <a:pt x="81" y="1"/>
                      <a:pt x="81" y="3"/>
                      <a:pt x="79" y="5"/>
                    </a:cubicBezTo>
                    <a:cubicBezTo>
                      <a:pt x="76" y="9"/>
                      <a:pt x="70" y="10"/>
                      <a:pt x="73" y="15"/>
                    </a:cubicBezTo>
                    <a:cubicBezTo>
                      <a:pt x="76" y="19"/>
                      <a:pt x="85" y="20"/>
                      <a:pt x="78" y="2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59" name="Freeform 467">
                <a:extLst>
                  <a:ext uri="{FF2B5EF4-FFF2-40B4-BE49-F238E27FC236}">
                    <a16:creationId xmlns:a16="http://schemas.microsoft.com/office/drawing/2014/main" id="{58999F98-B943-B4C0-02CC-A80FBBF469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89346" y="3602175"/>
                <a:ext cx="218560" cy="177800"/>
              </a:xfrm>
              <a:custGeom>
                <a:avLst/>
                <a:gdLst>
                  <a:gd name="T0" fmla="*/ 173 w 189"/>
                  <a:gd name="T1" fmla="*/ 131 h 151"/>
                  <a:gd name="T2" fmla="*/ 162 w 189"/>
                  <a:gd name="T3" fmla="*/ 139 h 151"/>
                  <a:gd name="T4" fmla="*/ 151 w 189"/>
                  <a:gd name="T5" fmla="*/ 151 h 151"/>
                  <a:gd name="T6" fmla="*/ 140 w 189"/>
                  <a:gd name="T7" fmla="*/ 140 h 151"/>
                  <a:gd name="T8" fmla="*/ 124 w 189"/>
                  <a:gd name="T9" fmla="*/ 116 h 151"/>
                  <a:gd name="T10" fmla="*/ 110 w 189"/>
                  <a:gd name="T11" fmla="*/ 121 h 151"/>
                  <a:gd name="T12" fmla="*/ 111 w 189"/>
                  <a:gd name="T13" fmla="*/ 103 h 151"/>
                  <a:gd name="T14" fmla="*/ 104 w 189"/>
                  <a:gd name="T15" fmla="*/ 84 h 151"/>
                  <a:gd name="T16" fmla="*/ 90 w 189"/>
                  <a:gd name="T17" fmla="*/ 74 h 151"/>
                  <a:gd name="T18" fmla="*/ 71 w 189"/>
                  <a:gd name="T19" fmla="*/ 79 h 151"/>
                  <a:gd name="T20" fmla="*/ 57 w 189"/>
                  <a:gd name="T21" fmla="*/ 92 h 151"/>
                  <a:gd name="T22" fmla="*/ 45 w 189"/>
                  <a:gd name="T23" fmla="*/ 102 h 151"/>
                  <a:gd name="T24" fmla="*/ 34 w 189"/>
                  <a:gd name="T25" fmla="*/ 83 h 151"/>
                  <a:gd name="T26" fmla="*/ 23 w 189"/>
                  <a:gd name="T27" fmla="*/ 71 h 151"/>
                  <a:gd name="T28" fmla="*/ 10 w 189"/>
                  <a:gd name="T29" fmla="*/ 56 h 151"/>
                  <a:gd name="T30" fmla="*/ 0 w 189"/>
                  <a:gd name="T31" fmla="*/ 49 h 151"/>
                  <a:gd name="T32" fmla="*/ 15 w 189"/>
                  <a:gd name="T33" fmla="*/ 29 h 151"/>
                  <a:gd name="T34" fmla="*/ 30 w 189"/>
                  <a:gd name="T35" fmla="*/ 15 h 151"/>
                  <a:gd name="T36" fmla="*/ 37 w 189"/>
                  <a:gd name="T37" fmla="*/ 0 h 151"/>
                  <a:gd name="T38" fmla="*/ 71 w 189"/>
                  <a:gd name="T39" fmla="*/ 9 h 151"/>
                  <a:gd name="T40" fmla="*/ 92 w 189"/>
                  <a:gd name="T41" fmla="*/ 15 h 151"/>
                  <a:gd name="T42" fmla="*/ 107 w 189"/>
                  <a:gd name="T43" fmla="*/ 13 h 151"/>
                  <a:gd name="T44" fmla="*/ 118 w 189"/>
                  <a:gd name="T45" fmla="*/ 14 h 151"/>
                  <a:gd name="T46" fmla="*/ 131 w 189"/>
                  <a:gd name="T47" fmla="*/ 18 h 151"/>
                  <a:gd name="T48" fmla="*/ 151 w 189"/>
                  <a:gd name="T49" fmla="*/ 4 h 151"/>
                  <a:gd name="T50" fmla="*/ 158 w 189"/>
                  <a:gd name="T51" fmla="*/ 22 h 151"/>
                  <a:gd name="T52" fmla="*/ 166 w 189"/>
                  <a:gd name="T53" fmla="*/ 38 h 151"/>
                  <a:gd name="T54" fmla="*/ 168 w 189"/>
                  <a:gd name="T55" fmla="*/ 52 h 151"/>
                  <a:gd name="T56" fmla="*/ 177 w 189"/>
                  <a:gd name="T57" fmla="*/ 64 h 151"/>
                  <a:gd name="T58" fmla="*/ 172 w 189"/>
                  <a:gd name="T59" fmla="*/ 84 h 151"/>
                  <a:gd name="T60" fmla="*/ 179 w 189"/>
                  <a:gd name="T61" fmla="*/ 102 h 151"/>
                  <a:gd name="T62" fmla="*/ 182 w 189"/>
                  <a:gd name="T63" fmla="*/ 11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89" h="151">
                    <a:moveTo>
                      <a:pt x="170" y="123"/>
                    </a:moveTo>
                    <a:cubicBezTo>
                      <a:pt x="172" y="127"/>
                      <a:pt x="175" y="125"/>
                      <a:pt x="173" y="131"/>
                    </a:cubicBezTo>
                    <a:cubicBezTo>
                      <a:pt x="171" y="137"/>
                      <a:pt x="174" y="142"/>
                      <a:pt x="169" y="142"/>
                    </a:cubicBezTo>
                    <a:cubicBezTo>
                      <a:pt x="167" y="142"/>
                      <a:pt x="165" y="140"/>
                      <a:pt x="162" y="139"/>
                    </a:cubicBezTo>
                    <a:cubicBezTo>
                      <a:pt x="160" y="138"/>
                      <a:pt x="158" y="137"/>
                      <a:pt x="158" y="140"/>
                    </a:cubicBezTo>
                    <a:cubicBezTo>
                      <a:pt x="157" y="146"/>
                      <a:pt x="157" y="151"/>
                      <a:pt x="151" y="151"/>
                    </a:cubicBezTo>
                    <a:cubicBezTo>
                      <a:pt x="145" y="151"/>
                      <a:pt x="142" y="150"/>
                      <a:pt x="139" y="147"/>
                    </a:cubicBezTo>
                    <a:cubicBezTo>
                      <a:pt x="136" y="144"/>
                      <a:pt x="140" y="147"/>
                      <a:pt x="140" y="140"/>
                    </a:cubicBezTo>
                    <a:cubicBezTo>
                      <a:pt x="140" y="133"/>
                      <a:pt x="141" y="125"/>
                      <a:pt x="137" y="121"/>
                    </a:cubicBezTo>
                    <a:cubicBezTo>
                      <a:pt x="132" y="118"/>
                      <a:pt x="126" y="116"/>
                      <a:pt x="124" y="116"/>
                    </a:cubicBezTo>
                    <a:cubicBezTo>
                      <a:pt x="123" y="117"/>
                      <a:pt x="122" y="117"/>
                      <a:pt x="121" y="117"/>
                    </a:cubicBezTo>
                    <a:cubicBezTo>
                      <a:pt x="116" y="115"/>
                      <a:pt x="115" y="120"/>
                      <a:pt x="110" y="121"/>
                    </a:cubicBezTo>
                    <a:cubicBezTo>
                      <a:pt x="104" y="123"/>
                      <a:pt x="107" y="116"/>
                      <a:pt x="111" y="113"/>
                    </a:cubicBezTo>
                    <a:cubicBezTo>
                      <a:pt x="114" y="110"/>
                      <a:pt x="111" y="109"/>
                      <a:pt x="111" y="103"/>
                    </a:cubicBezTo>
                    <a:cubicBezTo>
                      <a:pt x="111" y="97"/>
                      <a:pt x="109" y="97"/>
                      <a:pt x="109" y="94"/>
                    </a:cubicBezTo>
                    <a:cubicBezTo>
                      <a:pt x="109" y="90"/>
                      <a:pt x="104" y="89"/>
                      <a:pt x="104" y="84"/>
                    </a:cubicBezTo>
                    <a:cubicBezTo>
                      <a:pt x="104" y="80"/>
                      <a:pt x="100" y="84"/>
                      <a:pt x="98" y="80"/>
                    </a:cubicBezTo>
                    <a:cubicBezTo>
                      <a:pt x="97" y="76"/>
                      <a:pt x="92" y="75"/>
                      <a:pt x="90" y="74"/>
                    </a:cubicBezTo>
                    <a:cubicBezTo>
                      <a:pt x="89" y="74"/>
                      <a:pt x="86" y="74"/>
                      <a:pt x="80" y="79"/>
                    </a:cubicBezTo>
                    <a:cubicBezTo>
                      <a:pt x="74" y="83"/>
                      <a:pt x="74" y="79"/>
                      <a:pt x="71" y="79"/>
                    </a:cubicBezTo>
                    <a:cubicBezTo>
                      <a:pt x="69" y="78"/>
                      <a:pt x="66" y="79"/>
                      <a:pt x="63" y="84"/>
                    </a:cubicBezTo>
                    <a:cubicBezTo>
                      <a:pt x="60" y="89"/>
                      <a:pt x="59" y="89"/>
                      <a:pt x="57" y="92"/>
                    </a:cubicBezTo>
                    <a:cubicBezTo>
                      <a:pt x="55" y="95"/>
                      <a:pt x="53" y="98"/>
                      <a:pt x="50" y="101"/>
                    </a:cubicBezTo>
                    <a:cubicBezTo>
                      <a:pt x="48" y="104"/>
                      <a:pt x="48" y="102"/>
                      <a:pt x="45" y="102"/>
                    </a:cubicBezTo>
                    <a:cubicBezTo>
                      <a:pt x="45" y="100"/>
                      <a:pt x="44" y="97"/>
                      <a:pt x="41" y="94"/>
                    </a:cubicBezTo>
                    <a:cubicBezTo>
                      <a:pt x="36" y="91"/>
                      <a:pt x="37" y="85"/>
                      <a:pt x="34" y="83"/>
                    </a:cubicBezTo>
                    <a:cubicBezTo>
                      <a:pt x="31" y="82"/>
                      <a:pt x="32" y="77"/>
                      <a:pt x="29" y="76"/>
                    </a:cubicBezTo>
                    <a:cubicBezTo>
                      <a:pt x="26" y="74"/>
                      <a:pt x="29" y="74"/>
                      <a:pt x="23" y="71"/>
                    </a:cubicBezTo>
                    <a:cubicBezTo>
                      <a:pt x="17" y="69"/>
                      <a:pt x="20" y="73"/>
                      <a:pt x="15" y="65"/>
                    </a:cubicBezTo>
                    <a:cubicBezTo>
                      <a:pt x="10" y="57"/>
                      <a:pt x="10" y="58"/>
                      <a:pt x="10" y="56"/>
                    </a:cubicBezTo>
                    <a:cubicBezTo>
                      <a:pt x="10" y="53"/>
                      <a:pt x="9" y="44"/>
                      <a:pt x="6" y="47"/>
                    </a:cubicBezTo>
                    <a:cubicBezTo>
                      <a:pt x="3" y="49"/>
                      <a:pt x="2" y="52"/>
                      <a:pt x="0" y="49"/>
                    </a:cubicBezTo>
                    <a:cubicBezTo>
                      <a:pt x="0" y="48"/>
                      <a:pt x="1" y="47"/>
                      <a:pt x="2" y="45"/>
                    </a:cubicBezTo>
                    <a:cubicBezTo>
                      <a:pt x="5" y="41"/>
                      <a:pt x="9" y="33"/>
                      <a:pt x="15" y="29"/>
                    </a:cubicBezTo>
                    <a:cubicBezTo>
                      <a:pt x="21" y="26"/>
                      <a:pt x="27" y="27"/>
                      <a:pt x="35" y="24"/>
                    </a:cubicBezTo>
                    <a:cubicBezTo>
                      <a:pt x="42" y="20"/>
                      <a:pt x="33" y="19"/>
                      <a:pt x="30" y="15"/>
                    </a:cubicBezTo>
                    <a:cubicBezTo>
                      <a:pt x="27" y="10"/>
                      <a:pt x="33" y="9"/>
                      <a:pt x="36" y="5"/>
                    </a:cubicBezTo>
                    <a:cubicBezTo>
                      <a:pt x="38" y="3"/>
                      <a:pt x="38" y="1"/>
                      <a:pt x="37" y="0"/>
                    </a:cubicBezTo>
                    <a:cubicBezTo>
                      <a:pt x="49" y="0"/>
                      <a:pt x="51" y="1"/>
                      <a:pt x="57" y="4"/>
                    </a:cubicBezTo>
                    <a:cubicBezTo>
                      <a:pt x="63" y="8"/>
                      <a:pt x="66" y="10"/>
                      <a:pt x="71" y="9"/>
                    </a:cubicBezTo>
                    <a:cubicBezTo>
                      <a:pt x="75" y="8"/>
                      <a:pt x="85" y="11"/>
                      <a:pt x="90" y="10"/>
                    </a:cubicBezTo>
                    <a:cubicBezTo>
                      <a:pt x="90" y="11"/>
                      <a:pt x="90" y="13"/>
                      <a:pt x="92" y="15"/>
                    </a:cubicBezTo>
                    <a:cubicBezTo>
                      <a:pt x="97" y="18"/>
                      <a:pt x="98" y="20"/>
                      <a:pt x="100" y="16"/>
                    </a:cubicBezTo>
                    <a:cubicBezTo>
                      <a:pt x="102" y="13"/>
                      <a:pt x="106" y="12"/>
                      <a:pt x="107" y="13"/>
                    </a:cubicBezTo>
                    <a:cubicBezTo>
                      <a:pt x="109" y="13"/>
                      <a:pt x="104" y="14"/>
                      <a:pt x="110" y="18"/>
                    </a:cubicBezTo>
                    <a:cubicBezTo>
                      <a:pt x="116" y="22"/>
                      <a:pt x="117" y="15"/>
                      <a:pt x="118" y="14"/>
                    </a:cubicBezTo>
                    <a:cubicBezTo>
                      <a:pt x="118" y="13"/>
                      <a:pt x="126" y="12"/>
                      <a:pt x="126" y="13"/>
                    </a:cubicBezTo>
                    <a:cubicBezTo>
                      <a:pt x="126" y="15"/>
                      <a:pt x="126" y="20"/>
                      <a:pt x="131" y="18"/>
                    </a:cubicBezTo>
                    <a:cubicBezTo>
                      <a:pt x="136" y="16"/>
                      <a:pt x="140" y="13"/>
                      <a:pt x="142" y="11"/>
                    </a:cubicBezTo>
                    <a:cubicBezTo>
                      <a:pt x="144" y="9"/>
                      <a:pt x="149" y="2"/>
                      <a:pt x="151" y="4"/>
                    </a:cubicBezTo>
                    <a:cubicBezTo>
                      <a:pt x="152" y="6"/>
                      <a:pt x="153" y="7"/>
                      <a:pt x="153" y="12"/>
                    </a:cubicBezTo>
                    <a:cubicBezTo>
                      <a:pt x="154" y="17"/>
                      <a:pt x="155" y="18"/>
                      <a:pt x="158" y="22"/>
                    </a:cubicBezTo>
                    <a:cubicBezTo>
                      <a:pt x="161" y="27"/>
                      <a:pt x="155" y="23"/>
                      <a:pt x="161" y="29"/>
                    </a:cubicBezTo>
                    <a:cubicBezTo>
                      <a:pt x="167" y="36"/>
                      <a:pt x="170" y="35"/>
                      <a:pt x="166" y="38"/>
                    </a:cubicBezTo>
                    <a:cubicBezTo>
                      <a:pt x="162" y="42"/>
                      <a:pt x="154" y="44"/>
                      <a:pt x="160" y="45"/>
                    </a:cubicBezTo>
                    <a:cubicBezTo>
                      <a:pt x="166" y="46"/>
                      <a:pt x="167" y="48"/>
                      <a:pt x="168" y="52"/>
                    </a:cubicBezTo>
                    <a:cubicBezTo>
                      <a:pt x="169" y="55"/>
                      <a:pt x="173" y="62"/>
                      <a:pt x="177" y="64"/>
                    </a:cubicBezTo>
                    <a:cubicBezTo>
                      <a:pt x="177" y="64"/>
                      <a:pt x="177" y="64"/>
                      <a:pt x="177" y="64"/>
                    </a:cubicBezTo>
                    <a:cubicBezTo>
                      <a:pt x="180" y="67"/>
                      <a:pt x="179" y="68"/>
                      <a:pt x="177" y="71"/>
                    </a:cubicBezTo>
                    <a:cubicBezTo>
                      <a:pt x="175" y="74"/>
                      <a:pt x="170" y="78"/>
                      <a:pt x="172" y="84"/>
                    </a:cubicBezTo>
                    <a:cubicBezTo>
                      <a:pt x="175" y="90"/>
                      <a:pt x="179" y="90"/>
                      <a:pt x="179" y="93"/>
                    </a:cubicBezTo>
                    <a:cubicBezTo>
                      <a:pt x="179" y="97"/>
                      <a:pt x="180" y="99"/>
                      <a:pt x="179" y="102"/>
                    </a:cubicBezTo>
                    <a:cubicBezTo>
                      <a:pt x="178" y="104"/>
                      <a:pt x="177" y="103"/>
                      <a:pt x="179" y="109"/>
                    </a:cubicBezTo>
                    <a:cubicBezTo>
                      <a:pt x="182" y="115"/>
                      <a:pt x="189" y="115"/>
                      <a:pt x="182" y="115"/>
                    </a:cubicBezTo>
                    <a:cubicBezTo>
                      <a:pt x="175" y="116"/>
                      <a:pt x="168" y="119"/>
                      <a:pt x="170" y="12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0" name="Freeform 468">
                <a:extLst>
                  <a:ext uri="{FF2B5EF4-FFF2-40B4-BE49-F238E27FC236}">
                    <a16:creationId xmlns:a16="http://schemas.microsoft.com/office/drawing/2014/main" id="{1A340B44-DA7C-C717-00B1-DB4CF1AF92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6181" y="3689488"/>
                <a:ext cx="93669" cy="104775"/>
              </a:xfrm>
              <a:custGeom>
                <a:avLst/>
                <a:gdLst>
                  <a:gd name="T0" fmla="*/ 80 w 80"/>
                  <a:gd name="T1" fmla="*/ 43 h 90"/>
                  <a:gd name="T2" fmla="*/ 77 w 80"/>
                  <a:gd name="T3" fmla="*/ 47 h 90"/>
                  <a:gd name="T4" fmla="*/ 71 w 80"/>
                  <a:gd name="T5" fmla="*/ 54 h 90"/>
                  <a:gd name="T6" fmla="*/ 67 w 80"/>
                  <a:gd name="T7" fmla="*/ 62 h 90"/>
                  <a:gd name="T8" fmla="*/ 61 w 80"/>
                  <a:gd name="T9" fmla="*/ 66 h 90"/>
                  <a:gd name="T10" fmla="*/ 54 w 80"/>
                  <a:gd name="T11" fmla="*/ 75 h 90"/>
                  <a:gd name="T12" fmla="*/ 48 w 80"/>
                  <a:gd name="T13" fmla="*/ 86 h 90"/>
                  <a:gd name="T14" fmla="*/ 46 w 80"/>
                  <a:gd name="T15" fmla="*/ 90 h 90"/>
                  <a:gd name="T16" fmla="*/ 46 w 80"/>
                  <a:gd name="T17" fmla="*/ 89 h 90"/>
                  <a:gd name="T18" fmla="*/ 36 w 80"/>
                  <a:gd name="T19" fmla="*/ 81 h 90"/>
                  <a:gd name="T20" fmla="*/ 25 w 80"/>
                  <a:gd name="T21" fmla="*/ 73 h 90"/>
                  <a:gd name="T22" fmla="*/ 10 w 80"/>
                  <a:gd name="T23" fmla="*/ 68 h 90"/>
                  <a:gd name="T24" fmla="*/ 14 w 80"/>
                  <a:gd name="T25" fmla="*/ 62 h 90"/>
                  <a:gd name="T26" fmla="*/ 4 w 80"/>
                  <a:gd name="T27" fmla="*/ 47 h 90"/>
                  <a:gd name="T28" fmla="*/ 4 w 80"/>
                  <a:gd name="T29" fmla="*/ 41 h 90"/>
                  <a:gd name="T30" fmla="*/ 7 w 80"/>
                  <a:gd name="T31" fmla="*/ 36 h 90"/>
                  <a:gd name="T32" fmla="*/ 4 w 80"/>
                  <a:gd name="T33" fmla="*/ 29 h 90"/>
                  <a:gd name="T34" fmla="*/ 4 w 80"/>
                  <a:gd name="T35" fmla="*/ 28 h 90"/>
                  <a:gd name="T36" fmla="*/ 9 w 80"/>
                  <a:gd name="T37" fmla="*/ 27 h 90"/>
                  <a:gd name="T38" fmla="*/ 16 w 80"/>
                  <a:gd name="T39" fmla="*/ 18 h 90"/>
                  <a:gd name="T40" fmla="*/ 22 w 80"/>
                  <a:gd name="T41" fmla="*/ 10 h 90"/>
                  <a:gd name="T42" fmla="*/ 30 w 80"/>
                  <a:gd name="T43" fmla="*/ 5 h 90"/>
                  <a:gd name="T44" fmla="*/ 39 w 80"/>
                  <a:gd name="T45" fmla="*/ 5 h 90"/>
                  <a:gd name="T46" fmla="*/ 49 w 80"/>
                  <a:gd name="T47" fmla="*/ 0 h 90"/>
                  <a:gd name="T48" fmla="*/ 57 w 80"/>
                  <a:gd name="T49" fmla="*/ 6 h 90"/>
                  <a:gd name="T50" fmla="*/ 63 w 80"/>
                  <a:gd name="T51" fmla="*/ 10 h 90"/>
                  <a:gd name="T52" fmla="*/ 68 w 80"/>
                  <a:gd name="T53" fmla="*/ 20 h 90"/>
                  <a:gd name="T54" fmla="*/ 70 w 80"/>
                  <a:gd name="T55" fmla="*/ 29 h 90"/>
                  <a:gd name="T56" fmla="*/ 70 w 80"/>
                  <a:gd name="T57" fmla="*/ 39 h 90"/>
                  <a:gd name="T58" fmla="*/ 69 w 80"/>
                  <a:gd name="T59" fmla="*/ 47 h 90"/>
                  <a:gd name="T60" fmla="*/ 80 w 80"/>
                  <a:gd name="T61" fmla="*/ 43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90">
                    <a:moveTo>
                      <a:pt x="80" y="43"/>
                    </a:moveTo>
                    <a:cubicBezTo>
                      <a:pt x="79" y="43"/>
                      <a:pt x="77" y="44"/>
                      <a:pt x="77" y="47"/>
                    </a:cubicBezTo>
                    <a:cubicBezTo>
                      <a:pt x="77" y="51"/>
                      <a:pt x="76" y="49"/>
                      <a:pt x="71" y="54"/>
                    </a:cubicBezTo>
                    <a:cubicBezTo>
                      <a:pt x="67" y="59"/>
                      <a:pt x="68" y="59"/>
                      <a:pt x="67" y="62"/>
                    </a:cubicBezTo>
                    <a:cubicBezTo>
                      <a:pt x="66" y="65"/>
                      <a:pt x="66" y="62"/>
                      <a:pt x="61" y="66"/>
                    </a:cubicBezTo>
                    <a:cubicBezTo>
                      <a:pt x="56" y="71"/>
                      <a:pt x="56" y="69"/>
                      <a:pt x="54" y="75"/>
                    </a:cubicBezTo>
                    <a:cubicBezTo>
                      <a:pt x="52" y="81"/>
                      <a:pt x="48" y="84"/>
                      <a:pt x="48" y="86"/>
                    </a:cubicBezTo>
                    <a:cubicBezTo>
                      <a:pt x="48" y="88"/>
                      <a:pt x="47" y="89"/>
                      <a:pt x="46" y="90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4" y="84"/>
                      <a:pt x="45" y="89"/>
                      <a:pt x="36" y="81"/>
                    </a:cubicBezTo>
                    <a:cubicBezTo>
                      <a:pt x="26" y="74"/>
                      <a:pt x="30" y="77"/>
                      <a:pt x="25" y="73"/>
                    </a:cubicBezTo>
                    <a:cubicBezTo>
                      <a:pt x="19" y="70"/>
                      <a:pt x="5" y="71"/>
                      <a:pt x="10" y="68"/>
                    </a:cubicBezTo>
                    <a:cubicBezTo>
                      <a:pt x="15" y="65"/>
                      <a:pt x="18" y="66"/>
                      <a:pt x="14" y="62"/>
                    </a:cubicBezTo>
                    <a:cubicBezTo>
                      <a:pt x="11" y="58"/>
                      <a:pt x="8" y="52"/>
                      <a:pt x="4" y="47"/>
                    </a:cubicBezTo>
                    <a:cubicBezTo>
                      <a:pt x="0" y="42"/>
                      <a:pt x="0" y="42"/>
                      <a:pt x="4" y="41"/>
                    </a:cubicBezTo>
                    <a:cubicBezTo>
                      <a:pt x="8" y="40"/>
                      <a:pt x="10" y="40"/>
                      <a:pt x="7" y="36"/>
                    </a:cubicBezTo>
                    <a:cubicBezTo>
                      <a:pt x="4" y="32"/>
                      <a:pt x="3" y="31"/>
                      <a:pt x="4" y="29"/>
                    </a:cubicBezTo>
                    <a:cubicBezTo>
                      <a:pt x="4" y="29"/>
                      <a:pt x="4" y="28"/>
                      <a:pt x="4" y="28"/>
                    </a:cubicBezTo>
                    <a:cubicBezTo>
                      <a:pt x="7" y="28"/>
                      <a:pt x="7" y="30"/>
                      <a:pt x="9" y="27"/>
                    </a:cubicBezTo>
                    <a:cubicBezTo>
                      <a:pt x="12" y="24"/>
                      <a:pt x="14" y="21"/>
                      <a:pt x="16" y="18"/>
                    </a:cubicBezTo>
                    <a:cubicBezTo>
                      <a:pt x="18" y="15"/>
                      <a:pt x="19" y="15"/>
                      <a:pt x="22" y="10"/>
                    </a:cubicBezTo>
                    <a:cubicBezTo>
                      <a:pt x="25" y="5"/>
                      <a:pt x="28" y="4"/>
                      <a:pt x="30" y="5"/>
                    </a:cubicBezTo>
                    <a:cubicBezTo>
                      <a:pt x="33" y="5"/>
                      <a:pt x="33" y="9"/>
                      <a:pt x="39" y="5"/>
                    </a:cubicBezTo>
                    <a:cubicBezTo>
                      <a:pt x="45" y="0"/>
                      <a:pt x="48" y="0"/>
                      <a:pt x="49" y="0"/>
                    </a:cubicBezTo>
                    <a:cubicBezTo>
                      <a:pt x="51" y="1"/>
                      <a:pt x="56" y="2"/>
                      <a:pt x="57" y="6"/>
                    </a:cubicBezTo>
                    <a:cubicBezTo>
                      <a:pt x="59" y="10"/>
                      <a:pt x="63" y="6"/>
                      <a:pt x="63" y="10"/>
                    </a:cubicBezTo>
                    <a:cubicBezTo>
                      <a:pt x="63" y="15"/>
                      <a:pt x="68" y="16"/>
                      <a:pt x="68" y="20"/>
                    </a:cubicBezTo>
                    <a:cubicBezTo>
                      <a:pt x="68" y="23"/>
                      <a:pt x="70" y="23"/>
                      <a:pt x="70" y="29"/>
                    </a:cubicBezTo>
                    <a:cubicBezTo>
                      <a:pt x="70" y="35"/>
                      <a:pt x="73" y="36"/>
                      <a:pt x="70" y="39"/>
                    </a:cubicBezTo>
                    <a:cubicBezTo>
                      <a:pt x="66" y="42"/>
                      <a:pt x="63" y="49"/>
                      <a:pt x="69" y="47"/>
                    </a:cubicBezTo>
                    <a:cubicBezTo>
                      <a:pt x="74" y="46"/>
                      <a:pt x="75" y="41"/>
                      <a:pt x="80" y="4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1" name="Freeform 469">
                <a:extLst>
                  <a:ext uri="{FF2B5EF4-FFF2-40B4-BE49-F238E27FC236}">
                    <a16:creationId xmlns:a16="http://schemas.microsoft.com/office/drawing/2014/main" id="{B56CA24B-DB09-73F6-EA32-517235F07C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0820" y="3738700"/>
                <a:ext cx="120209" cy="134938"/>
              </a:xfrm>
              <a:custGeom>
                <a:avLst/>
                <a:gdLst>
                  <a:gd name="T0" fmla="*/ 102 w 105"/>
                  <a:gd name="T1" fmla="*/ 92 h 115"/>
                  <a:gd name="T2" fmla="*/ 100 w 105"/>
                  <a:gd name="T3" fmla="*/ 104 h 115"/>
                  <a:gd name="T4" fmla="*/ 98 w 105"/>
                  <a:gd name="T5" fmla="*/ 112 h 115"/>
                  <a:gd name="T6" fmla="*/ 100 w 105"/>
                  <a:gd name="T7" fmla="*/ 115 h 115"/>
                  <a:gd name="T8" fmla="*/ 93 w 105"/>
                  <a:gd name="T9" fmla="*/ 115 h 115"/>
                  <a:gd name="T10" fmla="*/ 75 w 105"/>
                  <a:gd name="T11" fmla="*/ 106 h 115"/>
                  <a:gd name="T12" fmla="*/ 56 w 105"/>
                  <a:gd name="T13" fmla="*/ 95 h 115"/>
                  <a:gd name="T14" fmla="*/ 45 w 105"/>
                  <a:gd name="T15" fmla="*/ 83 h 115"/>
                  <a:gd name="T16" fmla="*/ 30 w 105"/>
                  <a:gd name="T17" fmla="*/ 69 h 115"/>
                  <a:gd name="T18" fmla="*/ 16 w 105"/>
                  <a:gd name="T19" fmla="*/ 58 h 115"/>
                  <a:gd name="T20" fmla="*/ 0 w 105"/>
                  <a:gd name="T21" fmla="*/ 48 h 115"/>
                  <a:gd name="T22" fmla="*/ 2 w 105"/>
                  <a:gd name="T23" fmla="*/ 44 h 115"/>
                  <a:gd name="T24" fmla="*/ 8 w 105"/>
                  <a:gd name="T25" fmla="*/ 33 h 115"/>
                  <a:gd name="T26" fmla="*/ 15 w 105"/>
                  <a:gd name="T27" fmla="*/ 24 h 115"/>
                  <a:gd name="T28" fmla="*/ 21 w 105"/>
                  <a:gd name="T29" fmla="*/ 20 h 115"/>
                  <a:gd name="T30" fmla="*/ 25 w 105"/>
                  <a:gd name="T31" fmla="*/ 12 h 115"/>
                  <a:gd name="T32" fmla="*/ 31 w 105"/>
                  <a:gd name="T33" fmla="*/ 5 h 115"/>
                  <a:gd name="T34" fmla="*/ 34 w 105"/>
                  <a:gd name="T35" fmla="*/ 1 h 115"/>
                  <a:gd name="T36" fmla="*/ 37 w 105"/>
                  <a:gd name="T37" fmla="*/ 0 h 115"/>
                  <a:gd name="T38" fmla="*/ 50 w 105"/>
                  <a:gd name="T39" fmla="*/ 5 h 115"/>
                  <a:gd name="T40" fmla="*/ 53 w 105"/>
                  <a:gd name="T41" fmla="*/ 24 h 115"/>
                  <a:gd name="T42" fmla="*/ 52 w 105"/>
                  <a:gd name="T43" fmla="*/ 31 h 115"/>
                  <a:gd name="T44" fmla="*/ 64 w 105"/>
                  <a:gd name="T45" fmla="*/ 35 h 115"/>
                  <a:gd name="T46" fmla="*/ 71 w 105"/>
                  <a:gd name="T47" fmla="*/ 24 h 115"/>
                  <a:gd name="T48" fmla="*/ 75 w 105"/>
                  <a:gd name="T49" fmla="*/ 23 h 115"/>
                  <a:gd name="T50" fmla="*/ 76 w 105"/>
                  <a:gd name="T51" fmla="*/ 29 h 115"/>
                  <a:gd name="T52" fmla="*/ 80 w 105"/>
                  <a:gd name="T53" fmla="*/ 39 h 115"/>
                  <a:gd name="T54" fmla="*/ 77 w 105"/>
                  <a:gd name="T55" fmla="*/ 48 h 115"/>
                  <a:gd name="T56" fmla="*/ 75 w 105"/>
                  <a:gd name="T57" fmla="*/ 58 h 115"/>
                  <a:gd name="T58" fmla="*/ 87 w 105"/>
                  <a:gd name="T59" fmla="*/ 63 h 115"/>
                  <a:gd name="T60" fmla="*/ 92 w 105"/>
                  <a:gd name="T61" fmla="*/ 70 h 115"/>
                  <a:gd name="T62" fmla="*/ 98 w 105"/>
                  <a:gd name="T63" fmla="*/ 73 h 115"/>
                  <a:gd name="T64" fmla="*/ 103 w 105"/>
                  <a:gd name="T65" fmla="*/ 81 h 115"/>
                  <a:gd name="T66" fmla="*/ 102 w 105"/>
                  <a:gd name="T67" fmla="*/ 9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05" h="115">
                    <a:moveTo>
                      <a:pt x="102" y="92"/>
                    </a:moveTo>
                    <a:cubicBezTo>
                      <a:pt x="98" y="96"/>
                      <a:pt x="100" y="101"/>
                      <a:pt x="100" y="104"/>
                    </a:cubicBezTo>
                    <a:cubicBezTo>
                      <a:pt x="99" y="107"/>
                      <a:pt x="97" y="112"/>
                      <a:pt x="98" y="112"/>
                    </a:cubicBezTo>
                    <a:cubicBezTo>
                      <a:pt x="98" y="113"/>
                      <a:pt x="99" y="114"/>
                      <a:pt x="100" y="115"/>
                    </a:cubicBezTo>
                    <a:cubicBezTo>
                      <a:pt x="97" y="115"/>
                      <a:pt x="95" y="115"/>
                      <a:pt x="93" y="115"/>
                    </a:cubicBezTo>
                    <a:cubicBezTo>
                      <a:pt x="90" y="115"/>
                      <a:pt x="86" y="113"/>
                      <a:pt x="75" y="106"/>
                    </a:cubicBezTo>
                    <a:cubicBezTo>
                      <a:pt x="63" y="100"/>
                      <a:pt x="59" y="99"/>
                      <a:pt x="56" y="95"/>
                    </a:cubicBezTo>
                    <a:cubicBezTo>
                      <a:pt x="53" y="90"/>
                      <a:pt x="50" y="89"/>
                      <a:pt x="45" y="83"/>
                    </a:cubicBezTo>
                    <a:cubicBezTo>
                      <a:pt x="40" y="77"/>
                      <a:pt x="39" y="77"/>
                      <a:pt x="30" y="69"/>
                    </a:cubicBezTo>
                    <a:cubicBezTo>
                      <a:pt x="22" y="62"/>
                      <a:pt x="21" y="65"/>
                      <a:pt x="16" y="58"/>
                    </a:cubicBezTo>
                    <a:cubicBezTo>
                      <a:pt x="11" y="52"/>
                      <a:pt x="3" y="51"/>
                      <a:pt x="0" y="48"/>
                    </a:cubicBezTo>
                    <a:cubicBezTo>
                      <a:pt x="1" y="47"/>
                      <a:pt x="2" y="46"/>
                      <a:pt x="2" y="44"/>
                    </a:cubicBezTo>
                    <a:cubicBezTo>
                      <a:pt x="2" y="42"/>
                      <a:pt x="6" y="39"/>
                      <a:pt x="8" y="33"/>
                    </a:cubicBezTo>
                    <a:cubicBezTo>
                      <a:pt x="10" y="27"/>
                      <a:pt x="10" y="29"/>
                      <a:pt x="15" y="24"/>
                    </a:cubicBezTo>
                    <a:cubicBezTo>
                      <a:pt x="20" y="20"/>
                      <a:pt x="20" y="23"/>
                      <a:pt x="21" y="20"/>
                    </a:cubicBezTo>
                    <a:cubicBezTo>
                      <a:pt x="22" y="17"/>
                      <a:pt x="21" y="17"/>
                      <a:pt x="25" y="12"/>
                    </a:cubicBezTo>
                    <a:cubicBezTo>
                      <a:pt x="30" y="7"/>
                      <a:pt x="31" y="9"/>
                      <a:pt x="31" y="5"/>
                    </a:cubicBezTo>
                    <a:cubicBezTo>
                      <a:pt x="31" y="2"/>
                      <a:pt x="33" y="1"/>
                      <a:pt x="34" y="1"/>
                    </a:cubicBezTo>
                    <a:cubicBezTo>
                      <a:pt x="35" y="1"/>
                      <a:pt x="36" y="1"/>
                      <a:pt x="37" y="0"/>
                    </a:cubicBezTo>
                    <a:cubicBezTo>
                      <a:pt x="39" y="0"/>
                      <a:pt x="45" y="2"/>
                      <a:pt x="50" y="5"/>
                    </a:cubicBezTo>
                    <a:cubicBezTo>
                      <a:pt x="54" y="9"/>
                      <a:pt x="53" y="17"/>
                      <a:pt x="53" y="24"/>
                    </a:cubicBezTo>
                    <a:cubicBezTo>
                      <a:pt x="53" y="31"/>
                      <a:pt x="49" y="28"/>
                      <a:pt x="52" y="31"/>
                    </a:cubicBezTo>
                    <a:cubicBezTo>
                      <a:pt x="55" y="34"/>
                      <a:pt x="58" y="35"/>
                      <a:pt x="64" y="35"/>
                    </a:cubicBezTo>
                    <a:cubicBezTo>
                      <a:pt x="70" y="35"/>
                      <a:pt x="70" y="30"/>
                      <a:pt x="71" y="24"/>
                    </a:cubicBezTo>
                    <a:cubicBezTo>
                      <a:pt x="71" y="21"/>
                      <a:pt x="73" y="22"/>
                      <a:pt x="75" y="23"/>
                    </a:cubicBezTo>
                    <a:cubicBezTo>
                      <a:pt x="75" y="25"/>
                      <a:pt x="74" y="26"/>
                      <a:pt x="76" y="29"/>
                    </a:cubicBezTo>
                    <a:cubicBezTo>
                      <a:pt x="79" y="33"/>
                      <a:pt x="80" y="36"/>
                      <a:pt x="80" y="39"/>
                    </a:cubicBezTo>
                    <a:cubicBezTo>
                      <a:pt x="79" y="42"/>
                      <a:pt x="80" y="44"/>
                      <a:pt x="77" y="48"/>
                    </a:cubicBezTo>
                    <a:cubicBezTo>
                      <a:pt x="74" y="53"/>
                      <a:pt x="69" y="53"/>
                      <a:pt x="75" y="58"/>
                    </a:cubicBezTo>
                    <a:cubicBezTo>
                      <a:pt x="80" y="63"/>
                      <a:pt x="83" y="61"/>
                      <a:pt x="87" y="63"/>
                    </a:cubicBezTo>
                    <a:cubicBezTo>
                      <a:pt x="92" y="66"/>
                      <a:pt x="92" y="68"/>
                      <a:pt x="92" y="70"/>
                    </a:cubicBezTo>
                    <a:cubicBezTo>
                      <a:pt x="93" y="71"/>
                      <a:pt x="95" y="71"/>
                      <a:pt x="98" y="73"/>
                    </a:cubicBezTo>
                    <a:cubicBezTo>
                      <a:pt x="100" y="76"/>
                      <a:pt x="103" y="77"/>
                      <a:pt x="103" y="81"/>
                    </a:cubicBezTo>
                    <a:cubicBezTo>
                      <a:pt x="102" y="84"/>
                      <a:pt x="105" y="87"/>
                      <a:pt x="102" y="9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2" name="Freeform 470">
                <a:extLst>
                  <a:ext uri="{FF2B5EF4-FFF2-40B4-BE49-F238E27FC236}">
                    <a16:creationId xmlns:a16="http://schemas.microsoft.com/office/drawing/2014/main" id="{FEA936A5-BCFA-C67A-EA50-D68CE1C796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0439" y="3664088"/>
                <a:ext cx="182654" cy="209550"/>
              </a:xfrm>
              <a:custGeom>
                <a:avLst/>
                <a:gdLst>
                  <a:gd name="T0" fmla="*/ 152 w 158"/>
                  <a:gd name="T1" fmla="*/ 79 h 178"/>
                  <a:gd name="T2" fmla="*/ 146 w 158"/>
                  <a:gd name="T3" fmla="*/ 96 h 178"/>
                  <a:gd name="T4" fmla="*/ 137 w 158"/>
                  <a:gd name="T5" fmla="*/ 111 h 178"/>
                  <a:gd name="T6" fmla="*/ 142 w 158"/>
                  <a:gd name="T7" fmla="*/ 131 h 178"/>
                  <a:gd name="T8" fmla="*/ 146 w 158"/>
                  <a:gd name="T9" fmla="*/ 144 h 178"/>
                  <a:gd name="T10" fmla="*/ 151 w 158"/>
                  <a:gd name="T11" fmla="*/ 159 h 178"/>
                  <a:gd name="T12" fmla="*/ 115 w 158"/>
                  <a:gd name="T13" fmla="*/ 154 h 178"/>
                  <a:gd name="T14" fmla="*/ 82 w 158"/>
                  <a:gd name="T15" fmla="*/ 160 h 178"/>
                  <a:gd name="T16" fmla="*/ 49 w 158"/>
                  <a:gd name="T17" fmla="*/ 168 h 178"/>
                  <a:gd name="T18" fmla="*/ 31 w 158"/>
                  <a:gd name="T19" fmla="*/ 178 h 178"/>
                  <a:gd name="T20" fmla="*/ 31 w 158"/>
                  <a:gd name="T21" fmla="*/ 167 h 178"/>
                  <a:gd name="T22" fmla="*/ 34 w 158"/>
                  <a:gd name="T23" fmla="*/ 144 h 178"/>
                  <a:gd name="T24" fmla="*/ 23 w 158"/>
                  <a:gd name="T25" fmla="*/ 133 h 178"/>
                  <a:gd name="T26" fmla="*/ 6 w 158"/>
                  <a:gd name="T27" fmla="*/ 121 h 178"/>
                  <a:gd name="T28" fmla="*/ 11 w 158"/>
                  <a:gd name="T29" fmla="*/ 102 h 178"/>
                  <a:gd name="T30" fmla="*/ 6 w 158"/>
                  <a:gd name="T31" fmla="*/ 86 h 178"/>
                  <a:gd name="T32" fmla="*/ 17 w 158"/>
                  <a:gd name="T33" fmla="*/ 78 h 178"/>
                  <a:gd name="T34" fmla="*/ 26 w 158"/>
                  <a:gd name="T35" fmla="*/ 62 h 178"/>
                  <a:gd name="T36" fmla="*/ 23 w 158"/>
                  <a:gd name="T37" fmla="*/ 49 h 178"/>
                  <a:gd name="T38" fmla="*/ 16 w 158"/>
                  <a:gd name="T39" fmla="*/ 31 h 178"/>
                  <a:gd name="T40" fmla="*/ 21 w 158"/>
                  <a:gd name="T41" fmla="*/ 11 h 178"/>
                  <a:gd name="T42" fmla="*/ 35 w 158"/>
                  <a:gd name="T43" fmla="*/ 12 h 178"/>
                  <a:gd name="T44" fmla="*/ 51 w 158"/>
                  <a:gd name="T45" fmla="*/ 6 h 178"/>
                  <a:gd name="T46" fmla="*/ 63 w 158"/>
                  <a:gd name="T47" fmla="*/ 2 h 178"/>
                  <a:gd name="T48" fmla="*/ 78 w 158"/>
                  <a:gd name="T49" fmla="*/ 11 h 178"/>
                  <a:gd name="T50" fmla="*/ 86 w 158"/>
                  <a:gd name="T51" fmla="*/ 13 h 178"/>
                  <a:gd name="T52" fmla="*/ 98 w 158"/>
                  <a:gd name="T53" fmla="*/ 27 h 178"/>
                  <a:gd name="T54" fmla="*/ 116 w 158"/>
                  <a:gd name="T55" fmla="*/ 27 h 178"/>
                  <a:gd name="T56" fmla="*/ 142 w 158"/>
                  <a:gd name="T57" fmla="*/ 26 h 178"/>
                  <a:gd name="T58" fmla="*/ 151 w 158"/>
                  <a:gd name="T59" fmla="*/ 38 h 178"/>
                  <a:gd name="T60" fmla="*/ 151 w 158"/>
                  <a:gd name="T61" fmla="*/ 46 h 178"/>
                  <a:gd name="T62" fmla="*/ 157 w 158"/>
                  <a:gd name="T63" fmla="*/ 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58" h="178">
                    <a:moveTo>
                      <a:pt x="157" y="67"/>
                    </a:moveTo>
                    <a:cubicBezTo>
                      <a:pt x="156" y="71"/>
                      <a:pt x="155" y="75"/>
                      <a:pt x="152" y="79"/>
                    </a:cubicBezTo>
                    <a:cubicBezTo>
                      <a:pt x="148" y="83"/>
                      <a:pt x="147" y="83"/>
                      <a:pt x="147" y="87"/>
                    </a:cubicBezTo>
                    <a:cubicBezTo>
                      <a:pt x="147" y="91"/>
                      <a:pt x="147" y="93"/>
                      <a:pt x="146" y="96"/>
                    </a:cubicBezTo>
                    <a:cubicBezTo>
                      <a:pt x="145" y="99"/>
                      <a:pt x="144" y="100"/>
                      <a:pt x="141" y="103"/>
                    </a:cubicBezTo>
                    <a:cubicBezTo>
                      <a:pt x="138" y="107"/>
                      <a:pt x="135" y="107"/>
                      <a:pt x="137" y="111"/>
                    </a:cubicBezTo>
                    <a:cubicBezTo>
                      <a:pt x="138" y="116"/>
                      <a:pt x="136" y="116"/>
                      <a:pt x="138" y="120"/>
                    </a:cubicBezTo>
                    <a:cubicBezTo>
                      <a:pt x="140" y="125"/>
                      <a:pt x="141" y="128"/>
                      <a:pt x="142" y="131"/>
                    </a:cubicBezTo>
                    <a:cubicBezTo>
                      <a:pt x="143" y="134"/>
                      <a:pt x="142" y="134"/>
                      <a:pt x="145" y="138"/>
                    </a:cubicBezTo>
                    <a:cubicBezTo>
                      <a:pt x="147" y="142"/>
                      <a:pt x="143" y="144"/>
                      <a:pt x="146" y="144"/>
                    </a:cubicBezTo>
                    <a:cubicBezTo>
                      <a:pt x="150" y="145"/>
                      <a:pt x="151" y="146"/>
                      <a:pt x="151" y="148"/>
                    </a:cubicBezTo>
                    <a:cubicBezTo>
                      <a:pt x="151" y="150"/>
                      <a:pt x="151" y="156"/>
                      <a:pt x="151" y="159"/>
                    </a:cubicBezTo>
                    <a:cubicBezTo>
                      <a:pt x="150" y="158"/>
                      <a:pt x="148" y="156"/>
                      <a:pt x="139" y="156"/>
                    </a:cubicBezTo>
                    <a:cubicBezTo>
                      <a:pt x="125" y="156"/>
                      <a:pt x="130" y="154"/>
                      <a:pt x="115" y="154"/>
                    </a:cubicBezTo>
                    <a:cubicBezTo>
                      <a:pt x="101" y="155"/>
                      <a:pt x="103" y="153"/>
                      <a:pt x="95" y="155"/>
                    </a:cubicBezTo>
                    <a:cubicBezTo>
                      <a:pt x="87" y="158"/>
                      <a:pt x="90" y="156"/>
                      <a:pt x="82" y="160"/>
                    </a:cubicBezTo>
                    <a:cubicBezTo>
                      <a:pt x="75" y="163"/>
                      <a:pt x="71" y="164"/>
                      <a:pt x="63" y="166"/>
                    </a:cubicBezTo>
                    <a:cubicBezTo>
                      <a:pt x="56" y="168"/>
                      <a:pt x="51" y="166"/>
                      <a:pt x="49" y="168"/>
                    </a:cubicBezTo>
                    <a:cubicBezTo>
                      <a:pt x="46" y="170"/>
                      <a:pt x="43" y="173"/>
                      <a:pt x="38" y="175"/>
                    </a:cubicBezTo>
                    <a:cubicBezTo>
                      <a:pt x="36" y="177"/>
                      <a:pt x="33" y="178"/>
                      <a:pt x="31" y="178"/>
                    </a:cubicBezTo>
                    <a:cubicBezTo>
                      <a:pt x="30" y="177"/>
                      <a:pt x="29" y="176"/>
                      <a:pt x="29" y="175"/>
                    </a:cubicBezTo>
                    <a:cubicBezTo>
                      <a:pt x="28" y="175"/>
                      <a:pt x="30" y="170"/>
                      <a:pt x="31" y="167"/>
                    </a:cubicBezTo>
                    <a:cubicBezTo>
                      <a:pt x="31" y="164"/>
                      <a:pt x="29" y="159"/>
                      <a:pt x="33" y="155"/>
                    </a:cubicBezTo>
                    <a:cubicBezTo>
                      <a:pt x="36" y="150"/>
                      <a:pt x="33" y="147"/>
                      <a:pt x="34" y="144"/>
                    </a:cubicBezTo>
                    <a:cubicBezTo>
                      <a:pt x="34" y="140"/>
                      <a:pt x="31" y="139"/>
                      <a:pt x="29" y="136"/>
                    </a:cubicBezTo>
                    <a:cubicBezTo>
                      <a:pt x="26" y="134"/>
                      <a:pt x="24" y="134"/>
                      <a:pt x="23" y="133"/>
                    </a:cubicBezTo>
                    <a:cubicBezTo>
                      <a:pt x="23" y="131"/>
                      <a:pt x="23" y="129"/>
                      <a:pt x="18" y="126"/>
                    </a:cubicBezTo>
                    <a:cubicBezTo>
                      <a:pt x="14" y="124"/>
                      <a:pt x="11" y="126"/>
                      <a:pt x="6" y="121"/>
                    </a:cubicBezTo>
                    <a:cubicBezTo>
                      <a:pt x="0" y="116"/>
                      <a:pt x="5" y="116"/>
                      <a:pt x="8" y="111"/>
                    </a:cubicBezTo>
                    <a:cubicBezTo>
                      <a:pt x="11" y="107"/>
                      <a:pt x="10" y="105"/>
                      <a:pt x="11" y="102"/>
                    </a:cubicBezTo>
                    <a:cubicBezTo>
                      <a:pt x="11" y="99"/>
                      <a:pt x="10" y="96"/>
                      <a:pt x="7" y="92"/>
                    </a:cubicBezTo>
                    <a:cubicBezTo>
                      <a:pt x="5" y="89"/>
                      <a:pt x="6" y="88"/>
                      <a:pt x="6" y="86"/>
                    </a:cubicBezTo>
                    <a:cubicBezTo>
                      <a:pt x="9" y="87"/>
                      <a:pt x="11" y="89"/>
                      <a:pt x="13" y="89"/>
                    </a:cubicBezTo>
                    <a:cubicBezTo>
                      <a:pt x="18" y="89"/>
                      <a:pt x="15" y="84"/>
                      <a:pt x="17" y="78"/>
                    </a:cubicBezTo>
                    <a:cubicBezTo>
                      <a:pt x="19" y="72"/>
                      <a:pt x="16" y="74"/>
                      <a:pt x="14" y="70"/>
                    </a:cubicBezTo>
                    <a:cubicBezTo>
                      <a:pt x="12" y="66"/>
                      <a:pt x="19" y="63"/>
                      <a:pt x="26" y="62"/>
                    </a:cubicBezTo>
                    <a:cubicBezTo>
                      <a:pt x="33" y="62"/>
                      <a:pt x="26" y="62"/>
                      <a:pt x="23" y="56"/>
                    </a:cubicBezTo>
                    <a:cubicBezTo>
                      <a:pt x="21" y="50"/>
                      <a:pt x="22" y="51"/>
                      <a:pt x="23" y="49"/>
                    </a:cubicBezTo>
                    <a:cubicBezTo>
                      <a:pt x="24" y="46"/>
                      <a:pt x="23" y="44"/>
                      <a:pt x="23" y="40"/>
                    </a:cubicBezTo>
                    <a:cubicBezTo>
                      <a:pt x="23" y="37"/>
                      <a:pt x="19" y="37"/>
                      <a:pt x="16" y="31"/>
                    </a:cubicBezTo>
                    <a:cubicBezTo>
                      <a:pt x="14" y="25"/>
                      <a:pt x="19" y="21"/>
                      <a:pt x="21" y="18"/>
                    </a:cubicBezTo>
                    <a:cubicBezTo>
                      <a:pt x="23" y="15"/>
                      <a:pt x="24" y="14"/>
                      <a:pt x="21" y="11"/>
                    </a:cubicBezTo>
                    <a:cubicBezTo>
                      <a:pt x="22" y="11"/>
                      <a:pt x="26" y="11"/>
                      <a:pt x="26" y="10"/>
                    </a:cubicBezTo>
                    <a:cubicBezTo>
                      <a:pt x="27" y="8"/>
                      <a:pt x="32" y="9"/>
                      <a:pt x="35" y="12"/>
                    </a:cubicBezTo>
                    <a:cubicBezTo>
                      <a:pt x="37" y="14"/>
                      <a:pt x="41" y="18"/>
                      <a:pt x="44" y="16"/>
                    </a:cubicBezTo>
                    <a:cubicBezTo>
                      <a:pt x="48" y="13"/>
                      <a:pt x="51" y="12"/>
                      <a:pt x="51" y="6"/>
                    </a:cubicBezTo>
                    <a:cubicBezTo>
                      <a:pt x="52" y="1"/>
                      <a:pt x="56" y="4"/>
                      <a:pt x="57" y="5"/>
                    </a:cubicBezTo>
                    <a:cubicBezTo>
                      <a:pt x="59" y="5"/>
                      <a:pt x="61" y="4"/>
                      <a:pt x="63" y="2"/>
                    </a:cubicBezTo>
                    <a:cubicBezTo>
                      <a:pt x="66" y="0"/>
                      <a:pt x="61" y="9"/>
                      <a:pt x="65" y="15"/>
                    </a:cubicBezTo>
                    <a:cubicBezTo>
                      <a:pt x="68" y="21"/>
                      <a:pt x="69" y="12"/>
                      <a:pt x="78" y="11"/>
                    </a:cubicBezTo>
                    <a:cubicBezTo>
                      <a:pt x="80" y="10"/>
                      <a:pt x="81" y="10"/>
                      <a:pt x="82" y="10"/>
                    </a:cubicBezTo>
                    <a:cubicBezTo>
                      <a:pt x="83" y="11"/>
                      <a:pt x="84" y="13"/>
                      <a:pt x="86" y="13"/>
                    </a:cubicBezTo>
                    <a:cubicBezTo>
                      <a:pt x="89" y="14"/>
                      <a:pt x="93" y="12"/>
                      <a:pt x="94" y="17"/>
                    </a:cubicBezTo>
                    <a:cubicBezTo>
                      <a:pt x="95" y="22"/>
                      <a:pt x="93" y="22"/>
                      <a:pt x="98" y="27"/>
                    </a:cubicBezTo>
                    <a:cubicBezTo>
                      <a:pt x="103" y="31"/>
                      <a:pt x="105" y="32"/>
                      <a:pt x="108" y="32"/>
                    </a:cubicBezTo>
                    <a:cubicBezTo>
                      <a:pt x="111" y="32"/>
                      <a:pt x="114" y="29"/>
                      <a:pt x="116" y="27"/>
                    </a:cubicBezTo>
                    <a:cubicBezTo>
                      <a:pt x="118" y="26"/>
                      <a:pt x="117" y="25"/>
                      <a:pt x="123" y="25"/>
                    </a:cubicBezTo>
                    <a:cubicBezTo>
                      <a:pt x="128" y="25"/>
                      <a:pt x="142" y="24"/>
                      <a:pt x="142" y="26"/>
                    </a:cubicBezTo>
                    <a:cubicBezTo>
                      <a:pt x="143" y="28"/>
                      <a:pt x="144" y="32"/>
                      <a:pt x="147" y="35"/>
                    </a:cubicBezTo>
                    <a:cubicBezTo>
                      <a:pt x="148" y="37"/>
                      <a:pt x="150" y="37"/>
                      <a:pt x="151" y="38"/>
                    </a:cubicBezTo>
                    <a:cubicBezTo>
                      <a:pt x="152" y="39"/>
                      <a:pt x="152" y="40"/>
                      <a:pt x="152" y="41"/>
                    </a:cubicBezTo>
                    <a:cubicBezTo>
                      <a:pt x="152" y="44"/>
                      <a:pt x="148" y="41"/>
                      <a:pt x="151" y="46"/>
                    </a:cubicBezTo>
                    <a:cubicBezTo>
                      <a:pt x="154" y="52"/>
                      <a:pt x="155" y="50"/>
                      <a:pt x="156" y="56"/>
                    </a:cubicBezTo>
                    <a:cubicBezTo>
                      <a:pt x="156" y="61"/>
                      <a:pt x="158" y="63"/>
                      <a:pt x="157" y="6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3" name="Freeform 471">
                <a:extLst>
                  <a:ext uri="{FF2B5EF4-FFF2-40B4-BE49-F238E27FC236}">
                    <a16:creationId xmlns:a16="http://schemas.microsoft.com/office/drawing/2014/main" id="{2A2FA750-EF25-C26E-DA3D-F9F6ACE685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6554" y="3651388"/>
                <a:ext cx="132698" cy="211138"/>
              </a:xfrm>
              <a:custGeom>
                <a:avLst/>
                <a:gdLst>
                  <a:gd name="T0" fmla="*/ 114 w 116"/>
                  <a:gd name="T1" fmla="*/ 142 h 180"/>
                  <a:gd name="T2" fmla="*/ 112 w 116"/>
                  <a:gd name="T3" fmla="*/ 144 h 180"/>
                  <a:gd name="T4" fmla="*/ 106 w 116"/>
                  <a:gd name="T5" fmla="*/ 151 h 180"/>
                  <a:gd name="T6" fmla="*/ 91 w 116"/>
                  <a:gd name="T7" fmla="*/ 151 h 180"/>
                  <a:gd name="T8" fmla="*/ 81 w 116"/>
                  <a:gd name="T9" fmla="*/ 156 h 180"/>
                  <a:gd name="T10" fmla="*/ 68 w 116"/>
                  <a:gd name="T11" fmla="*/ 163 h 180"/>
                  <a:gd name="T12" fmla="*/ 58 w 116"/>
                  <a:gd name="T13" fmla="*/ 170 h 180"/>
                  <a:gd name="T14" fmla="*/ 43 w 116"/>
                  <a:gd name="T15" fmla="*/ 173 h 180"/>
                  <a:gd name="T16" fmla="*/ 31 w 116"/>
                  <a:gd name="T17" fmla="*/ 178 h 180"/>
                  <a:gd name="T18" fmla="*/ 19 w 116"/>
                  <a:gd name="T19" fmla="*/ 173 h 180"/>
                  <a:gd name="T20" fmla="*/ 16 w 116"/>
                  <a:gd name="T21" fmla="*/ 170 h 180"/>
                  <a:gd name="T22" fmla="*/ 16 w 116"/>
                  <a:gd name="T23" fmla="*/ 159 h 180"/>
                  <a:gd name="T24" fmla="*/ 11 w 116"/>
                  <a:gd name="T25" fmla="*/ 155 h 180"/>
                  <a:gd name="T26" fmla="*/ 10 w 116"/>
                  <a:gd name="T27" fmla="*/ 149 h 180"/>
                  <a:gd name="T28" fmla="*/ 7 w 116"/>
                  <a:gd name="T29" fmla="*/ 142 h 180"/>
                  <a:gd name="T30" fmla="*/ 3 w 116"/>
                  <a:gd name="T31" fmla="*/ 131 h 180"/>
                  <a:gd name="T32" fmla="*/ 2 w 116"/>
                  <a:gd name="T33" fmla="*/ 122 h 180"/>
                  <a:gd name="T34" fmla="*/ 6 w 116"/>
                  <a:gd name="T35" fmla="*/ 114 h 180"/>
                  <a:gd name="T36" fmla="*/ 11 w 116"/>
                  <a:gd name="T37" fmla="*/ 107 h 180"/>
                  <a:gd name="T38" fmla="*/ 12 w 116"/>
                  <a:gd name="T39" fmla="*/ 98 h 180"/>
                  <a:gd name="T40" fmla="*/ 17 w 116"/>
                  <a:gd name="T41" fmla="*/ 90 h 180"/>
                  <a:gd name="T42" fmla="*/ 22 w 116"/>
                  <a:gd name="T43" fmla="*/ 78 h 180"/>
                  <a:gd name="T44" fmla="*/ 21 w 116"/>
                  <a:gd name="T45" fmla="*/ 67 h 180"/>
                  <a:gd name="T46" fmla="*/ 16 w 116"/>
                  <a:gd name="T47" fmla="*/ 57 h 180"/>
                  <a:gd name="T48" fmla="*/ 17 w 116"/>
                  <a:gd name="T49" fmla="*/ 52 h 180"/>
                  <a:gd name="T50" fmla="*/ 16 w 116"/>
                  <a:gd name="T51" fmla="*/ 49 h 180"/>
                  <a:gd name="T52" fmla="*/ 17 w 116"/>
                  <a:gd name="T53" fmla="*/ 45 h 180"/>
                  <a:gd name="T54" fmla="*/ 15 w 116"/>
                  <a:gd name="T55" fmla="*/ 36 h 180"/>
                  <a:gd name="T56" fmla="*/ 15 w 116"/>
                  <a:gd name="T57" fmla="*/ 25 h 180"/>
                  <a:gd name="T58" fmla="*/ 13 w 116"/>
                  <a:gd name="T59" fmla="*/ 19 h 180"/>
                  <a:gd name="T60" fmla="*/ 11 w 116"/>
                  <a:gd name="T61" fmla="*/ 11 h 180"/>
                  <a:gd name="T62" fmla="*/ 14 w 116"/>
                  <a:gd name="T63" fmla="*/ 5 h 180"/>
                  <a:gd name="T64" fmla="*/ 66 w 116"/>
                  <a:gd name="T65" fmla="*/ 5 h 180"/>
                  <a:gd name="T66" fmla="*/ 69 w 116"/>
                  <a:gd name="T67" fmla="*/ 6 h 180"/>
                  <a:gd name="T68" fmla="*/ 76 w 116"/>
                  <a:gd name="T69" fmla="*/ 2 h 180"/>
                  <a:gd name="T70" fmla="*/ 83 w 116"/>
                  <a:gd name="T71" fmla="*/ 2 h 180"/>
                  <a:gd name="T72" fmla="*/ 83 w 116"/>
                  <a:gd name="T73" fmla="*/ 3 h 180"/>
                  <a:gd name="T74" fmla="*/ 83 w 116"/>
                  <a:gd name="T75" fmla="*/ 7 h 180"/>
                  <a:gd name="T76" fmla="*/ 83 w 116"/>
                  <a:gd name="T77" fmla="*/ 14 h 180"/>
                  <a:gd name="T78" fmla="*/ 91 w 116"/>
                  <a:gd name="T79" fmla="*/ 22 h 180"/>
                  <a:gd name="T80" fmla="*/ 95 w 116"/>
                  <a:gd name="T81" fmla="*/ 31 h 180"/>
                  <a:gd name="T82" fmla="*/ 93 w 116"/>
                  <a:gd name="T83" fmla="*/ 44 h 180"/>
                  <a:gd name="T84" fmla="*/ 94 w 116"/>
                  <a:gd name="T85" fmla="*/ 48 h 180"/>
                  <a:gd name="T86" fmla="*/ 97 w 116"/>
                  <a:gd name="T87" fmla="*/ 54 h 180"/>
                  <a:gd name="T88" fmla="*/ 93 w 116"/>
                  <a:gd name="T89" fmla="*/ 67 h 180"/>
                  <a:gd name="T90" fmla="*/ 98 w 116"/>
                  <a:gd name="T91" fmla="*/ 73 h 180"/>
                  <a:gd name="T92" fmla="*/ 100 w 116"/>
                  <a:gd name="T93" fmla="*/ 84 h 180"/>
                  <a:gd name="T94" fmla="*/ 99 w 116"/>
                  <a:gd name="T95" fmla="*/ 93 h 180"/>
                  <a:gd name="T96" fmla="*/ 97 w 116"/>
                  <a:gd name="T97" fmla="*/ 101 h 180"/>
                  <a:gd name="T98" fmla="*/ 99 w 116"/>
                  <a:gd name="T99" fmla="*/ 109 h 180"/>
                  <a:gd name="T100" fmla="*/ 98 w 116"/>
                  <a:gd name="T101" fmla="*/ 116 h 180"/>
                  <a:gd name="T102" fmla="*/ 97 w 116"/>
                  <a:gd name="T103" fmla="*/ 123 h 180"/>
                  <a:gd name="T104" fmla="*/ 103 w 116"/>
                  <a:gd name="T105" fmla="*/ 132 h 180"/>
                  <a:gd name="T106" fmla="*/ 112 w 116"/>
                  <a:gd name="T107" fmla="*/ 140 h 180"/>
                  <a:gd name="T108" fmla="*/ 114 w 116"/>
                  <a:gd name="T109" fmla="*/ 142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16" h="180">
                    <a:moveTo>
                      <a:pt x="114" y="142"/>
                    </a:moveTo>
                    <a:cubicBezTo>
                      <a:pt x="114" y="142"/>
                      <a:pt x="113" y="143"/>
                      <a:pt x="112" y="144"/>
                    </a:cubicBezTo>
                    <a:cubicBezTo>
                      <a:pt x="108" y="148"/>
                      <a:pt x="116" y="151"/>
                      <a:pt x="106" y="151"/>
                    </a:cubicBezTo>
                    <a:cubicBezTo>
                      <a:pt x="97" y="151"/>
                      <a:pt x="94" y="151"/>
                      <a:pt x="91" y="151"/>
                    </a:cubicBezTo>
                    <a:cubicBezTo>
                      <a:pt x="89" y="151"/>
                      <a:pt x="86" y="153"/>
                      <a:pt x="81" y="156"/>
                    </a:cubicBezTo>
                    <a:cubicBezTo>
                      <a:pt x="77" y="160"/>
                      <a:pt x="72" y="161"/>
                      <a:pt x="68" y="163"/>
                    </a:cubicBezTo>
                    <a:cubicBezTo>
                      <a:pt x="64" y="165"/>
                      <a:pt x="66" y="168"/>
                      <a:pt x="58" y="170"/>
                    </a:cubicBezTo>
                    <a:cubicBezTo>
                      <a:pt x="51" y="171"/>
                      <a:pt x="47" y="168"/>
                      <a:pt x="43" y="173"/>
                    </a:cubicBezTo>
                    <a:cubicBezTo>
                      <a:pt x="39" y="178"/>
                      <a:pt x="34" y="180"/>
                      <a:pt x="31" y="178"/>
                    </a:cubicBezTo>
                    <a:cubicBezTo>
                      <a:pt x="28" y="176"/>
                      <a:pt x="25" y="177"/>
                      <a:pt x="19" y="173"/>
                    </a:cubicBezTo>
                    <a:cubicBezTo>
                      <a:pt x="17" y="172"/>
                      <a:pt x="16" y="171"/>
                      <a:pt x="16" y="170"/>
                    </a:cubicBezTo>
                    <a:cubicBezTo>
                      <a:pt x="16" y="167"/>
                      <a:pt x="16" y="161"/>
                      <a:pt x="16" y="159"/>
                    </a:cubicBezTo>
                    <a:cubicBezTo>
                      <a:pt x="16" y="157"/>
                      <a:pt x="15" y="156"/>
                      <a:pt x="11" y="155"/>
                    </a:cubicBezTo>
                    <a:cubicBezTo>
                      <a:pt x="8" y="155"/>
                      <a:pt x="12" y="153"/>
                      <a:pt x="10" y="149"/>
                    </a:cubicBezTo>
                    <a:cubicBezTo>
                      <a:pt x="7" y="145"/>
                      <a:pt x="8" y="145"/>
                      <a:pt x="7" y="142"/>
                    </a:cubicBezTo>
                    <a:cubicBezTo>
                      <a:pt x="6" y="139"/>
                      <a:pt x="5" y="136"/>
                      <a:pt x="3" y="131"/>
                    </a:cubicBezTo>
                    <a:cubicBezTo>
                      <a:pt x="1" y="127"/>
                      <a:pt x="3" y="127"/>
                      <a:pt x="2" y="122"/>
                    </a:cubicBezTo>
                    <a:cubicBezTo>
                      <a:pt x="0" y="118"/>
                      <a:pt x="3" y="118"/>
                      <a:pt x="6" y="114"/>
                    </a:cubicBezTo>
                    <a:cubicBezTo>
                      <a:pt x="9" y="111"/>
                      <a:pt x="10" y="110"/>
                      <a:pt x="11" y="107"/>
                    </a:cubicBezTo>
                    <a:cubicBezTo>
                      <a:pt x="12" y="104"/>
                      <a:pt x="12" y="102"/>
                      <a:pt x="12" y="98"/>
                    </a:cubicBezTo>
                    <a:cubicBezTo>
                      <a:pt x="12" y="94"/>
                      <a:pt x="13" y="94"/>
                      <a:pt x="17" y="90"/>
                    </a:cubicBezTo>
                    <a:cubicBezTo>
                      <a:pt x="20" y="86"/>
                      <a:pt x="21" y="82"/>
                      <a:pt x="22" y="78"/>
                    </a:cubicBezTo>
                    <a:cubicBezTo>
                      <a:pt x="23" y="74"/>
                      <a:pt x="21" y="72"/>
                      <a:pt x="21" y="67"/>
                    </a:cubicBezTo>
                    <a:cubicBezTo>
                      <a:pt x="20" y="61"/>
                      <a:pt x="19" y="63"/>
                      <a:pt x="16" y="57"/>
                    </a:cubicBezTo>
                    <a:cubicBezTo>
                      <a:pt x="13" y="52"/>
                      <a:pt x="17" y="55"/>
                      <a:pt x="17" y="52"/>
                    </a:cubicBezTo>
                    <a:cubicBezTo>
                      <a:pt x="17" y="51"/>
                      <a:pt x="17" y="50"/>
                      <a:pt x="16" y="49"/>
                    </a:cubicBezTo>
                    <a:cubicBezTo>
                      <a:pt x="17" y="48"/>
                      <a:pt x="17" y="45"/>
                      <a:pt x="17" y="45"/>
                    </a:cubicBezTo>
                    <a:cubicBezTo>
                      <a:pt x="16" y="44"/>
                      <a:pt x="15" y="40"/>
                      <a:pt x="15" y="36"/>
                    </a:cubicBezTo>
                    <a:cubicBezTo>
                      <a:pt x="15" y="32"/>
                      <a:pt x="16" y="26"/>
                      <a:pt x="15" y="25"/>
                    </a:cubicBezTo>
                    <a:cubicBezTo>
                      <a:pt x="13" y="24"/>
                      <a:pt x="14" y="22"/>
                      <a:pt x="13" y="19"/>
                    </a:cubicBezTo>
                    <a:cubicBezTo>
                      <a:pt x="12" y="17"/>
                      <a:pt x="11" y="14"/>
                      <a:pt x="11" y="11"/>
                    </a:cubicBezTo>
                    <a:cubicBezTo>
                      <a:pt x="11" y="9"/>
                      <a:pt x="11" y="5"/>
                      <a:pt x="14" y="5"/>
                    </a:cubicBezTo>
                    <a:cubicBezTo>
                      <a:pt x="17" y="4"/>
                      <a:pt x="65" y="4"/>
                      <a:pt x="66" y="5"/>
                    </a:cubicBezTo>
                    <a:cubicBezTo>
                      <a:pt x="68" y="5"/>
                      <a:pt x="67" y="6"/>
                      <a:pt x="69" y="6"/>
                    </a:cubicBezTo>
                    <a:cubicBezTo>
                      <a:pt x="70" y="6"/>
                      <a:pt x="73" y="4"/>
                      <a:pt x="76" y="2"/>
                    </a:cubicBezTo>
                    <a:cubicBezTo>
                      <a:pt x="79" y="0"/>
                      <a:pt x="83" y="2"/>
                      <a:pt x="83" y="2"/>
                    </a:cubicBezTo>
                    <a:cubicBezTo>
                      <a:pt x="83" y="2"/>
                      <a:pt x="83" y="2"/>
                      <a:pt x="83" y="3"/>
                    </a:cubicBezTo>
                    <a:cubicBezTo>
                      <a:pt x="84" y="3"/>
                      <a:pt x="84" y="5"/>
                      <a:pt x="83" y="7"/>
                    </a:cubicBezTo>
                    <a:cubicBezTo>
                      <a:pt x="82" y="10"/>
                      <a:pt x="79" y="11"/>
                      <a:pt x="83" y="14"/>
                    </a:cubicBezTo>
                    <a:cubicBezTo>
                      <a:pt x="86" y="17"/>
                      <a:pt x="89" y="20"/>
                      <a:pt x="91" y="22"/>
                    </a:cubicBezTo>
                    <a:cubicBezTo>
                      <a:pt x="93" y="24"/>
                      <a:pt x="96" y="26"/>
                      <a:pt x="95" y="31"/>
                    </a:cubicBezTo>
                    <a:cubicBezTo>
                      <a:pt x="93" y="36"/>
                      <a:pt x="93" y="41"/>
                      <a:pt x="93" y="44"/>
                    </a:cubicBezTo>
                    <a:cubicBezTo>
                      <a:pt x="93" y="46"/>
                      <a:pt x="93" y="48"/>
                      <a:pt x="94" y="48"/>
                    </a:cubicBezTo>
                    <a:cubicBezTo>
                      <a:pt x="95" y="49"/>
                      <a:pt x="98" y="49"/>
                      <a:pt x="97" y="54"/>
                    </a:cubicBezTo>
                    <a:cubicBezTo>
                      <a:pt x="97" y="58"/>
                      <a:pt x="94" y="64"/>
                      <a:pt x="93" y="67"/>
                    </a:cubicBezTo>
                    <a:cubicBezTo>
                      <a:pt x="91" y="70"/>
                      <a:pt x="94" y="69"/>
                      <a:pt x="98" y="73"/>
                    </a:cubicBezTo>
                    <a:cubicBezTo>
                      <a:pt x="103" y="78"/>
                      <a:pt x="102" y="81"/>
                      <a:pt x="100" y="84"/>
                    </a:cubicBezTo>
                    <a:cubicBezTo>
                      <a:pt x="99" y="87"/>
                      <a:pt x="99" y="89"/>
                      <a:pt x="99" y="93"/>
                    </a:cubicBezTo>
                    <a:cubicBezTo>
                      <a:pt x="99" y="97"/>
                      <a:pt x="96" y="95"/>
                      <a:pt x="97" y="101"/>
                    </a:cubicBezTo>
                    <a:cubicBezTo>
                      <a:pt x="98" y="107"/>
                      <a:pt x="99" y="105"/>
                      <a:pt x="99" y="109"/>
                    </a:cubicBezTo>
                    <a:cubicBezTo>
                      <a:pt x="99" y="112"/>
                      <a:pt x="100" y="113"/>
                      <a:pt x="98" y="116"/>
                    </a:cubicBezTo>
                    <a:cubicBezTo>
                      <a:pt x="97" y="120"/>
                      <a:pt x="93" y="119"/>
                      <a:pt x="97" y="123"/>
                    </a:cubicBezTo>
                    <a:cubicBezTo>
                      <a:pt x="101" y="128"/>
                      <a:pt x="99" y="129"/>
                      <a:pt x="103" y="132"/>
                    </a:cubicBezTo>
                    <a:cubicBezTo>
                      <a:pt x="107" y="136"/>
                      <a:pt x="109" y="138"/>
                      <a:pt x="112" y="140"/>
                    </a:cubicBezTo>
                    <a:cubicBezTo>
                      <a:pt x="113" y="141"/>
                      <a:pt x="114" y="141"/>
                      <a:pt x="114" y="14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4" name="Freeform 472">
                <a:extLst>
                  <a:ext uri="{FF2B5EF4-FFF2-40B4-BE49-F238E27FC236}">
                    <a16:creationId xmlns:a16="http://schemas.microsoft.com/office/drawing/2014/main" id="{2CC8C572-726C-AF8B-A57E-678DAD8446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7100" y="3652975"/>
                <a:ext cx="56201" cy="165100"/>
              </a:xfrm>
              <a:custGeom>
                <a:avLst/>
                <a:gdLst>
                  <a:gd name="T0" fmla="*/ 49 w 49"/>
                  <a:gd name="T1" fmla="*/ 134 h 140"/>
                  <a:gd name="T2" fmla="*/ 47 w 49"/>
                  <a:gd name="T3" fmla="*/ 135 h 140"/>
                  <a:gd name="T4" fmla="*/ 40 w 49"/>
                  <a:gd name="T5" fmla="*/ 137 h 140"/>
                  <a:gd name="T6" fmla="*/ 35 w 49"/>
                  <a:gd name="T7" fmla="*/ 140 h 140"/>
                  <a:gd name="T8" fmla="*/ 33 w 49"/>
                  <a:gd name="T9" fmla="*/ 138 h 140"/>
                  <a:gd name="T10" fmla="*/ 24 w 49"/>
                  <a:gd name="T11" fmla="*/ 130 h 140"/>
                  <a:gd name="T12" fmla="*/ 18 w 49"/>
                  <a:gd name="T13" fmla="*/ 121 h 140"/>
                  <a:gd name="T14" fmla="*/ 19 w 49"/>
                  <a:gd name="T15" fmla="*/ 114 h 140"/>
                  <a:gd name="T16" fmla="*/ 20 w 49"/>
                  <a:gd name="T17" fmla="*/ 107 h 140"/>
                  <a:gd name="T18" fmla="*/ 18 w 49"/>
                  <a:gd name="T19" fmla="*/ 99 h 140"/>
                  <a:gd name="T20" fmla="*/ 20 w 49"/>
                  <a:gd name="T21" fmla="*/ 91 h 140"/>
                  <a:gd name="T22" fmla="*/ 21 w 49"/>
                  <a:gd name="T23" fmla="*/ 82 h 140"/>
                  <a:gd name="T24" fmla="*/ 19 w 49"/>
                  <a:gd name="T25" fmla="*/ 71 h 140"/>
                  <a:gd name="T26" fmla="*/ 14 w 49"/>
                  <a:gd name="T27" fmla="*/ 65 h 140"/>
                  <a:gd name="T28" fmla="*/ 18 w 49"/>
                  <a:gd name="T29" fmla="*/ 52 h 140"/>
                  <a:gd name="T30" fmla="*/ 15 w 49"/>
                  <a:gd name="T31" fmla="*/ 46 h 140"/>
                  <a:gd name="T32" fmla="*/ 14 w 49"/>
                  <a:gd name="T33" fmla="*/ 42 h 140"/>
                  <a:gd name="T34" fmla="*/ 16 w 49"/>
                  <a:gd name="T35" fmla="*/ 29 h 140"/>
                  <a:gd name="T36" fmla="*/ 12 w 49"/>
                  <a:gd name="T37" fmla="*/ 20 h 140"/>
                  <a:gd name="T38" fmla="*/ 4 w 49"/>
                  <a:gd name="T39" fmla="*/ 12 h 140"/>
                  <a:gd name="T40" fmla="*/ 4 w 49"/>
                  <a:gd name="T41" fmla="*/ 5 h 140"/>
                  <a:gd name="T42" fmla="*/ 4 w 49"/>
                  <a:gd name="T43" fmla="*/ 1 h 140"/>
                  <a:gd name="T44" fmla="*/ 10 w 49"/>
                  <a:gd name="T45" fmla="*/ 1 h 140"/>
                  <a:gd name="T46" fmla="*/ 19 w 49"/>
                  <a:gd name="T47" fmla="*/ 3 h 140"/>
                  <a:gd name="T48" fmla="*/ 28 w 49"/>
                  <a:gd name="T49" fmla="*/ 3 h 140"/>
                  <a:gd name="T50" fmla="*/ 28 w 49"/>
                  <a:gd name="T51" fmla="*/ 4 h 140"/>
                  <a:gd name="T52" fmla="*/ 26 w 49"/>
                  <a:gd name="T53" fmla="*/ 10 h 140"/>
                  <a:gd name="T54" fmla="*/ 25 w 49"/>
                  <a:gd name="T55" fmla="*/ 16 h 140"/>
                  <a:gd name="T56" fmla="*/ 30 w 49"/>
                  <a:gd name="T57" fmla="*/ 25 h 140"/>
                  <a:gd name="T58" fmla="*/ 38 w 49"/>
                  <a:gd name="T59" fmla="*/ 30 h 140"/>
                  <a:gd name="T60" fmla="*/ 39 w 49"/>
                  <a:gd name="T61" fmla="*/ 37 h 140"/>
                  <a:gd name="T62" fmla="*/ 40 w 49"/>
                  <a:gd name="T63" fmla="*/ 44 h 140"/>
                  <a:gd name="T64" fmla="*/ 41 w 49"/>
                  <a:gd name="T65" fmla="*/ 49 h 140"/>
                  <a:gd name="T66" fmla="*/ 44 w 49"/>
                  <a:gd name="T67" fmla="*/ 56 h 140"/>
                  <a:gd name="T68" fmla="*/ 45 w 49"/>
                  <a:gd name="T69" fmla="*/ 70 h 140"/>
                  <a:gd name="T70" fmla="*/ 46 w 49"/>
                  <a:gd name="T71" fmla="*/ 116 h 140"/>
                  <a:gd name="T72" fmla="*/ 44 w 49"/>
                  <a:gd name="T73" fmla="*/ 123 h 140"/>
                  <a:gd name="T74" fmla="*/ 49 w 49"/>
                  <a:gd name="T75" fmla="*/ 13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9" h="140">
                    <a:moveTo>
                      <a:pt x="49" y="134"/>
                    </a:moveTo>
                    <a:cubicBezTo>
                      <a:pt x="49" y="134"/>
                      <a:pt x="48" y="134"/>
                      <a:pt x="47" y="135"/>
                    </a:cubicBezTo>
                    <a:cubicBezTo>
                      <a:pt x="42" y="136"/>
                      <a:pt x="45" y="133"/>
                      <a:pt x="40" y="137"/>
                    </a:cubicBezTo>
                    <a:cubicBezTo>
                      <a:pt x="37" y="139"/>
                      <a:pt x="36" y="139"/>
                      <a:pt x="35" y="140"/>
                    </a:cubicBezTo>
                    <a:cubicBezTo>
                      <a:pt x="35" y="139"/>
                      <a:pt x="34" y="139"/>
                      <a:pt x="33" y="138"/>
                    </a:cubicBezTo>
                    <a:cubicBezTo>
                      <a:pt x="30" y="136"/>
                      <a:pt x="28" y="134"/>
                      <a:pt x="24" y="130"/>
                    </a:cubicBezTo>
                    <a:cubicBezTo>
                      <a:pt x="20" y="127"/>
                      <a:pt x="22" y="126"/>
                      <a:pt x="18" y="121"/>
                    </a:cubicBezTo>
                    <a:cubicBezTo>
                      <a:pt x="14" y="117"/>
                      <a:pt x="18" y="118"/>
                      <a:pt x="19" y="114"/>
                    </a:cubicBezTo>
                    <a:cubicBezTo>
                      <a:pt x="21" y="111"/>
                      <a:pt x="20" y="110"/>
                      <a:pt x="20" y="107"/>
                    </a:cubicBezTo>
                    <a:cubicBezTo>
                      <a:pt x="20" y="103"/>
                      <a:pt x="19" y="105"/>
                      <a:pt x="18" y="99"/>
                    </a:cubicBezTo>
                    <a:cubicBezTo>
                      <a:pt x="17" y="93"/>
                      <a:pt x="20" y="95"/>
                      <a:pt x="20" y="91"/>
                    </a:cubicBezTo>
                    <a:cubicBezTo>
                      <a:pt x="20" y="87"/>
                      <a:pt x="20" y="85"/>
                      <a:pt x="21" y="82"/>
                    </a:cubicBezTo>
                    <a:cubicBezTo>
                      <a:pt x="23" y="79"/>
                      <a:pt x="24" y="76"/>
                      <a:pt x="19" y="71"/>
                    </a:cubicBezTo>
                    <a:cubicBezTo>
                      <a:pt x="15" y="67"/>
                      <a:pt x="12" y="68"/>
                      <a:pt x="14" y="65"/>
                    </a:cubicBezTo>
                    <a:cubicBezTo>
                      <a:pt x="15" y="62"/>
                      <a:pt x="18" y="56"/>
                      <a:pt x="18" y="52"/>
                    </a:cubicBezTo>
                    <a:cubicBezTo>
                      <a:pt x="19" y="47"/>
                      <a:pt x="16" y="47"/>
                      <a:pt x="15" y="46"/>
                    </a:cubicBezTo>
                    <a:cubicBezTo>
                      <a:pt x="14" y="46"/>
                      <a:pt x="14" y="44"/>
                      <a:pt x="14" y="42"/>
                    </a:cubicBezTo>
                    <a:cubicBezTo>
                      <a:pt x="14" y="39"/>
                      <a:pt x="14" y="34"/>
                      <a:pt x="16" y="29"/>
                    </a:cubicBezTo>
                    <a:cubicBezTo>
                      <a:pt x="17" y="24"/>
                      <a:pt x="14" y="22"/>
                      <a:pt x="12" y="20"/>
                    </a:cubicBezTo>
                    <a:cubicBezTo>
                      <a:pt x="10" y="18"/>
                      <a:pt x="7" y="15"/>
                      <a:pt x="4" y="12"/>
                    </a:cubicBezTo>
                    <a:cubicBezTo>
                      <a:pt x="0" y="9"/>
                      <a:pt x="3" y="8"/>
                      <a:pt x="4" y="5"/>
                    </a:cubicBezTo>
                    <a:cubicBezTo>
                      <a:pt x="5" y="3"/>
                      <a:pt x="5" y="1"/>
                      <a:pt x="4" y="1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13" y="2"/>
                      <a:pt x="14" y="2"/>
                      <a:pt x="19" y="3"/>
                    </a:cubicBezTo>
                    <a:cubicBezTo>
                      <a:pt x="23" y="3"/>
                      <a:pt x="27" y="2"/>
                      <a:pt x="28" y="3"/>
                    </a:cubicBezTo>
                    <a:cubicBezTo>
                      <a:pt x="28" y="3"/>
                      <a:pt x="28" y="4"/>
                      <a:pt x="28" y="4"/>
                    </a:cubicBezTo>
                    <a:cubicBezTo>
                      <a:pt x="28" y="6"/>
                      <a:pt x="28" y="8"/>
                      <a:pt x="26" y="10"/>
                    </a:cubicBezTo>
                    <a:cubicBezTo>
                      <a:pt x="25" y="12"/>
                      <a:pt x="25" y="12"/>
                      <a:pt x="25" y="16"/>
                    </a:cubicBezTo>
                    <a:cubicBezTo>
                      <a:pt x="26" y="21"/>
                      <a:pt x="27" y="23"/>
                      <a:pt x="30" y="25"/>
                    </a:cubicBezTo>
                    <a:cubicBezTo>
                      <a:pt x="34" y="28"/>
                      <a:pt x="37" y="27"/>
                      <a:pt x="38" y="30"/>
                    </a:cubicBezTo>
                    <a:cubicBezTo>
                      <a:pt x="38" y="33"/>
                      <a:pt x="39" y="34"/>
                      <a:pt x="39" y="37"/>
                    </a:cubicBezTo>
                    <a:cubicBezTo>
                      <a:pt x="39" y="40"/>
                      <a:pt x="39" y="41"/>
                      <a:pt x="40" y="44"/>
                    </a:cubicBezTo>
                    <a:cubicBezTo>
                      <a:pt x="40" y="46"/>
                      <a:pt x="39" y="46"/>
                      <a:pt x="41" y="49"/>
                    </a:cubicBezTo>
                    <a:cubicBezTo>
                      <a:pt x="43" y="52"/>
                      <a:pt x="43" y="54"/>
                      <a:pt x="44" y="56"/>
                    </a:cubicBezTo>
                    <a:cubicBezTo>
                      <a:pt x="45" y="58"/>
                      <a:pt x="45" y="68"/>
                      <a:pt x="45" y="70"/>
                    </a:cubicBezTo>
                    <a:cubicBezTo>
                      <a:pt x="45" y="72"/>
                      <a:pt x="46" y="116"/>
                      <a:pt x="46" y="116"/>
                    </a:cubicBezTo>
                    <a:cubicBezTo>
                      <a:pt x="46" y="116"/>
                      <a:pt x="42" y="119"/>
                      <a:pt x="44" y="123"/>
                    </a:cubicBezTo>
                    <a:cubicBezTo>
                      <a:pt x="46" y="126"/>
                      <a:pt x="49" y="133"/>
                      <a:pt x="49" y="13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5" name="Freeform 473">
                <a:extLst>
                  <a:ext uri="{FF2B5EF4-FFF2-40B4-BE49-F238E27FC236}">
                    <a16:creationId xmlns:a16="http://schemas.microsoft.com/office/drawing/2014/main" id="{5DDF8433-BC5E-8E00-8CAB-F60E7FDD8C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6761" y="3608525"/>
                <a:ext cx="88986" cy="203200"/>
              </a:xfrm>
              <a:custGeom>
                <a:avLst/>
                <a:gdLst>
                  <a:gd name="T0" fmla="*/ 70 w 78"/>
                  <a:gd name="T1" fmla="*/ 58 h 173"/>
                  <a:gd name="T2" fmla="*/ 72 w 78"/>
                  <a:gd name="T3" fmla="*/ 67 h 173"/>
                  <a:gd name="T4" fmla="*/ 66 w 78"/>
                  <a:gd name="T5" fmla="*/ 73 h 173"/>
                  <a:gd name="T6" fmla="*/ 59 w 78"/>
                  <a:gd name="T7" fmla="*/ 84 h 173"/>
                  <a:gd name="T8" fmla="*/ 57 w 78"/>
                  <a:gd name="T9" fmla="*/ 92 h 173"/>
                  <a:gd name="T10" fmla="*/ 49 w 78"/>
                  <a:gd name="T11" fmla="*/ 96 h 173"/>
                  <a:gd name="T12" fmla="*/ 49 w 78"/>
                  <a:gd name="T13" fmla="*/ 135 h 173"/>
                  <a:gd name="T14" fmla="*/ 50 w 78"/>
                  <a:gd name="T15" fmla="*/ 147 h 173"/>
                  <a:gd name="T16" fmla="*/ 49 w 78"/>
                  <a:gd name="T17" fmla="*/ 155 h 173"/>
                  <a:gd name="T18" fmla="*/ 49 w 78"/>
                  <a:gd name="T19" fmla="*/ 163 h 173"/>
                  <a:gd name="T20" fmla="*/ 48 w 78"/>
                  <a:gd name="T21" fmla="*/ 168 h 173"/>
                  <a:gd name="T22" fmla="*/ 43 w 78"/>
                  <a:gd name="T23" fmla="*/ 169 h 173"/>
                  <a:gd name="T24" fmla="*/ 24 w 78"/>
                  <a:gd name="T25" fmla="*/ 172 h 173"/>
                  <a:gd name="T26" fmla="*/ 19 w 78"/>
                  <a:gd name="T27" fmla="*/ 161 h 173"/>
                  <a:gd name="T28" fmla="*/ 21 w 78"/>
                  <a:gd name="T29" fmla="*/ 154 h 173"/>
                  <a:gd name="T30" fmla="*/ 20 w 78"/>
                  <a:gd name="T31" fmla="*/ 108 h 173"/>
                  <a:gd name="T32" fmla="*/ 19 w 78"/>
                  <a:gd name="T33" fmla="*/ 94 h 173"/>
                  <a:gd name="T34" fmla="*/ 16 w 78"/>
                  <a:gd name="T35" fmla="*/ 87 h 173"/>
                  <a:gd name="T36" fmla="*/ 15 w 78"/>
                  <a:gd name="T37" fmla="*/ 82 h 173"/>
                  <a:gd name="T38" fmla="*/ 14 w 78"/>
                  <a:gd name="T39" fmla="*/ 75 h 173"/>
                  <a:gd name="T40" fmla="*/ 13 w 78"/>
                  <a:gd name="T41" fmla="*/ 68 h 173"/>
                  <a:gd name="T42" fmla="*/ 5 w 78"/>
                  <a:gd name="T43" fmla="*/ 63 h 173"/>
                  <a:gd name="T44" fmla="*/ 0 w 78"/>
                  <a:gd name="T45" fmla="*/ 54 h 173"/>
                  <a:gd name="T46" fmla="*/ 1 w 78"/>
                  <a:gd name="T47" fmla="*/ 48 h 173"/>
                  <a:gd name="T48" fmla="*/ 3 w 78"/>
                  <a:gd name="T49" fmla="*/ 42 h 173"/>
                  <a:gd name="T50" fmla="*/ 3 w 78"/>
                  <a:gd name="T51" fmla="*/ 41 h 173"/>
                  <a:gd name="T52" fmla="*/ 6 w 78"/>
                  <a:gd name="T53" fmla="*/ 37 h 173"/>
                  <a:gd name="T54" fmla="*/ 11 w 78"/>
                  <a:gd name="T55" fmla="*/ 31 h 173"/>
                  <a:gd name="T56" fmla="*/ 20 w 78"/>
                  <a:gd name="T57" fmla="*/ 28 h 173"/>
                  <a:gd name="T58" fmla="*/ 29 w 78"/>
                  <a:gd name="T59" fmla="*/ 28 h 173"/>
                  <a:gd name="T60" fmla="*/ 35 w 78"/>
                  <a:gd name="T61" fmla="*/ 24 h 173"/>
                  <a:gd name="T62" fmla="*/ 40 w 78"/>
                  <a:gd name="T63" fmla="*/ 16 h 173"/>
                  <a:gd name="T64" fmla="*/ 40 w 78"/>
                  <a:gd name="T65" fmla="*/ 14 h 173"/>
                  <a:gd name="T66" fmla="*/ 40 w 78"/>
                  <a:gd name="T67" fmla="*/ 6 h 173"/>
                  <a:gd name="T68" fmla="*/ 49 w 78"/>
                  <a:gd name="T69" fmla="*/ 2 h 173"/>
                  <a:gd name="T70" fmla="*/ 57 w 78"/>
                  <a:gd name="T71" fmla="*/ 5 h 173"/>
                  <a:gd name="T72" fmla="*/ 68 w 78"/>
                  <a:gd name="T73" fmla="*/ 16 h 173"/>
                  <a:gd name="T74" fmla="*/ 70 w 78"/>
                  <a:gd name="T75" fmla="*/ 19 h 173"/>
                  <a:gd name="T76" fmla="*/ 67 w 78"/>
                  <a:gd name="T77" fmla="*/ 24 h 173"/>
                  <a:gd name="T78" fmla="*/ 74 w 78"/>
                  <a:gd name="T79" fmla="*/ 37 h 173"/>
                  <a:gd name="T80" fmla="*/ 74 w 78"/>
                  <a:gd name="T81" fmla="*/ 49 h 173"/>
                  <a:gd name="T82" fmla="*/ 70 w 78"/>
                  <a:gd name="T83" fmla="*/ 58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8" h="173">
                    <a:moveTo>
                      <a:pt x="70" y="58"/>
                    </a:moveTo>
                    <a:cubicBezTo>
                      <a:pt x="69" y="59"/>
                      <a:pt x="70" y="63"/>
                      <a:pt x="72" y="67"/>
                    </a:cubicBezTo>
                    <a:cubicBezTo>
                      <a:pt x="73" y="71"/>
                      <a:pt x="69" y="69"/>
                      <a:pt x="66" y="73"/>
                    </a:cubicBezTo>
                    <a:cubicBezTo>
                      <a:pt x="64" y="77"/>
                      <a:pt x="61" y="81"/>
                      <a:pt x="59" y="84"/>
                    </a:cubicBezTo>
                    <a:cubicBezTo>
                      <a:pt x="57" y="87"/>
                      <a:pt x="58" y="91"/>
                      <a:pt x="57" y="92"/>
                    </a:cubicBezTo>
                    <a:cubicBezTo>
                      <a:pt x="56" y="93"/>
                      <a:pt x="50" y="95"/>
                      <a:pt x="49" y="96"/>
                    </a:cubicBezTo>
                    <a:cubicBezTo>
                      <a:pt x="48" y="97"/>
                      <a:pt x="48" y="132"/>
                      <a:pt x="49" y="135"/>
                    </a:cubicBezTo>
                    <a:cubicBezTo>
                      <a:pt x="49" y="138"/>
                      <a:pt x="53" y="144"/>
                      <a:pt x="50" y="147"/>
                    </a:cubicBezTo>
                    <a:cubicBezTo>
                      <a:pt x="47" y="149"/>
                      <a:pt x="47" y="153"/>
                      <a:pt x="49" y="155"/>
                    </a:cubicBezTo>
                    <a:cubicBezTo>
                      <a:pt x="50" y="157"/>
                      <a:pt x="49" y="162"/>
                      <a:pt x="49" y="163"/>
                    </a:cubicBezTo>
                    <a:cubicBezTo>
                      <a:pt x="48" y="163"/>
                      <a:pt x="48" y="166"/>
                      <a:pt x="48" y="168"/>
                    </a:cubicBezTo>
                    <a:cubicBezTo>
                      <a:pt x="48" y="167"/>
                      <a:pt x="47" y="167"/>
                      <a:pt x="43" y="169"/>
                    </a:cubicBezTo>
                    <a:cubicBezTo>
                      <a:pt x="36" y="173"/>
                      <a:pt x="29" y="172"/>
                      <a:pt x="24" y="172"/>
                    </a:cubicBezTo>
                    <a:cubicBezTo>
                      <a:pt x="24" y="170"/>
                      <a:pt x="21" y="164"/>
                      <a:pt x="19" y="161"/>
                    </a:cubicBezTo>
                    <a:cubicBezTo>
                      <a:pt x="17" y="157"/>
                      <a:pt x="21" y="154"/>
                      <a:pt x="21" y="154"/>
                    </a:cubicBezTo>
                    <a:cubicBezTo>
                      <a:pt x="21" y="154"/>
                      <a:pt x="20" y="110"/>
                      <a:pt x="20" y="108"/>
                    </a:cubicBezTo>
                    <a:cubicBezTo>
                      <a:pt x="20" y="106"/>
                      <a:pt x="20" y="96"/>
                      <a:pt x="19" y="94"/>
                    </a:cubicBezTo>
                    <a:cubicBezTo>
                      <a:pt x="18" y="92"/>
                      <a:pt x="18" y="90"/>
                      <a:pt x="16" y="87"/>
                    </a:cubicBezTo>
                    <a:cubicBezTo>
                      <a:pt x="14" y="84"/>
                      <a:pt x="15" y="84"/>
                      <a:pt x="15" y="82"/>
                    </a:cubicBezTo>
                    <a:cubicBezTo>
                      <a:pt x="14" y="79"/>
                      <a:pt x="14" y="78"/>
                      <a:pt x="14" y="75"/>
                    </a:cubicBezTo>
                    <a:cubicBezTo>
                      <a:pt x="14" y="72"/>
                      <a:pt x="13" y="71"/>
                      <a:pt x="13" y="68"/>
                    </a:cubicBezTo>
                    <a:cubicBezTo>
                      <a:pt x="12" y="65"/>
                      <a:pt x="9" y="66"/>
                      <a:pt x="5" y="63"/>
                    </a:cubicBezTo>
                    <a:cubicBezTo>
                      <a:pt x="2" y="61"/>
                      <a:pt x="1" y="59"/>
                      <a:pt x="0" y="54"/>
                    </a:cubicBezTo>
                    <a:cubicBezTo>
                      <a:pt x="0" y="50"/>
                      <a:pt x="0" y="50"/>
                      <a:pt x="1" y="48"/>
                    </a:cubicBezTo>
                    <a:cubicBezTo>
                      <a:pt x="3" y="46"/>
                      <a:pt x="3" y="44"/>
                      <a:pt x="3" y="42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4" y="40"/>
                      <a:pt x="5" y="39"/>
                      <a:pt x="6" y="37"/>
                    </a:cubicBezTo>
                    <a:cubicBezTo>
                      <a:pt x="8" y="32"/>
                      <a:pt x="9" y="33"/>
                      <a:pt x="11" y="31"/>
                    </a:cubicBezTo>
                    <a:cubicBezTo>
                      <a:pt x="14" y="29"/>
                      <a:pt x="16" y="29"/>
                      <a:pt x="20" y="28"/>
                    </a:cubicBezTo>
                    <a:cubicBezTo>
                      <a:pt x="23" y="27"/>
                      <a:pt x="25" y="28"/>
                      <a:pt x="29" y="28"/>
                    </a:cubicBezTo>
                    <a:cubicBezTo>
                      <a:pt x="33" y="28"/>
                      <a:pt x="33" y="25"/>
                      <a:pt x="35" y="24"/>
                    </a:cubicBezTo>
                    <a:cubicBezTo>
                      <a:pt x="37" y="22"/>
                      <a:pt x="39" y="21"/>
                      <a:pt x="40" y="16"/>
                    </a:cubicBezTo>
                    <a:cubicBezTo>
                      <a:pt x="40" y="15"/>
                      <a:pt x="40" y="14"/>
                      <a:pt x="40" y="14"/>
                    </a:cubicBezTo>
                    <a:cubicBezTo>
                      <a:pt x="40" y="11"/>
                      <a:pt x="40" y="11"/>
                      <a:pt x="40" y="6"/>
                    </a:cubicBezTo>
                    <a:cubicBezTo>
                      <a:pt x="40" y="0"/>
                      <a:pt x="44" y="4"/>
                      <a:pt x="49" y="2"/>
                    </a:cubicBezTo>
                    <a:cubicBezTo>
                      <a:pt x="53" y="0"/>
                      <a:pt x="51" y="2"/>
                      <a:pt x="57" y="5"/>
                    </a:cubicBezTo>
                    <a:cubicBezTo>
                      <a:pt x="62" y="8"/>
                      <a:pt x="63" y="14"/>
                      <a:pt x="68" y="16"/>
                    </a:cubicBezTo>
                    <a:cubicBezTo>
                      <a:pt x="69" y="17"/>
                      <a:pt x="70" y="18"/>
                      <a:pt x="70" y="19"/>
                    </a:cubicBezTo>
                    <a:cubicBezTo>
                      <a:pt x="71" y="20"/>
                      <a:pt x="69" y="22"/>
                      <a:pt x="67" y="24"/>
                    </a:cubicBezTo>
                    <a:cubicBezTo>
                      <a:pt x="63" y="27"/>
                      <a:pt x="71" y="34"/>
                      <a:pt x="74" y="37"/>
                    </a:cubicBezTo>
                    <a:cubicBezTo>
                      <a:pt x="78" y="40"/>
                      <a:pt x="74" y="47"/>
                      <a:pt x="74" y="49"/>
                    </a:cubicBezTo>
                    <a:cubicBezTo>
                      <a:pt x="75" y="51"/>
                      <a:pt x="72" y="57"/>
                      <a:pt x="70" y="5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6" name="Freeform 474">
                <a:extLst>
                  <a:ext uri="{FF2B5EF4-FFF2-40B4-BE49-F238E27FC236}">
                    <a16:creationId xmlns:a16="http://schemas.microsoft.com/office/drawing/2014/main" id="{37AA1D00-BF2C-AFA8-41AB-B9431B0590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4108" y="3521213"/>
                <a:ext cx="227927" cy="187325"/>
              </a:xfrm>
              <a:custGeom>
                <a:avLst/>
                <a:gdLst>
                  <a:gd name="T0" fmla="*/ 197 w 197"/>
                  <a:gd name="T1" fmla="*/ 91 h 160"/>
                  <a:gd name="T2" fmla="*/ 186 w 197"/>
                  <a:gd name="T3" fmla="*/ 103 h 160"/>
                  <a:gd name="T4" fmla="*/ 168 w 197"/>
                  <a:gd name="T5" fmla="*/ 106 h 160"/>
                  <a:gd name="T6" fmla="*/ 160 w 197"/>
                  <a:gd name="T7" fmla="*/ 116 h 160"/>
                  <a:gd name="T8" fmla="*/ 142 w 197"/>
                  <a:gd name="T9" fmla="*/ 114 h 160"/>
                  <a:gd name="T10" fmla="*/ 136 w 197"/>
                  <a:gd name="T11" fmla="*/ 113 h 160"/>
                  <a:gd name="T12" fmla="*/ 122 w 197"/>
                  <a:gd name="T13" fmla="*/ 117 h 160"/>
                  <a:gd name="T14" fmla="*/ 67 w 197"/>
                  <a:gd name="T15" fmla="*/ 116 h 160"/>
                  <a:gd name="T16" fmla="*/ 66 w 197"/>
                  <a:gd name="T17" fmla="*/ 130 h 160"/>
                  <a:gd name="T18" fmla="*/ 68 w 197"/>
                  <a:gd name="T19" fmla="*/ 147 h 160"/>
                  <a:gd name="T20" fmla="*/ 70 w 197"/>
                  <a:gd name="T21" fmla="*/ 160 h 160"/>
                  <a:gd name="T22" fmla="*/ 60 w 197"/>
                  <a:gd name="T23" fmla="*/ 148 h 160"/>
                  <a:gd name="T24" fmla="*/ 34 w 197"/>
                  <a:gd name="T25" fmla="*/ 149 h 160"/>
                  <a:gd name="T26" fmla="*/ 16 w 197"/>
                  <a:gd name="T27" fmla="*/ 149 h 160"/>
                  <a:gd name="T28" fmla="*/ 4 w 197"/>
                  <a:gd name="T29" fmla="*/ 135 h 160"/>
                  <a:gd name="T30" fmla="*/ 1 w 197"/>
                  <a:gd name="T31" fmla="*/ 126 h 160"/>
                  <a:gd name="T32" fmla="*/ 8 w 197"/>
                  <a:gd name="T33" fmla="*/ 103 h 160"/>
                  <a:gd name="T34" fmla="*/ 19 w 197"/>
                  <a:gd name="T35" fmla="*/ 87 h 160"/>
                  <a:gd name="T36" fmla="*/ 27 w 197"/>
                  <a:gd name="T37" fmla="*/ 68 h 160"/>
                  <a:gd name="T38" fmla="*/ 33 w 197"/>
                  <a:gd name="T39" fmla="*/ 55 h 160"/>
                  <a:gd name="T40" fmla="*/ 46 w 197"/>
                  <a:gd name="T41" fmla="*/ 53 h 160"/>
                  <a:gd name="T42" fmla="*/ 57 w 197"/>
                  <a:gd name="T43" fmla="*/ 44 h 160"/>
                  <a:gd name="T44" fmla="*/ 66 w 197"/>
                  <a:gd name="T45" fmla="*/ 37 h 160"/>
                  <a:gd name="T46" fmla="*/ 83 w 197"/>
                  <a:gd name="T47" fmla="*/ 27 h 160"/>
                  <a:gd name="T48" fmla="*/ 105 w 197"/>
                  <a:gd name="T49" fmla="*/ 14 h 160"/>
                  <a:gd name="T50" fmla="*/ 133 w 197"/>
                  <a:gd name="T51" fmla="*/ 2 h 160"/>
                  <a:gd name="T52" fmla="*/ 143 w 197"/>
                  <a:gd name="T53" fmla="*/ 4 h 160"/>
                  <a:gd name="T54" fmla="*/ 145 w 197"/>
                  <a:gd name="T55" fmla="*/ 22 h 160"/>
                  <a:gd name="T56" fmla="*/ 162 w 197"/>
                  <a:gd name="T57" fmla="*/ 43 h 160"/>
                  <a:gd name="T58" fmla="*/ 166 w 197"/>
                  <a:gd name="T59" fmla="*/ 59 h 160"/>
                  <a:gd name="T60" fmla="*/ 184 w 197"/>
                  <a:gd name="T61" fmla="*/ 68 h 160"/>
                  <a:gd name="T62" fmla="*/ 193 w 197"/>
                  <a:gd name="T63" fmla="*/ 77 h 160"/>
                  <a:gd name="T64" fmla="*/ 197 w 197"/>
                  <a:gd name="T65" fmla="*/ 89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97" h="160">
                    <a:moveTo>
                      <a:pt x="197" y="89"/>
                    </a:moveTo>
                    <a:cubicBezTo>
                      <a:pt x="197" y="89"/>
                      <a:pt x="197" y="90"/>
                      <a:pt x="197" y="91"/>
                    </a:cubicBezTo>
                    <a:cubicBezTo>
                      <a:pt x="196" y="96"/>
                      <a:pt x="194" y="97"/>
                      <a:pt x="192" y="99"/>
                    </a:cubicBezTo>
                    <a:cubicBezTo>
                      <a:pt x="190" y="100"/>
                      <a:pt x="190" y="103"/>
                      <a:pt x="186" y="103"/>
                    </a:cubicBezTo>
                    <a:cubicBezTo>
                      <a:pt x="182" y="103"/>
                      <a:pt x="180" y="102"/>
                      <a:pt x="177" y="103"/>
                    </a:cubicBezTo>
                    <a:cubicBezTo>
                      <a:pt x="173" y="104"/>
                      <a:pt x="171" y="104"/>
                      <a:pt x="168" y="106"/>
                    </a:cubicBezTo>
                    <a:cubicBezTo>
                      <a:pt x="166" y="108"/>
                      <a:pt x="165" y="107"/>
                      <a:pt x="163" y="112"/>
                    </a:cubicBezTo>
                    <a:cubicBezTo>
                      <a:pt x="162" y="114"/>
                      <a:pt x="161" y="116"/>
                      <a:pt x="160" y="116"/>
                    </a:cubicBezTo>
                    <a:cubicBezTo>
                      <a:pt x="159" y="115"/>
                      <a:pt x="155" y="116"/>
                      <a:pt x="151" y="116"/>
                    </a:cubicBezTo>
                    <a:cubicBezTo>
                      <a:pt x="146" y="115"/>
                      <a:pt x="145" y="115"/>
                      <a:pt x="142" y="114"/>
                    </a:cubicBezTo>
                    <a:cubicBezTo>
                      <a:pt x="140" y="113"/>
                      <a:pt x="138" y="114"/>
                      <a:pt x="136" y="114"/>
                    </a:cubicBezTo>
                    <a:cubicBezTo>
                      <a:pt x="136" y="113"/>
                      <a:pt x="136" y="113"/>
                      <a:pt x="136" y="113"/>
                    </a:cubicBezTo>
                    <a:cubicBezTo>
                      <a:pt x="136" y="113"/>
                      <a:pt x="132" y="111"/>
                      <a:pt x="129" y="113"/>
                    </a:cubicBezTo>
                    <a:cubicBezTo>
                      <a:pt x="126" y="115"/>
                      <a:pt x="123" y="117"/>
                      <a:pt x="122" y="117"/>
                    </a:cubicBezTo>
                    <a:cubicBezTo>
                      <a:pt x="120" y="117"/>
                      <a:pt x="121" y="116"/>
                      <a:pt x="119" y="116"/>
                    </a:cubicBezTo>
                    <a:cubicBezTo>
                      <a:pt x="118" y="115"/>
                      <a:pt x="70" y="115"/>
                      <a:pt x="67" y="116"/>
                    </a:cubicBezTo>
                    <a:cubicBezTo>
                      <a:pt x="64" y="116"/>
                      <a:pt x="64" y="120"/>
                      <a:pt x="64" y="122"/>
                    </a:cubicBezTo>
                    <a:cubicBezTo>
                      <a:pt x="64" y="125"/>
                      <a:pt x="65" y="128"/>
                      <a:pt x="66" y="130"/>
                    </a:cubicBezTo>
                    <a:cubicBezTo>
                      <a:pt x="67" y="133"/>
                      <a:pt x="66" y="135"/>
                      <a:pt x="68" y="136"/>
                    </a:cubicBezTo>
                    <a:cubicBezTo>
                      <a:pt x="69" y="137"/>
                      <a:pt x="68" y="143"/>
                      <a:pt x="68" y="147"/>
                    </a:cubicBezTo>
                    <a:cubicBezTo>
                      <a:pt x="68" y="151"/>
                      <a:pt x="69" y="155"/>
                      <a:pt x="70" y="156"/>
                    </a:cubicBezTo>
                    <a:cubicBezTo>
                      <a:pt x="70" y="157"/>
                      <a:pt x="70" y="159"/>
                      <a:pt x="70" y="160"/>
                    </a:cubicBezTo>
                    <a:cubicBezTo>
                      <a:pt x="68" y="159"/>
                      <a:pt x="66" y="159"/>
                      <a:pt x="65" y="157"/>
                    </a:cubicBezTo>
                    <a:cubicBezTo>
                      <a:pt x="62" y="154"/>
                      <a:pt x="61" y="150"/>
                      <a:pt x="60" y="148"/>
                    </a:cubicBezTo>
                    <a:cubicBezTo>
                      <a:pt x="60" y="146"/>
                      <a:pt x="46" y="147"/>
                      <a:pt x="41" y="147"/>
                    </a:cubicBezTo>
                    <a:cubicBezTo>
                      <a:pt x="35" y="147"/>
                      <a:pt x="36" y="148"/>
                      <a:pt x="34" y="149"/>
                    </a:cubicBezTo>
                    <a:cubicBezTo>
                      <a:pt x="32" y="151"/>
                      <a:pt x="29" y="154"/>
                      <a:pt x="26" y="154"/>
                    </a:cubicBezTo>
                    <a:cubicBezTo>
                      <a:pt x="23" y="154"/>
                      <a:pt x="21" y="153"/>
                      <a:pt x="16" y="149"/>
                    </a:cubicBezTo>
                    <a:cubicBezTo>
                      <a:pt x="11" y="144"/>
                      <a:pt x="13" y="144"/>
                      <a:pt x="12" y="139"/>
                    </a:cubicBezTo>
                    <a:cubicBezTo>
                      <a:pt x="11" y="134"/>
                      <a:pt x="7" y="136"/>
                      <a:pt x="4" y="135"/>
                    </a:cubicBezTo>
                    <a:cubicBezTo>
                      <a:pt x="2" y="135"/>
                      <a:pt x="1" y="133"/>
                      <a:pt x="0" y="132"/>
                    </a:cubicBezTo>
                    <a:cubicBezTo>
                      <a:pt x="3" y="130"/>
                      <a:pt x="0" y="129"/>
                      <a:pt x="1" y="126"/>
                    </a:cubicBezTo>
                    <a:cubicBezTo>
                      <a:pt x="3" y="123"/>
                      <a:pt x="1" y="123"/>
                      <a:pt x="1" y="117"/>
                    </a:cubicBezTo>
                    <a:cubicBezTo>
                      <a:pt x="1" y="111"/>
                      <a:pt x="7" y="109"/>
                      <a:pt x="8" y="103"/>
                    </a:cubicBezTo>
                    <a:cubicBezTo>
                      <a:pt x="10" y="98"/>
                      <a:pt x="4" y="97"/>
                      <a:pt x="4" y="93"/>
                    </a:cubicBezTo>
                    <a:cubicBezTo>
                      <a:pt x="4" y="89"/>
                      <a:pt x="13" y="89"/>
                      <a:pt x="19" y="87"/>
                    </a:cubicBezTo>
                    <a:cubicBezTo>
                      <a:pt x="25" y="84"/>
                      <a:pt x="25" y="84"/>
                      <a:pt x="26" y="78"/>
                    </a:cubicBezTo>
                    <a:cubicBezTo>
                      <a:pt x="27" y="72"/>
                      <a:pt x="30" y="72"/>
                      <a:pt x="27" y="68"/>
                    </a:cubicBezTo>
                    <a:cubicBezTo>
                      <a:pt x="24" y="64"/>
                      <a:pt x="31" y="68"/>
                      <a:pt x="33" y="65"/>
                    </a:cubicBezTo>
                    <a:cubicBezTo>
                      <a:pt x="36" y="62"/>
                      <a:pt x="33" y="61"/>
                      <a:pt x="33" y="55"/>
                    </a:cubicBezTo>
                    <a:cubicBezTo>
                      <a:pt x="34" y="48"/>
                      <a:pt x="35" y="54"/>
                      <a:pt x="37" y="49"/>
                    </a:cubicBezTo>
                    <a:cubicBezTo>
                      <a:pt x="40" y="44"/>
                      <a:pt x="41" y="50"/>
                      <a:pt x="46" y="53"/>
                    </a:cubicBezTo>
                    <a:cubicBezTo>
                      <a:pt x="50" y="57"/>
                      <a:pt x="49" y="53"/>
                      <a:pt x="55" y="52"/>
                    </a:cubicBezTo>
                    <a:cubicBezTo>
                      <a:pt x="60" y="50"/>
                      <a:pt x="56" y="49"/>
                      <a:pt x="57" y="44"/>
                    </a:cubicBezTo>
                    <a:cubicBezTo>
                      <a:pt x="58" y="39"/>
                      <a:pt x="58" y="41"/>
                      <a:pt x="61" y="41"/>
                    </a:cubicBezTo>
                    <a:cubicBezTo>
                      <a:pt x="64" y="41"/>
                      <a:pt x="65" y="41"/>
                      <a:pt x="66" y="37"/>
                    </a:cubicBezTo>
                    <a:cubicBezTo>
                      <a:pt x="68" y="33"/>
                      <a:pt x="70" y="29"/>
                      <a:pt x="71" y="25"/>
                    </a:cubicBezTo>
                    <a:cubicBezTo>
                      <a:pt x="73" y="22"/>
                      <a:pt x="78" y="26"/>
                      <a:pt x="83" y="27"/>
                    </a:cubicBezTo>
                    <a:cubicBezTo>
                      <a:pt x="89" y="29"/>
                      <a:pt x="87" y="22"/>
                      <a:pt x="92" y="19"/>
                    </a:cubicBezTo>
                    <a:cubicBezTo>
                      <a:pt x="97" y="16"/>
                      <a:pt x="101" y="16"/>
                      <a:pt x="105" y="14"/>
                    </a:cubicBezTo>
                    <a:cubicBezTo>
                      <a:pt x="110" y="11"/>
                      <a:pt x="114" y="4"/>
                      <a:pt x="119" y="2"/>
                    </a:cubicBezTo>
                    <a:cubicBezTo>
                      <a:pt x="124" y="0"/>
                      <a:pt x="124" y="2"/>
                      <a:pt x="133" y="2"/>
                    </a:cubicBezTo>
                    <a:cubicBezTo>
                      <a:pt x="142" y="3"/>
                      <a:pt x="138" y="4"/>
                      <a:pt x="142" y="4"/>
                    </a:cubicBezTo>
                    <a:cubicBezTo>
                      <a:pt x="142" y="4"/>
                      <a:pt x="143" y="4"/>
                      <a:pt x="143" y="4"/>
                    </a:cubicBezTo>
                    <a:cubicBezTo>
                      <a:pt x="142" y="7"/>
                      <a:pt x="145" y="10"/>
                      <a:pt x="145" y="13"/>
                    </a:cubicBezTo>
                    <a:cubicBezTo>
                      <a:pt x="145" y="15"/>
                      <a:pt x="139" y="13"/>
                      <a:pt x="145" y="22"/>
                    </a:cubicBezTo>
                    <a:cubicBezTo>
                      <a:pt x="150" y="31"/>
                      <a:pt x="145" y="27"/>
                      <a:pt x="151" y="35"/>
                    </a:cubicBezTo>
                    <a:cubicBezTo>
                      <a:pt x="157" y="43"/>
                      <a:pt x="158" y="40"/>
                      <a:pt x="162" y="43"/>
                    </a:cubicBezTo>
                    <a:cubicBezTo>
                      <a:pt x="165" y="45"/>
                      <a:pt x="167" y="46"/>
                      <a:pt x="165" y="49"/>
                    </a:cubicBezTo>
                    <a:cubicBezTo>
                      <a:pt x="163" y="52"/>
                      <a:pt x="162" y="55"/>
                      <a:pt x="166" y="59"/>
                    </a:cubicBezTo>
                    <a:cubicBezTo>
                      <a:pt x="169" y="64"/>
                      <a:pt x="169" y="66"/>
                      <a:pt x="175" y="67"/>
                    </a:cubicBezTo>
                    <a:cubicBezTo>
                      <a:pt x="181" y="68"/>
                      <a:pt x="180" y="70"/>
                      <a:pt x="184" y="68"/>
                    </a:cubicBezTo>
                    <a:cubicBezTo>
                      <a:pt x="189" y="67"/>
                      <a:pt x="193" y="65"/>
                      <a:pt x="193" y="69"/>
                    </a:cubicBezTo>
                    <a:cubicBezTo>
                      <a:pt x="193" y="73"/>
                      <a:pt x="194" y="76"/>
                      <a:pt x="193" y="77"/>
                    </a:cubicBezTo>
                    <a:cubicBezTo>
                      <a:pt x="192" y="77"/>
                      <a:pt x="187" y="83"/>
                      <a:pt x="190" y="85"/>
                    </a:cubicBezTo>
                    <a:cubicBezTo>
                      <a:pt x="193" y="87"/>
                      <a:pt x="196" y="88"/>
                      <a:pt x="197" y="8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67" name="Freeform 475">
                <a:extLst>
                  <a:ext uri="{FF2B5EF4-FFF2-40B4-BE49-F238E27FC236}">
                    <a16:creationId xmlns:a16="http://schemas.microsoft.com/office/drawing/2014/main" id="{26245113-A241-8AFA-A506-E2E2ED4BB7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76337" y="4022863"/>
                <a:ext cx="39029" cy="38100"/>
              </a:xfrm>
              <a:custGeom>
                <a:avLst/>
                <a:gdLst>
                  <a:gd name="T0" fmla="*/ 22 w 34"/>
                  <a:gd name="T1" fmla="*/ 2 h 32"/>
                  <a:gd name="T2" fmla="*/ 33 w 34"/>
                  <a:gd name="T3" fmla="*/ 11 h 32"/>
                  <a:gd name="T4" fmla="*/ 28 w 34"/>
                  <a:gd name="T5" fmla="*/ 25 h 32"/>
                  <a:gd name="T6" fmla="*/ 11 w 34"/>
                  <a:gd name="T7" fmla="*/ 32 h 32"/>
                  <a:gd name="T8" fmla="*/ 1 w 34"/>
                  <a:gd name="T9" fmla="*/ 26 h 32"/>
                  <a:gd name="T10" fmla="*/ 1 w 34"/>
                  <a:gd name="T11" fmla="*/ 6 h 32"/>
                  <a:gd name="T12" fmla="*/ 22 w 34"/>
                  <a:gd name="T13" fmla="*/ 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32">
                    <a:moveTo>
                      <a:pt x="22" y="2"/>
                    </a:moveTo>
                    <a:cubicBezTo>
                      <a:pt x="28" y="5"/>
                      <a:pt x="31" y="7"/>
                      <a:pt x="33" y="11"/>
                    </a:cubicBezTo>
                    <a:cubicBezTo>
                      <a:pt x="34" y="15"/>
                      <a:pt x="31" y="22"/>
                      <a:pt x="28" y="25"/>
                    </a:cubicBezTo>
                    <a:cubicBezTo>
                      <a:pt x="25" y="27"/>
                      <a:pt x="19" y="32"/>
                      <a:pt x="11" y="32"/>
                    </a:cubicBezTo>
                    <a:cubicBezTo>
                      <a:pt x="4" y="31"/>
                      <a:pt x="1" y="32"/>
                      <a:pt x="1" y="26"/>
                    </a:cubicBezTo>
                    <a:cubicBezTo>
                      <a:pt x="2" y="20"/>
                      <a:pt x="0" y="8"/>
                      <a:pt x="1" y="6"/>
                    </a:cubicBezTo>
                    <a:cubicBezTo>
                      <a:pt x="3" y="4"/>
                      <a:pt x="20" y="0"/>
                      <a:pt x="22" y="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68" name="Gruppieren 267">
                <a:extLst>
                  <a:ext uri="{FF2B5EF4-FFF2-40B4-BE49-F238E27FC236}">
                    <a16:creationId xmlns:a16="http://schemas.microsoft.com/office/drawing/2014/main" id="{75D05B0C-4219-B396-55D5-0DAA21F488DB}"/>
                  </a:ext>
                </a:extLst>
              </p:cNvPr>
              <p:cNvGrpSpPr/>
              <p:nvPr/>
            </p:nvGrpSpPr>
            <p:grpSpPr>
              <a:xfrm>
                <a:off x="5490734" y="4672150"/>
                <a:ext cx="78057" cy="53975"/>
                <a:chOff x="5503863" y="4667251"/>
                <a:chExt cx="79375" cy="53975"/>
              </a:xfrm>
              <a:grpFill/>
            </p:grpSpPr>
            <p:sp>
              <p:nvSpPr>
                <p:cNvPr id="311" name="Freeform 476">
                  <a:extLst>
                    <a:ext uri="{FF2B5EF4-FFF2-40B4-BE49-F238E27FC236}">
                      <a16:creationId xmlns:a16="http://schemas.microsoft.com/office/drawing/2014/main" id="{90B2F0DE-77A4-4CA4-6C39-DCF2046BB7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03863" y="4699001"/>
                  <a:ext cx="22225" cy="22225"/>
                </a:xfrm>
                <a:custGeom>
                  <a:avLst/>
                  <a:gdLst>
                    <a:gd name="T0" fmla="*/ 2 w 19"/>
                    <a:gd name="T1" fmla="*/ 6 h 20"/>
                    <a:gd name="T2" fmla="*/ 7 w 19"/>
                    <a:gd name="T3" fmla="*/ 19 h 20"/>
                    <a:gd name="T4" fmla="*/ 18 w 19"/>
                    <a:gd name="T5" fmla="*/ 15 h 20"/>
                    <a:gd name="T6" fmla="*/ 16 w 19"/>
                    <a:gd name="T7" fmla="*/ 6 h 20"/>
                    <a:gd name="T8" fmla="*/ 8 w 19"/>
                    <a:gd name="T9" fmla="*/ 2 h 20"/>
                    <a:gd name="T10" fmla="*/ 2 w 19"/>
                    <a:gd name="T11" fmla="*/ 6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20">
                      <a:moveTo>
                        <a:pt x="2" y="6"/>
                      </a:moveTo>
                      <a:cubicBezTo>
                        <a:pt x="2" y="11"/>
                        <a:pt x="3" y="17"/>
                        <a:pt x="7" y="19"/>
                      </a:cubicBezTo>
                      <a:cubicBezTo>
                        <a:pt x="12" y="20"/>
                        <a:pt x="18" y="19"/>
                        <a:pt x="18" y="15"/>
                      </a:cubicBezTo>
                      <a:cubicBezTo>
                        <a:pt x="18" y="10"/>
                        <a:pt x="19" y="11"/>
                        <a:pt x="16" y="6"/>
                      </a:cubicBezTo>
                      <a:cubicBezTo>
                        <a:pt x="13" y="2"/>
                        <a:pt x="11" y="1"/>
                        <a:pt x="8" y="2"/>
                      </a:cubicBezTo>
                      <a:cubicBezTo>
                        <a:pt x="6" y="3"/>
                        <a:pt x="0" y="0"/>
                        <a:pt x="2" y="6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12" name="Freeform 477">
                  <a:extLst>
                    <a:ext uri="{FF2B5EF4-FFF2-40B4-BE49-F238E27FC236}">
                      <a16:creationId xmlns:a16="http://schemas.microsoft.com/office/drawing/2014/main" id="{A6BE96FF-795D-ED61-E6CC-1B07CE96E98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67363" y="4667251"/>
                  <a:ext cx="15875" cy="22225"/>
                </a:xfrm>
                <a:custGeom>
                  <a:avLst/>
                  <a:gdLst>
                    <a:gd name="T0" fmla="*/ 6 w 14"/>
                    <a:gd name="T1" fmla="*/ 6 h 18"/>
                    <a:gd name="T2" fmla="*/ 1 w 14"/>
                    <a:gd name="T3" fmla="*/ 15 h 18"/>
                    <a:gd name="T4" fmla="*/ 9 w 14"/>
                    <a:gd name="T5" fmla="*/ 18 h 18"/>
                    <a:gd name="T6" fmla="*/ 13 w 14"/>
                    <a:gd name="T7" fmla="*/ 12 h 18"/>
                    <a:gd name="T8" fmla="*/ 6 w 14"/>
                    <a:gd name="T9" fmla="*/ 6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8">
                      <a:moveTo>
                        <a:pt x="6" y="6"/>
                      </a:moveTo>
                      <a:cubicBezTo>
                        <a:pt x="4" y="8"/>
                        <a:pt x="0" y="12"/>
                        <a:pt x="1" y="15"/>
                      </a:cubicBezTo>
                      <a:cubicBezTo>
                        <a:pt x="2" y="18"/>
                        <a:pt x="6" y="18"/>
                        <a:pt x="9" y="18"/>
                      </a:cubicBezTo>
                      <a:cubicBezTo>
                        <a:pt x="11" y="17"/>
                        <a:pt x="14" y="17"/>
                        <a:pt x="13" y="12"/>
                      </a:cubicBezTo>
                      <a:cubicBezTo>
                        <a:pt x="12" y="7"/>
                        <a:pt x="11" y="0"/>
                        <a:pt x="6" y="6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69" name="Gruppieren 268">
                <a:extLst>
                  <a:ext uri="{FF2B5EF4-FFF2-40B4-BE49-F238E27FC236}">
                    <a16:creationId xmlns:a16="http://schemas.microsoft.com/office/drawing/2014/main" id="{81DAE2BE-CB22-B49E-0F84-23B29543A3D7}"/>
                  </a:ext>
                </a:extLst>
              </p:cNvPr>
              <p:cNvGrpSpPr/>
              <p:nvPr/>
            </p:nvGrpSpPr>
            <p:grpSpPr>
              <a:xfrm>
                <a:off x="5161332" y="4384813"/>
                <a:ext cx="62447" cy="63500"/>
                <a:chOff x="5168900" y="4379914"/>
                <a:chExt cx="63501" cy="63500"/>
              </a:xfrm>
              <a:grpFill/>
            </p:grpSpPr>
            <p:sp>
              <p:nvSpPr>
                <p:cNvPr id="307" name="Freeform 478">
                  <a:extLst>
                    <a:ext uri="{FF2B5EF4-FFF2-40B4-BE49-F238E27FC236}">
                      <a16:creationId xmlns:a16="http://schemas.microsoft.com/office/drawing/2014/main" id="{A6ED2BBC-A6A4-ED79-5179-69D0689E10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68900" y="4379914"/>
                  <a:ext cx="12700" cy="30163"/>
                </a:xfrm>
                <a:custGeom>
                  <a:avLst/>
                  <a:gdLst>
                    <a:gd name="T0" fmla="*/ 4 w 11"/>
                    <a:gd name="T1" fmla="*/ 7 h 26"/>
                    <a:gd name="T2" fmla="*/ 10 w 11"/>
                    <a:gd name="T3" fmla="*/ 10 h 26"/>
                    <a:gd name="T4" fmla="*/ 10 w 11"/>
                    <a:gd name="T5" fmla="*/ 24 h 26"/>
                    <a:gd name="T6" fmla="*/ 6 w 11"/>
                    <a:gd name="T7" fmla="*/ 23 h 26"/>
                    <a:gd name="T8" fmla="*/ 1 w 11"/>
                    <a:gd name="T9" fmla="*/ 16 h 26"/>
                    <a:gd name="T10" fmla="*/ 4 w 11"/>
                    <a:gd name="T11" fmla="*/ 7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" h="26">
                      <a:moveTo>
                        <a:pt x="4" y="7"/>
                      </a:moveTo>
                      <a:cubicBezTo>
                        <a:pt x="8" y="7"/>
                        <a:pt x="9" y="0"/>
                        <a:pt x="10" y="10"/>
                      </a:cubicBezTo>
                      <a:cubicBezTo>
                        <a:pt x="11" y="20"/>
                        <a:pt x="10" y="22"/>
                        <a:pt x="10" y="24"/>
                      </a:cubicBezTo>
                      <a:cubicBezTo>
                        <a:pt x="9" y="26"/>
                        <a:pt x="8" y="26"/>
                        <a:pt x="6" y="23"/>
                      </a:cubicBezTo>
                      <a:cubicBezTo>
                        <a:pt x="4" y="20"/>
                        <a:pt x="0" y="19"/>
                        <a:pt x="1" y="16"/>
                      </a:cubicBezTo>
                      <a:cubicBezTo>
                        <a:pt x="3" y="13"/>
                        <a:pt x="4" y="7"/>
                        <a:pt x="4" y="7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08" name="Freeform 479">
                  <a:extLst>
                    <a:ext uri="{FF2B5EF4-FFF2-40B4-BE49-F238E27FC236}">
                      <a16:creationId xmlns:a16="http://schemas.microsoft.com/office/drawing/2014/main" id="{607233E6-7C5C-CD2C-62F2-83B4B9BEDA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00650" y="4410076"/>
                  <a:ext cx="14288" cy="14288"/>
                </a:xfrm>
                <a:custGeom>
                  <a:avLst/>
                  <a:gdLst>
                    <a:gd name="T0" fmla="*/ 1 w 13"/>
                    <a:gd name="T1" fmla="*/ 6 h 12"/>
                    <a:gd name="T2" fmla="*/ 6 w 13"/>
                    <a:gd name="T3" fmla="*/ 9 h 12"/>
                    <a:gd name="T4" fmla="*/ 10 w 13"/>
                    <a:gd name="T5" fmla="*/ 9 h 12"/>
                    <a:gd name="T6" fmla="*/ 9 w 13"/>
                    <a:gd name="T7" fmla="*/ 3 h 12"/>
                    <a:gd name="T8" fmla="*/ 1 w 13"/>
                    <a:gd name="T9" fmla="*/ 2 h 12"/>
                    <a:gd name="T10" fmla="*/ 1 w 13"/>
                    <a:gd name="T11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12">
                      <a:moveTo>
                        <a:pt x="1" y="6"/>
                      </a:moveTo>
                      <a:cubicBezTo>
                        <a:pt x="3" y="7"/>
                        <a:pt x="4" y="7"/>
                        <a:pt x="6" y="9"/>
                      </a:cubicBezTo>
                      <a:cubicBezTo>
                        <a:pt x="8" y="12"/>
                        <a:pt x="10" y="12"/>
                        <a:pt x="10" y="9"/>
                      </a:cubicBezTo>
                      <a:cubicBezTo>
                        <a:pt x="10" y="7"/>
                        <a:pt x="13" y="4"/>
                        <a:pt x="9" y="3"/>
                      </a:cubicBezTo>
                      <a:cubicBezTo>
                        <a:pt x="6" y="1"/>
                        <a:pt x="1" y="0"/>
                        <a:pt x="1" y="2"/>
                      </a:cubicBezTo>
                      <a:cubicBezTo>
                        <a:pt x="0" y="3"/>
                        <a:pt x="0" y="3"/>
                        <a:pt x="1" y="6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09" name="Freeform 480">
                  <a:extLst>
                    <a:ext uri="{FF2B5EF4-FFF2-40B4-BE49-F238E27FC236}">
                      <a16:creationId xmlns:a16="http://schemas.microsoft.com/office/drawing/2014/main" id="{D1D65767-8C5E-FC04-1101-25EA86A465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81600" y="4416426"/>
                  <a:ext cx="9525" cy="7938"/>
                </a:xfrm>
                <a:custGeom>
                  <a:avLst/>
                  <a:gdLst>
                    <a:gd name="T0" fmla="*/ 1 w 8"/>
                    <a:gd name="T1" fmla="*/ 1 h 7"/>
                    <a:gd name="T2" fmla="*/ 8 w 8"/>
                    <a:gd name="T3" fmla="*/ 2 h 7"/>
                    <a:gd name="T4" fmla="*/ 4 w 8"/>
                    <a:gd name="T5" fmla="*/ 5 h 7"/>
                    <a:gd name="T6" fmla="*/ 1 w 8"/>
                    <a:gd name="T7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7">
                      <a:moveTo>
                        <a:pt x="1" y="1"/>
                      </a:moveTo>
                      <a:cubicBezTo>
                        <a:pt x="3" y="1"/>
                        <a:pt x="8" y="0"/>
                        <a:pt x="8" y="2"/>
                      </a:cubicBezTo>
                      <a:cubicBezTo>
                        <a:pt x="8" y="5"/>
                        <a:pt x="6" y="7"/>
                        <a:pt x="4" y="5"/>
                      </a:cubicBezTo>
                      <a:cubicBezTo>
                        <a:pt x="2" y="3"/>
                        <a:pt x="0" y="4"/>
                        <a:pt x="1" y="1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10" name="Freeform 481">
                  <a:extLst>
                    <a:ext uri="{FF2B5EF4-FFF2-40B4-BE49-F238E27FC236}">
                      <a16:creationId xmlns:a16="http://schemas.microsoft.com/office/drawing/2014/main" id="{B06E8FAB-F320-F7AD-DF7B-5D0FA33400E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21288" y="4429126"/>
                  <a:ext cx="11113" cy="14288"/>
                </a:xfrm>
                <a:custGeom>
                  <a:avLst/>
                  <a:gdLst>
                    <a:gd name="T0" fmla="*/ 3 w 10"/>
                    <a:gd name="T1" fmla="*/ 2 h 12"/>
                    <a:gd name="T2" fmla="*/ 3 w 10"/>
                    <a:gd name="T3" fmla="*/ 12 h 12"/>
                    <a:gd name="T4" fmla="*/ 7 w 10"/>
                    <a:gd name="T5" fmla="*/ 10 h 12"/>
                    <a:gd name="T6" fmla="*/ 8 w 10"/>
                    <a:gd name="T7" fmla="*/ 4 h 12"/>
                    <a:gd name="T8" fmla="*/ 3 w 10"/>
                    <a:gd name="T9" fmla="*/ 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12">
                      <a:moveTo>
                        <a:pt x="3" y="2"/>
                      </a:moveTo>
                      <a:cubicBezTo>
                        <a:pt x="3" y="5"/>
                        <a:pt x="0" y="11"/>
                        <a:pt x="3" y="12"/>
                      </a:cubicBezTo>
                      <a:cubicBezTo>
                        <a:pt x="6" y="12"/>
                        <a:pt x="5" y="12"/>
                        <a:pt x="7" y="10"/>
                      </a:cubicBezTo>
                      <a:cubicBezTo>
                        <a:pt x="8" y="8"/>
                        <a:pt x="10" y="6"/>
                        <a:pt x="8" y="4"/>
                      </a:cubicBezTo>
                      <a:cubicBezTo>
                        <a:pt x="6" y="2"/>
                        <a:pt x="2" y="0"/>
                        <a:pt x="3" y="2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0" name="Gruppieren 269">
                <a:extLst>
                  <a:ext uri="{FF2B5EF4-FFF2-40B4-BE49-F238E27FC236}">
                    <a16:creationId xmlns:a16="http://schemas.microsoft.com/office/drawing/2014/main" id="{9FEF4D36-F31E-5C7E-D732-DEA880140711}"/>
                  </a:ext>
                </a:extLst>
              </p:cNvPr>
              <p:cNvGrpSpPr/>
              <p:nvPr/>
            </p:nvGrpSpPr>
            <p:grpSpPr>
              <a:xfrm>
                <a:off x="5462633" y="4043500"/>
                <a:ext cx="46834" cy="26988"/>
                <a:chOff x="5475288" y="4038601"/>
                <a:chExt cx="47625" cy="26988"/>
              </a:xfrm>
              <a:grpFill/>
            </p:grpSpPr>
            <p:sp>
              <p:nvSpPr>
                <p:cNvPr id="305" name="Freeform 482">
                  <a:extLst>
                    <a:ext uri="{FF2B5EF4-FFF2-40B4-BE49-F238E27FC236}">
                      <a16:creationId xmlns:a16="http://schemas.microsoft.com/office/drawing/2014/main" id="{C9751EEE-3C84-9D57-2086-318AD0A88E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75288" y="4051301"/>
                  <a:ext cx="25400" cy="14288"/>
                </a:xfrm>
                <a:custGeom>
                  <a:avLst/>
                  <a:gdLst>
                    <a:gd name="T0" fmla="*/ 8 w 22"/>
                    <a:gd name="T1" fmla="*/ 8 h 11"/>
                    <a:gd name="T2" fmla="*/ 10 w 22"/>
                    <a:gd name="T3" fmla="*/ 7 h 11"/>
                    <a:gd name="T4" fmla="*/ 14 w 22"/>
                    <a:gd name="T5" fmla="*/ 9 h 11"/>
                    <a:gd name="T6" fmla="*/ 16 w 22"/>
                    <a:gd name="T7" fmla="*/ 10 h 11"/>
                    <a:gd name="T8" fmla="*/ 19 w 22"/>
                    <a:gd name="T9" fmla="*/ 9 h 11"/>
                    <a:gd name="T10" fmla="*/ 21 w 22"/>
                    <a:gd name="T11" fmla="*/ 7 h 11"/>
                    <a:gd name="T12" fmla="*/ 17 w 22"/>
                    <a:gd name="T13" fmla="*/ 3 h 11"/>
                    <a:gd name="T14" fmla="*/ 11 w 22"/>
                    <a:gd name="T15" fmla="*/ 1 h 11"/>
                    <a:gd name="T16" fmla="*/ 6 w 22"/>
                    <a:gd name="T17" fmla="*/ 1 h 11"/>
                    <a:gd name="T18" fmla="*/ 2 w 22"/>
                    <a:gd name="T19" fmla="*/ 2 h 11"/>
                    <a:gd name="T20" fmla="*/ 3 w 22"/>
                    <a:gd name="T21" fmla="*/ 6 h 11"/>
                    <a:gd name="T22" fmla="*/ 8 w 22"/>
                    <a:gd name="T23" fmla="*/ 8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2" h="11">
                      <a:moveTo>
                        <a:pt x="8" y="8"/>
                      </a:moveTo>
                      <a:cubicBezTo>
                        <a:pt x="8" y="7"/>
                        <a:pt x="8" y="6"/>
                        <a:pt x="10" y="7"/>
                      </a:cubicBezTo>
                      <a:cubicBezTo>
                        <a:pt x="12" y="8"/>
                        <a:pt x="14" y="8"/>
                        <a:pt x="14" y="9"/>
                      </a:cubicBezTo>
                      <a:cubicBezTo>
                        <a:pt x="15" y="10"/>
                        <a:pt x="15" y="11"/>
                        <a:pt x="16" y="10"/>
                      </a:cubicBezTo>
                      <a:cubicBezTo>
                        <a:pt x="17" y="10"/>
                        <a:pt x="18" y="10"/>
                        <a:pt x="19" y="9"/>
                      </a:cubicBezTo>
                      <a:cubicBezTo>
                        <a:pt x="19" y="9"/>
                        <a:pt x="22" y="8"/>
                        <a:pt x="21" y="7"/>
                      </a:cubicBezTo>
                      <a:cubicBezTo>
                        <a:pt x="20" y="5"/>
                        <a:pt x="20" y="4"/>
                        <a:pt x="17" y="3"/>
                      </a:cubicBezTo>
                      <a:cubicBezTo>
                        <a:pt x="15" y="1"/>
                        <a:pt x="14" y="2"/>
                        <a:pt x="11" y="1"/>
                      </a:cubicBezTo>
                      <a:cubicBezTo>
                        <a:pt x="7" y="0"/>
                        <a:pt x="8" y="2"/>
                        <a:pt x="6" y="1"/>
                      </a:cubicBezTo>
                      <a:cubicBezTo>
                        <a:pt x="3" y="0"/>
                        <a:pt x="3" y="0"/>
                        <a:pt x="2" y="2"/>
                      </a:cubicBezTo>
                      <a:cubicBezTo>
                        <a:pt x="2" y="4"/>
                        <a:pt x="0" y="5"/>
                        <a:pt x="3" y="6"/>
                      </a:cubicBezTo>
                      <a:cubicBezTo>
                        <a:pt x="6" y="8"/>
                        <a:pt x="7" y="9"/>
                        <a:pt x="8" y="8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06" name="Freeform 483">
                  <a:extLst>
                    <a:ext uri="{FF2B5EF4-FFF2-40B4-BE49-F238E27FC236}">
                      <a16:creationId xmlns:a16="http://schemas.microsoft.com/office/drawing/2014/main" id="{27BD6DC2-681D-A786-461E-4FDC5D3FEB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00688" y="4038601"/>
                  <a:ext cx="22225" cy="11113"/>
                </a:xfrm>
                <a:custGeom>
                  <a:avLst/>
                  <a:gdLst>
                    <a:gd name="T0" fmla="*/ 6 w 19"/>
                    <a:gd name="T1" fmla="*/ 7 h 9"/>
                    <a:gd name="T2" fmla="*/ 10 w 19"/>
                    <a:gd name="T3" fmla="*/ 8 h 9"/>
                    <a:gd name="T4" fmla="*/ 12 w 19"/>
                    <a:gd name="T5" fmla="*/ 8 h 9"/>
                    <a:gd name="T6" fmla="*/ 14 w 19"/>
                    <a:gd name="T7" fmla="*/ 9 h 9"/>
                    <a:gd name="T8" fmla="*/ 16 w 19"/>
                    <a:gd name="T9" fmla="*/ 8 h 9"/>
                    <a:gd name="T10" fmla="*/ 18 w 19"/>
                    <a:gd name="T11" fmla="*/ 6 h 9"/>
                    <a:gd name="T12" fmla="*/ 15 w 19"/>
                    <a:gd name="T13" fmla="*/ 2 h 9"/>
                    <a:gd name="T14" fmla="*/ 10 w 19"/>
                    <a:gd name="T15" fmla="*/ 2 h 9"/>
                    <a:gd name="T16" fmla="*/ 4 w 19"/>
                    <a:gd name="T17" fmla="*/ 0 h 9"/>
                    <a:gd name="T18" fmla="*/ 4 w 19"/>
                    <a:gd name="T19" fmla="*/ 3 h 9"/>
                    <a:gd name="T20" fmla="*/ 2 w 19"/>
                    <a:gd name="T21" fmla="*/ 5 h 9"/>
                    <a:gd name="T22" fmla="*/ 6 w 19"/>
                    <a:gd name="T23" fmla="*/ 7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9" h="9">
                      <a:moveTo>
                        <a:pt x="6" y="7"/>
                      </a:moveTo>
                      <a:cubicBezTo>
                        <a:pt x="7" y="6"/>
                        <a:pt x="8" y="8"/>
                        <a:pt x="10" y="8"/>
                      </a:cubicBezTo>
                      <a:cubicBezTo>
                        <a:pt x="11" y="9"/>
                        <a:pt x="12" y="7"/>
                        <a:pt x="12" y="8"/>
                      </a:cubicBezTo>
                      <a:cubicBezTo>
                        <a:pt x="12" y="8"/>
                        <a:pt x="13" y="9"/>
                        <a:pt x="14" y="9"/>
                      </a:cubicBezTo>
                      <a:cubicBezTo>
                        <a:pt x="15" y="9"/>
                        <a:pt x="16" y="9"/>
                        <a:pt x="16" y="8"/>
                      </a:cubicBezTo>
                      <a:cubicBezTo>
                        <a:pt x="16" y="7"/>
                        <a:pt x="19" y="7"/>
                        <a:pt x="18" y="6"/>
                      </a:cubicBezTo>
                      <a:cubicBezTo>
                        <a:pt x="17" y="4"/>
                        <a:pt x="17" y="3"/>
                        <a:pt x="15" y="2"/>
                      </a:cubicBezTo>
                      <a:cubicBezTo>
                        <a:pt x="12" y="1"/>
                        <a:pt x="13" y="3"/>
                        <a:pt x="10" y="2"/>
                      </a:cubicBezTo>
                      <a:cubicBezTo>
                        <a:pt x="7" y="2"/>
                        <a:pt x="6" y="1"/>
                        <a:pt x="4" y="0"/>
                      </a:cubicBezTo>
                      <a:cubicBezTo>
                        <a:pt x="2" y="0"/>
                        <a:pt x="5" y="1"/>
                        <a:pt x="4" y="3"/>
                      </a:cubicBezTo>
                      <a:cubicBezTo>
                        <a:pt x="4" y="5"/>
                        <a:pt x="0" y="4"/>
                        <a:pt x="2" y="5"/>
                      </a:cubicBezTo>
                      <a:cubicBezTo>
                        <a:pt x="5" y="7"/>
                        <a:pt x="6" y="7"/>
                        <a:pt x="6" y="7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71" name="Gruppieren 270">
                <a:extLst>
                  <a:ext uri="{FF2B5EF4-FFF2-40B4-BE49-F238E27FC236}">
                    <a16:creationId xmlns:a16="http://schemas.microsoft.com/office/drawing/2014/main" id="{4AD21AF1-4DDD-7C08-047E-F00781F7F365}"/>
                  </a:ext>
                </a:extLst>
              </p:cNvPr>
              <p:cNvGrpSpPr/>
              <p:nvPr/>
            </p:nvGrpSpPr>
            <p:grpSpPr>
              <a:xfrm>
                <a:off x="3194290" y="3446600"/>
                <a:ext cx="88986" cy="93663"/>
                <a:chOff x="3168650" y="3441701"/>
                <a:chExt cx="90488" cy="93663"/>
              </a:xfrm>
              <a:grpFill/>
            </p:grpSpPr>
            <p:sp>
              <p:nvSpPr>
                <p:cNvPr id="299" name="Freeform 484">
                  <a:extLst>
                    <a:ext uri="{FF2B5EF4-FFF2-40B4-BE49-F238E27FC236}">
                      <a16:creationId xmlns:a16="http://schemas.microsoft.com/office/drawing/2014/main" id="{3FB9C709-13CA-986A-9E84-4F517512E4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68650" y="3441701"/>
                  <a:ext cx="23813" cy="23813"/>
                </a:xfrm>
                <a:custGeom>
                  <a:avLst/>
                  <a:gdLst>
                    <a:gd name="T0" fmla="*/ 9 w 21"/>
                    <a:gd name="T1" fmla="*/ 5 h 20"/>
                    <a:gd name="T2" fmla="*/ 5 w 21"/>
                    <a:gd name="T3" fmla="*/ 13 h 20"/>
                    <a:gd name="T4" fmla="*/ 13 w 21"/>
                    <a:gd name="T5" fmla="*/ 16 h 20"/>
                    <a:gd name="T6" fmla="*/ 20 w 21"/>
                    <a:gd name="T7" fmla="*/ 16 h 20"/>
                    <a:gd name="T8" fmla="*/ 17 w 21"/>
                    <a:gd name="T9" fmla="*/ 7 h 20"/>
                    <a:gd name="T10" fmla="*/ 12 w 21"/>
                    <a:gd name="T11" fmla="*/ 2 h 20"/>
                    <a:gd name="T12" fmla="*/ 9 w 21"/>
                    <a:gd name="T13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20">
                      <a:moveTo>
                        <a:pt x="9" y="5"/>
                      </a:moveTo>
                      <a:cubicBezTo>
                        <a:pt x="6" y="9"/>
                        <a:pt x="0" y="10"/>
                        <a:pt x="5" y="13"/>
                      </a:cubicBezTo>
                      <a:cubicBezTo>
                        <a:pt x="11" y="16"/>
                        <a:pt x="9" y="12"/>
                        <a:pt x="13" y="16"/>
                      </a:cubicBezTo>
                      <a:cubicBezTo>
                        <a:pt x="17" y="19"/>
                        <a:pt x="21" y="20"/>
                        <a:pt x="20" y="16"/>
                      </a:cubicBezTo>
                      <a:cubicBezTo>
                        <a:pt x="19" y="12"/>
                        <a:pt x="17" y="11"/>
                        <a:pt x="17" y="7"/>
                      </a:cubicBezTo>
                      <a:cubicBezTo>
                        <a:pt x="17" y="3"/>
                        <a:pt x="12" y="2"/>
                        <a:pt x="12" y="2"/>
                      </a:cubicBezTo>
                      <a:cubicBezTo>
                        <a:pt x="12" y="2"/>
                        <a:pt x="7" y="0"/>
                        <a:pt x="9" y="5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00" name="Freeform 485">
                  <a:extLst>
                    <a:ext uri="{FF2B5EF4-FFF2-40B4-BE49-F238E27FC236}">
                      <a16:creationId xmlns:a16="http://schemas.microsoft.com/office/drawing/2014/main" id="{CA13E21C-8EB4-D6E8-6F93-480892E95A5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40088" y="3475039"/>
                  <a:ext cx="19050" cy="19050"/>
                </a:xfrm>
                <a:custGeom>
                  <a:avLst/>
                  <a:gdLst>
                    <a:gd name="T0" fmla="*/ 4 w 16"/>
                    <a:gd name="T1" fmla="*/ 4 h 16"/>
                    <a:gd name="T2" fmla="*/ 3 w 16"/>
                    <a:gd name="T3" fmla="*/ 10 h 16"/>
                    <a:gd name="T4" fmla="*/ 12 w 16"/>
                    <a:gd name="T5" fmla="*/ 12 h 16"/>
                    <a:gd name="T6" fmla="*/ 12 w 16"/>
                    <a:gd name="T7" fmla="*/ 3 h 16"/>
                    <a:gd name="T8" fmla="*/ 4 w 16"/>
                    <a:gd name="T9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16">
                      <a:moveTo>
                        <a:pt x="4" y="4"/>
                      </a:moveTo>
                      <a:cubicBezTo>
                        <a:pt x="5" y="8"/>
                        <a:pt x="0" y="6"/>
                        <a:pt x="3" y="10"/>
                      </a:cubicBezTo>
                      <a:cubicBezTo>
                        <a:pt x="6" y="15"/>
                        <a:pt x="9" y="16"/>
                        <a:pt x="12" y="12"/>
                      </a:cubicBezTo>
                      <a:cubicBezTo>
                        <a:pt x="14" y="9"/>
                        <a:pt x="16" y="6"/>
                        <a:pt x="12" y="3"/>
                      </a:cubicBezTo>
                      <a:cubicBezTo>
                        <a:pt x="7" y="0"/>
                        <a:pt x="5" y="3"/>
                        <a:pt x="4" y="4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01" name="Freeform 486">
                  <a:extLst>
                    <a:ext uri="{FF2B5EF4-FFF2-40B4-BE49-F238E27FC236}">
                      <a16:creationId xmlns:a16="http://schemas.microsoft.com/office/drawing/2014/main" id="{B19BE5CB-FB88-C4ED-B790-8DC7110B1C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17863" y="3505201"/>
                  <a:ext cx="14288" cy="26988"/>
                </a:xfrm>
                <a:custGeom>
                  <a:avLst/>
                  <a:gdLst>
                    <a:gd name="T0" fmla="*/ 2 w 12"/>
                    <a:gd name="T1" fmla="*/ 5 h 23"/>
                    <a:gd name="T2" fmla="*/ 2 w 12"/>
                    <a:gd name="T3" fmla="*/ 13 h 23"/>
                    <a:gd name="T4" fmla="*/ 8 w 12"/>
                    <a:gd name="T5" fmla="*/ 18 h 23"/>
                    <a:gd name="T6" fmla="*/ 9 w 12"/>
                    <a:gd name="T7" fmla="*/ 7 h 23"/>
                    <a:gd name="T8" fmla="*/ 4 w 12"/>
                    <a:gd name="T9" fmla="*/ 1 h 23"/>
                    <a:gd name="T10" fmla="*/ 2 w 12"/>
                    <a:gd name="T11" fmla="*/ 5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2" h="23">
                      <a:moveTo>
                        <a:pt x="2" y="5"/>
                      </a:moveTo>
                      <a:cubicBezTo>
                        <a:pt x="3" y="8"/>
                        <a:pt x="1" y="9"/>
                        <a:pt x="2" y="13"/>
                      </a:cubicBezTo>
                      <a:cubicBezTo>
                        <a:pt x="4" y="17"/>
                        <a:pt x="6" y="23"/>
                        <a:pt x="8" y="18"/>
                      </a:cubicBezTo>
                      <a:cubicBezTo>
                        <a:pt x="10" y="13"/>
                        <a:pt x="12" y="11"/>
                        <a:pt x="9" y="7"/>
                      </a:cubicBezTo>
                      <a:cubicBezTo>
                        <a:pt x="7" y="3"/>
                        <a:pt x="5" y="1"/>
                        <a:pt x="4" y="1"/>
                      </a:cubicBezTo>
                      <a:cubicBezTo>
                        <a:pt x="2" y="0"/>
                        <a:pt x="0" y="4"/>
                        <a:pt x="2" y="5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02" name="Freeform 487">
                  <a:extLst>
                    <a:ext uri="{FF2B5EF4-FFF2-40B4-BE49-F238E27FC236}">
                      <a16:creationId xmlns:a16="http://schemas.microsoft.com/office/drawing/2014/main" id="{4AF0FC33-8367-1B4E-15AA-9CBD3284DD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4050" y="3511551"/>
                  <a:ext cx="11113" cy="23813"/>
                </a:xfrm>
                <a:custGeom>
                  <a:avLst/>
                  <a:gdLst>
                    <a:gd name="T0" fmla="*/ 3 w 10"/>
                    <a:gd name="T1" fmla="*/ 4 h 19"/>
                    <a:gd name="T2" fmla="*/ 4 w 10"/>
                    <a:gd name="T3" fmla="*/ 14 h 19"/>
                    <a:gd name="T4" fmla="*/ 10 w 10"/>
                    <a:gd name="T5" fmla="*/ 14 h 19"/>
                    <a:gd name="T6" fmla="*/ 6 w 10"/>
                    <a:gd name="T7" fmla="*/ 2 h 19"/>
                    <a:gd name="T8" fmla="*/ 3 w 10"/>
                    <a:gd name="T9" fmla="*/ 4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" h="19">
                      <a:moveTo>
                        <a:pt x="3" y="4"/>
                      </a:moveTo>
                      <a:cubicBezTo>
                        <a:pt x="6" y="9"/>
                        <a:pt x="2" y="12"/>
                        <a:pt x="4" y="14"/>
                      </a:cubicBezTo>
                      <a:cubicBezTo>
                        <a:pt x="6" y="15"/>
                        <a:pt x="10" y="19"/>
                        <a:pt x="10" y="14"/>
                      </a:cubicBezTo>
                      <a:cubicBezTo>
                        <a:pt x="10" y="8"/>
                        <a:pt x="8" y="4"/>
                        <a:pt x="6" y="2"/>
                      </a:cubicBezTo>
                      <a:cubicBezTo>
                        <a:pt x="5" y="0"/>
                        <a:pt x="0" y="0"/>
                        <a:pt x="3" y="4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03" name="Freeform 488">
                  <a:extLst>
                    <a:ext uri="{FF2B5EF4-FFF2-40B4-BE49-F238E27FC236}">
                      <a16:creationId xmlns:a16="http://schemas.microsoft.com/office/drawing/2014/main" id="{ED9427FB-2D4E-8668-C56F-303580208E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00400" y="3459164"/>
                  <a:ext cx="14288" cy="19050"/>
                </a:xfrm>
                <a:custGeom>
                  <a:avLst/>
                  <a:gdLst>
                    <a:gd name="T0" fmla="*/ 10 w 13"/>
                    <a:gd name="T1" fmla="*/ 6 h 16"/>
                    <a:gd name="T2" fmla="*/ 1 w 13"/>
                    <a:gd name="T3" fmla="*/ 6 h 16"/>
                    <a:gd name="T4" fmla="*/ 5 w 13"/>
                    <a:gd name="T5" fmla="*/ 14 h 16"/>
                    <a:gd name="T6" fmla="*/ 13 w 13"/>
                    <a:gd name="T7" fmla="*/ 12 h 16"/>
                    <a:gd name="T8" fmla="*/ 10 w 13"/>
                    <a:gd name="T9" fmla="*/ 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6">
                      <a:moveTo>
                        <a:pt x="10" y="6"/>
                      </a:moveTo>
                      <a:cubicBezTo>
                        <a:pt x="5" y="5"/>
                        <a:pt x="0" y="0"/>
                        <a:pt x="1" y="6"/>
                      </a:cubicBezTo>
                      <a:cubicBezTo>
                        <a:pt x="2" y="13"/>
                        <a:pt x="2" y="14"/>
                        <a:pt x="5" y="14"/>
                      </a:cubicBezTo>
                      <a:cubicBezTo>
                        <a:pt x="9" y="14"/>
                        <a:pt x="12" y="16"/>
                        <a:pt x="13" y="12"/>
                      </a:cubicBezTo>
                      <a:cubicBezTo>
                        <a:pt x="13" y="8"/>
                        <a:pt x="11" y="10"/>
                        <a:pt x="10" y="6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04" name="Freeform 489">
                  <a:extLst>
                    <a:ext uri="{FF2B5EF4-FFF2-40B4-BE49-F238E27FC236}">
                      <a16:creationId xmlns:a16="http://schemas.microsoft.com/office/drawing/2014/main" id="{759BF06B-9CD4-B5D3-2F03-6FCCFD2242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35325" y="3505201"/>
                  <a:ext cx="14288" cy="19050"/>
                </a:xfrm>
                <a:custGeom>
                  <a:avLst/>
                  <a:gdLst>
                    <a:gd name="T0" fmla="*/ 1 w 12"/>
                    <a:gd name="T1" fmla="*/ 5 h 16"/>
                    <a:gd name="T2" fmla="*/ 5 w 12"/>
                    <a:gd name="T3" fmla="*/ 15 h 16"/>
                    <a:gd name="T4" fmla="*/ 10 w 12"/>
                    <a:gd name="T5" fmla="*/ 10 h 16"/>
                    <a:gd name="T6" fmla="*/ 5 w 12"/>
                    <a:gd name="T7" fmla="*/ 4 h 16"/>
                    <a:gd name="T8" fmla="*/ 1 w 12"/>
                    <a:gd name="T9" fmla="*/ 5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6">
                      <a:moveTo>
                        <a:pt x="1" y="5"/>
                      </a:moveTo>
                      <a:cubicBezTo>
                        <a:pt x="1" y="9"/>
                        <a:pt x="2" y="14"/>
                        <a:pt x="5" y="15"/>
                      </a:cubicBezTo>
                      <a:cubicBezTo>
                        <a:pt x="8" y="16"/>
                        <a:pt x="12" y="13"/>
                        <a:pt x="10" y="10"/>
                      </a:cubicBezTo>
                      <a:cubicBezTo>
                        <a:pt x="8" y="7"/>
                        <a:pt x="10" y="8"/>
                        <a:pt x="5" y="4"/>
                      </a:cubicBezTo>
                      <a:cubicBezTo>
                        <a:pt x="0" y="0"/>
                        <a:pt x="4" y="1"/>
                        <a:pt x="1" y="5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72" name="Freeform 652">
                <a:extLst>
                  <a:ext uri="{FF2B5EF4-FFF2-40B4-BE49-F238E27FC236}">
                    <a16:creationId xmlns:a16="http://schemas.microsoft.com/office/drawing/2014/main" id="{D83DCA69-AC51-74F4-678E-6FB4B357F2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5937" y="2944950"/>
                <a:ext cx="21856" cy="42863"/>
              </a:xfrm>
              <a:custGeom>
                <a:avLst/>
                <a:gdLst>
                  <a:gd name="T0" fmla="*/ 18 w 18"/>
                  <a:gd name="T1" fmla="*/ 21 h 36"/>
                  <a:gd name="T2" fmla="*/ 15 w 18"/>
                  <a:gd name="T3" fmla="*/ 32 h 36"/>
                  <a:gd name="T4" fmla="*/ 9 w 18"/>
                  <a:gd name="T5" fmla="*/ 34 h 36"/>
                  <a:gd name="T6" fmla="*/ 3 w 18"/>
                  <a:gd name="T7" fmla="*/ 35 h 36"/>
                  <a:gd name="T8" fmla="*/ 3 w 18"/>
                  <a:gd name="T9" fmla="*/ 30 h 36"/>
                  <a:gd name="T10" fmla="*/ 8 w 18"/>
                  <a:gd name="T11" fmla="*/ 25 h 36"/>
                  <a:gd name="T12" fmla="*/ 3 w 18"/>
                  <a:gd name="T13" fmla="*/ 21 h 36"/>
                  <a:gd name="T14" fmla="*/ 2 w 18"/>
                  <a:gd name="T15" fmla="*/ 16 h 36"/>
                  <a:gd name="T16" fmla="*/ 3 w 18"/>
                  <a:gd name="T17" fmla="*/ 9 h 36"/>
                  <a:gd name="T18" fmla="*/ 5 w 18"/>
                  <a:gd name="T19" fmla="*/ 3 h 36"/>
                  <a:gd name="T20" fmla="*/ 12 w 18"/>
                  <a:gd name="T21" fmla="*/ 4 h 36"/>
                  <a:gd name="T22" fmla="*/ 16 w 18"/>
                  <a:gd name="T23" fmla="*/ 7 h 36"/>
                  <a:gd name="T24" fmla="*/ 16 w 18"/>
                  <a:gd name="T25" fmla="*/ 12 h 36"/>
                  <a:gd name="T26" fmla="*/ 18 w 18"/>
                  <a:gd name="T27" fmla="*/ 2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8" h="36">
                    <a:moveTo>
                      <a:pt x="18" y="21"/>
                    </a:moveTo>
                    <a:cubicBezTo>
                      <a:pt x="18" y="25"/>
                      <a:pt x="15" y="27"/>
                      <a:pt x="15" y="32"/>
                    </a:cubicBezTo>
                    <a:cubicBezTo>
                      <a:pt x="14" y="32"/>
                      <a:pt x="12" y="33"/>
                      <a:pt x="9" y="34"/>
                    </a:cubicBezTo>
                    <a:cubicBezTo>
                      <a:pt x="6" y="36"/>
                      <a:pt x="5" y="36"/>
                      <a:pt x="3" y="35"/>
                    </a:cubicBezTo>
                    <a:cubicBezTo>
                      <a:pt x="2" y="34"/>
                      <a:pt x="3" y="31"/>
                      <a:pt x="3" y="30"/>
                    </a:cubicBezTo>
                    <a:cubicBezTo>
                      <a:pt x="4" y="29"/>
                      <a:pt x="6" y="27"/>
                      <a:pt x="8" y="25"/>
                    </a:cubicBezTo>
                    <a:cubicBezTo>
                      <a:pt x="10" y="22"/>
                      <a:pt x="6" y="23"/>
                      <a:pt x="3" y="21"/>
                    </a:cubicBezTo>
                    <a:cubicBezTo>
                      <a:pt x="0" y="19"/>
                      <a:pt x="3" y="20"/>
                      <a:pt x="2" y="16"/>
                    </a:cubicBezTo>
                    <a:cubicBezTo>
                      <a:pt x="1" y="12"/>
                      <a:pt x="3" y="12"/>
                      <a:pt x="3" y="9"/>
                    </a:cubicBezTo>
                    <a:cubicBezTo>
                      <a:pt x="3" y="6"/>
                      <a:pt x="4" y="5"/>
                      <a:pt x="5" y="3"/>
                    </a:cubicBezTo>
                    <a:cubicBezTo>
                      <a:pt x="6" y="0"/>
                      <a:pt x="8" y="2"/>
                      <a:pt x="12" y="4"/>
                    </a:cubicBezTo>
                    <a:cubicBezTo>
                      <a:pt x="15" y="6"/>
                      <a:pt x="14" y="6"/>
                      <a:pt x="16" y="7"/>
                    </a:cubicBezTo>
                    <a:cubicBezTo>
                      <a:pt x="16" y="9"/>
                      <a:pt x="16" y="11"/>
                      <a:pt x="16" y="12"/>
                    </a:cubicBezTo>
                    <a:cubicBezTo>
                      <a:pt x="18" y="14"/>
                      <a:pt x="17" y="17"/>
                      <a:pt x="18" y="2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3" name="Freeform 653">
                <a:extLst>
                  <a:ext uri="{FF2B5EF4-FFF2-40B4-BE49-F238E27FC236}">
                    <a16:creationId xmlns:a16="http://schemas.microsoft.com/office/drawing/2014/main" id="{9FBDAA8E-4F6A-7B39-3EFF-BFC03BAC28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62113" y="2833825"/>
                <a:ext cx="64007" cy="68263"/>
              </a:xfrm>
              <a:custGeom>
                <a:avLst/>
                <a:gdLst>
                  <a:gd name="T0" fmla="*/ 55 w 56"/>
                  <a:gd name="T1" fmla="*/ 23 h 58"/>
                  <a:gd name="T2" fmla="*/ 48 w 56"/>
                  <a:gd name="T3" fmla="*/ 37 h 58"/>
                  <a:gd name="T4" fmla="*/ 42 w 56"/>
                  <a:gd name="T5" fmla="*/ 50 h 58"/>
                  <a:gd name="T6" fmla="*/ 37 w 56"/>
                  <a:gd name="T7" fmla="*/ 55 h 58"/>
                  <a:gd name="T8" fmla="*/ 27 w 56"/>
                  <a:gd name="T9" fmla="*/ 57 h 58"/>
                  <a:gd name="T10" fmla="*/ 30 w 56"/>
                  <a:gd name="T11" fmla="*/ 46 h 58"/>
                  <a:gd name="T12" fmla="*/ 14 w 56"/>
                  <a:gd name="T13" fmla="*/ 38 h 58"/>
                  <a:gd name="T14" fmla="*/ 8 w 56"/>
                  <a:gd name="T15" fmla="*/ 30 h 58"/>
                  <a:gd name="T16" fmla="*/ 1 w 56"/>
                  <a:gd name="T17" fmla="*/ 16 h 58"/>
                  <a:gd name="T18" fmla="*/ 0 w 56"/>
                  <a:gd name="T19" fmla="*/ 14 h 58"/>
                  <a:gd name="T20" fmla="*/ 7 w 56"/>
                  <a:gd name="T21" fmla="*/ 6 h 58"/>
                  <a:gd name="T22" fmla="*/ 32 w 56"/>
                  <a:gd name="T23" fmla="*/ 3 h 58"/>
                  <a:gd name="T24" fmla="*/ 50 w 56"/>
                  <a:gd name="T25" fmla="*/ 14 h 58"/>
                  <a:gd name="T26" fmla="*/ 55 w 56"/>
                  <a:gd name="T27" fmla="*/ 2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58">
                    <a:moveTo>
                      <a:pt x="55" y="23"/>
                    </a:moveTo>
                    <a:cubicBezTo>
                      <a:pt x="54" y="31"/>
                      <a:pt x="50" y="35"/>
                      <a:pt x="48" y="37"/>
                    </a:cubicBezTo>
                    <a:cubicBezTo>
                      <a:pt x="47" y="40"/>
                      <a:pt x="42" y="46"/>
                      <a:pt x="42" y="50"/>
                    </a:cubicBezTo>
                    <a:cubicBezTo>
                      <a:pt x="42" y="54"/>
                      <a:pt x="44" y="58"/>
                      <a:pt x="37" y="55"/>
                    </a:cubicBezTo>
                    <a:cubicBezTo>
                      <a:pt x="32" y="54"/>
                      <a:pt x="29" y="55"/>
                      <a:pt x="27" y="57"/>
                    </a:cubicBezTo>
                    <a:cubicBezTo>
                      <a:pt x="23" y="49"/>
                      <a:pt x="31" y="50"/>
                      <a:pt x="30" y="46"/>
                    </a:cubicBezTo>
                    <a:cubicBezTo>
                      <a:pt x="30" y="42"/>
                      <a:pt x="21" y="40"/>
                      <a:pt x="14" y="38"/>
                    </a:cubicBezTo>
                    <a:cubicBezTo>
                      <a:pt x="7" y="36"/>
                      <a:pt x="8" y="33"/>
                      <a:pt x="8" y="30"/>
                    </a:cubicBezTo>
                    <a:cubicBezTo>
                      <a:pt x="7" y="27"/>
                      <a:pt x="3" y="22"/>
                      <a:pt x="1" y="16"/>
                    </a:cubicBezTo>
                    <a:cubicBezTo>
                      <a:pt x="1" y="15"/>
                      <a:pt x="0" y="14"/>
                      <a:pt x="0" y="14"/>
                    </a:cubicBezTo>
                    <a:cubicBezTo>
                      <a:pt x="1" y="12"/>
                      <a:pt x="2" y="9"/>
                      <a:pt x="7" y="6"/>
                    </a:cubicBezTo>
                    <a:cubicBezTo>
                      <a:pt x="15" y="2"/>
                      <a:pt x="27" y="0"/>
                      <a:pt x="32" y="3"/>
                    </a:cubicBezTo>
                    <a:cubicBezTo>
                      <a:pt x="37" y="6"/>
                      <a:pt x="45" y="12"/>
                      <a:pt x="50" y="14"/>
                    </a:cubicBezTo>
                    <a:cubicBezTo>
                      <a:pt x="54" y="16"/>
                      <a:pt x="56" y="15"/>
                      <a:pt x="55" y="2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4" name="Freeform 657">
                <a:extLst>
                  <a:ext uri="{FF2B5EF4-FFF2-40B4-BE49-F238E27FC236}">
                    <a16:creationId xmlns:a16="http://schemas.microsoft.com/office/drawing/2014/main" id="{5E3C3826-32D2-779B-06CA-B1867A5A04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24992" y="2795725"/>
                <a:ext cx="432438" cy="441325"/>
              </a:xfrm>
              <a:custGeom>
                <a:avLst/>
                <a:gdLst>
                  <a:gd name="T0" fmla="*/ 367 w 374"/>
                  <a:gd name="T1" fmla="*/ 49 h 375"/>
                  <a:gd name="T2" fmla="*/ 336 w 374"/>
                  <a:gd name="T3" fmla="*/ 72 h 375"/>
                  <a:gd name="T4" fmla="*/ 289 w 374"/>
                  <a:gd name="T5" fmla="*/ 70 h 375"/>
                  <a:gd name="T6" fmla="*/ 294 w 374"/>
                  <a:gd name="T7" fmla="*/ 94 h 375"/>
                  <a:gd name="T8" fmla="*/ 314 w 374"/>
                  <a:gd name="T9" fmla="*/ 126 h 375"/>
                  <a:gd name="T10" fmla="*/ 323 w 374"/>
                  <a:gd name="T11" fmla="*/ 146 h 375"/>
                  <a:gd name="T12" fmla="*/ 309 w 374"/>
                  <a:gd name="T13" fmla="*/ 184 h 375"/>
                  <a:gd name="T14" fmla="*/ 298 w 374"/>
                  <a:gd name="T15" fmla="*/ 205 h 375"/>
                  <a:gd name="T16" fmla="*/ 275 w 374"/>
                  <a:gd name="T17" fmla="*/ 245 h 375"/>
                  <a:gd name="T18" fmla="*/ 238 w 374"/>
                  <a:gd name="T19" fmla="*/ 254 h 375"/>
                  <a:gd name="T20" fmla="*/ 229 w 374"/>
                  <a:gd name="T21" fmla="*/ 295 h 375"/>
                  <a:gd name="T22" fmla="*/ 250 w 374"/>
                  <a:gd name="T23" fmla="*/ 323 h 375"/>
                  <a:gd name="T24" fmla="*/ 262 w 374"/>
                  <a:gd name="T25" fmla="*/ 360 h 375"/>
                  <a:gd name="T26" fmla="*/ 240 w 374"/>
                  <a:gd name="T27" fmla="*/ 364 h 375"/>
                  <a:gd name="T28" fmla="*/ 211 w 374"/>
                  <a:gd name="T29" fmla="*/ 358 h 375"/>
                  <a:gd name="T30" fmla="*/ 201 w 374"/>
                  <a:gd name="T31" fmla="*/ 369 h 375"/>
                  <a:gd name="T32" fmla="*/ 190 w 374"/>
                  <a:gd name="T33" fmla="*/ 375 h 375"/>
                  <a:gd name="T34" fmla="*/ 171 w 374"/>
                  <a:gd name="T35" fmla="*/ 363 h 375"/>
                  <a:gd name="T36" fmla="*/ 158 w 374"/>
                  <a:gd name="T37" fmla="*/ 345 h 375"/>
                  <a:gd name="T38" fmla="*/ 148 w 374"/>
                  <a:gd name="T39" fmla="*/ 328 h 375"/>
                  <a:gd name="T40" fmla="*/ 124 w 374"/>
                  <a:gd name="T41" fmla="*/ 330 h 375"/>
                  <a:gd name="T42" fmla="*/ 107 w 374"/>
                  <a:gd name="T43" fmla="*/ 334 h 375"/>
                  <a:gd name="T44" fmla="*/ 94 w 374"/>
                  <a:gd name="T45" fmla="*/ 331 h 375"/>
                  <a:gd name="T46" fmla="*/ 75 w 374"/>
                  <a:gd name="T47" fmla="*/ 334 h 375"/>
                  <a:gd name="T48" fmla="*/ 50 w 374"/>
                  <a:gd name="T49" fmla="*/ 335 h 375"/>
                  <a:gd name="T50" fmla="*/ 35 w 374"/>
                  <a:gd name="T51" fmla="*/ 339 h 375"/>
                  <a:gd name="T52" fmla="*/ 33 w 374"/>
                  <a:gd name="T53" fmla="*/ 329 h 375"/>
                  <a:gd name="T54" fmla="*/ 44 w 374"/>
                  <a:gd name="T55" fmla="*/ 304 h 375"/>
                  <a:gd name="T56" fmla="*/ 64 w 374"/>
                  <a:gd name="T57" fmla="*/ 293 h 375"/>
                  <a:gd name="T58" fmla="*/ 57 w 374"/>
                  <a:gd name="T59" fmla="*/ 278 h 375"/>
                  <a:gd name="T60" fmla="*/ 35 w 374"/>
                  <a:gd name="T61" fmla="*/ 243 h 375"/>
                  <a:gd name="T62" fmla="*/ 3 w 374"/>
                  <a:gd name="T63" fmla="*/ 212 h 375"/>
                  <a:gd name="T64" fmla="*/ 19 w 374"/>
                  <a:gd name="T65" fmla="*/ 211 h 375"/>
                  <a:gd name="T66" fmla="*/ 79 w 374"/>
                  <a:gd name="T67" fmla="*/ 216 h 375"/>
                  <a:gd name="T68" fmla="*/ 115 w 374"/>
                  <a:gd name="T69" fmla="*/ 208 h 375"/>
                  <a:gd name="T70" fmla="*/ 127 w 374"/>
                  <a:gd name="T71" fmla="*/ 188 h 375"/>
                  <a:gd name="T72" fmla="*/ 142 w 374"/>
                  <a:gd name="T73" fmla="*/ 164 h 375"/>
                  <a:gd name="T74" fmla="*/ 156 w 374"/>
                  <a:gd name="T75" fmla="*/ 161 h 375"/>
                  <a:gd name="T76" fmla="*/ 171 w 374"/>
                  <a:gd name="T77" fmla="*/ 151 h 375"/>
                  <a:gd name="T78" fmla="*/ 189 w 374"/>
                  <a:gd name="T79" fmla="*/ 151 h 375"/>
                  <a:gd name="T80" fmla="*/ 191 w 374"/>
                  <a:gd name="T81" fmla="*/ 127 h 375"/>
                  <a:gd name="T82" fmla="*/ 204 w 374"/>
                  <a:gd name="T83" fmla="*/ 103 h 375"/>
                  <a:gd name="T84" fmla="*/ 223 w 374"/>
                  <a:gd name="T85" fmla="*/ 85 h 375"/>
                  <a:gd name="T86" fmla="*/ 225 w 374"/>
                  <a:gd name="T87" fmla="*/ 42 h 375"/>
                  <a:gd name="T88" fmla="*/ 231 w 374"/>
                  <a:gd name="T89" fmla="*/ 15 h 375"/>
                  <a:gd name="T90" fmla="*/ 264 w 374"/>
                  <a:gd name="T91" fmla="*/ 9 h 375"/>
                  <a:gd name="T92" fmla="*/ 283 w 374"/>
                  <a:gd name="T93" fmla="*/ 4 h 375"/>
                  <a:gd name="T94" fmla="*/ 315 w 374"/>
                  <a:gd name="T95" fmla="*/ 14 h 375"/>
                  <a:gd name="T96" fmla="*/ 326 w 374"/>
                  <a:gd name="T97" fmla="*/ 32 h 375"/>
                  <a:gd name="T98" fmla="*/ 341 w 374"/>
                  <a:gd name="T99" fmla="*/ 37 h 375"/>
                  <a:gd name="T100" fmla="*/ 374 w 374"/>
                  <a:gd name="T101" fmla="*/ 47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74" h="375">
                    <a:moveTo>
                      <a:pt x="374" y="47"/>
                    </a:moveTo>
                    <a:cubicBezTo>
                      <a:pt x="372" y="48"/>
                      <a:pt x="370" y="49"/>
                      <a:pt x="367" y="49"/>
                    </a:cubicBezTo>
                    <a:cubicBezTo>
                      <a:pt x="361" y="50"/>
                      <a:pt x="359" y="57"/>
                      <a:pt x="353" y="63"/>
                    </a:cubicBezTo>
                    <a:cubicBezTo>
                      <a:pt x="348" y="69"/>
                      <a:pt x="342" y="71"/>
                      <a:pt x="336" y="72"/>
                    </a:cubicBezTo>
                    <a:cubicBezTo>
                      <a:pt x="331" y="73"/>
                      <a:pt x="322" y="75"/>
                      <a:pt x="315" y="73"/>
                    </a:cubicBezTo>
                    <a:cubicBezTo>
                      <a:pt x="309" y="71"/>
                      <a:pt x="295" y="69"/>
                      <a:pt x="289" y="70"/>
                    </a:cubicBezTo>
                    <a:cubicBezTo>
                      <a:pt x="283" y="72"/>
                      <a:pt x="285" y="87"/>
                      <a:pt x="291" y="88"/>
                    </a:cubicBezTo>
                    <a:cubicBezTo>
                      <a:pt x="298" y="88"/>
                      <a:pt x="300" y="91"/>
                      <a:pt x="294" y="94"/>
                    </a:cubicBezTo>
                    <a:cubicBezTo>
                      <a:pt x="289" y="97"/>
                      <a:pt x="293" y="106"/>
                      <a:pt x="299" y="111"/>
                    </a:cubicBezTo>
                    <a:cubicBezTo>
                      <a:pt x="305" y="117"/>
                      <a:pt x="311" y="120"/>
                      <a:pt x="314" y="126"/>
                    </a:cubicBezTo>
                    <a:cubicBezTo>
                      <a:pt x="318" y="131"/>
                      <a:pt x="324" y="129"/>
                      <a:pt x="332" y="132"/>
                    </a:cubicBezTo>
                    <a:cubicBezTo>
                      <a:pt x="340" y="135"/>
                      <a:pt x="328" y="143"/>
                      <a:pt x="323" y="146"/>
                    </a:cubicBezTo>
                    <a:cubicBezTo>
                      <a:pt x="317" y="149"/>
                      <a:pt x="319" y="158"/>
                      <a:pt x="321" y="166"/>
                    </a:cubicBezTo>
                    <a:cubicBezTo>
                      <a:pt x="322" y="174"/>
                      <a:pt x="319" y="179"/>
                      <a:pt x="309" y="184"/>
                    </a:cubicBezTo>
                    <a:cubicBezTo>
                      <a:pt x="299" y="189"/>
                      <a:pt x="311" y="192"/>
                      <a:pt x="309" y="196"/>
                    </a:cubicBezTo>
                    <a:cubicBezTo>
                      <a:pt x="307" y="201"/>
                      <a:pt x="301" y="200"/>
                      <a:pt x="298" y="205"/>
                    </a:cubicBezTo>
                    <a:cubicBezTo>
                      <a:pt x="294" y="211"/>
                      <a:pt x="297" y="213"/>
                      <a:pt x="292" y="225"/>
                    </a:cubicBezTo>
                    <a:cubicBezTo>
                      <a:pt x="287" y="238"/>
                      <a:pt x="277" y="236"/>
                      <a:pt x="275" y="245"/>
                    </a:cubicBezTo>
                    <a:cubicBezTo>
                      <a:pt x="273" y="253"/>
                      <a:pt x="268" y="259"/>
                      <a:pt x="258" y="262"/>
                    </a:cubicBezTo>
                    <a:cubicBezTo>
                      <a:pt x="248" y="266"/>
                      <a:pt x="242" y="259"/>
                      <a:pt x="238" y="254"/>
                    </a:cubicBezTo>
                    <a:cubicBezTo>
                      <a:pt x="235" y="248"/>
                      <a:pt x="227" y="267"/>
                      <a:pt x="219" y="279"/>
                    </a:cubicBezTo>
                    <a:cubicBezTo>
                      <a:pt x="210" y="291"/>
                      <a:pt x="221" y="292"/>
                      <a:pt x="229" y="295"/>
                    </a:cubicBezTo>
                    <a:cubicBezTo>
                      <a:pt x="237" y="299"/>
                      <a:pt x="239" y="308"/>
                      <a:pt x="238" y="315"/>
                    </a:cubicBezTo>
                    <a:cubicBezTo>
                      <a:pt x="238" y="323"/>
                      <a:pt x="244" y="322"/>
                      <a:pt x="250" y="323"/>
                    </a:cubicBezTo>
                    <a:cubicBezTo>
                      <a:pt x="256" y="324"/>
                      <a:pt x="258" y="337"/>
                      <a:pt x="262" y="343"/>
                    </a:cubicBezTo>
                    <a:cubicBezTo>
                      <a:pt x="266" y="350"/>
                      <a:pt x="264" y="355"/>
                      <a:pt x="262" y="360"/>
                    </a:cubicBezTo>
                    <a:cubicBezTo>
                      <a:pt x="260" y="366"/>
                      <a:pt x="253" y="360"/>
                      <a:pt x="252" y="358"/>
                    </a:cubicBezTo>
                    <a:cubicBezTo>
                      <a:pt x="251" y="356"/>
                      <a:pt x="244" y="360"/>
                      <a:pt x="240" y="364"/>
                    </a:cubicBezTo>
                    <a:cubicBezTo>
                      <a:pt x="235" y="369"/>
                      <a:pt x="231" y="365"/>
                      <a:pt x="228" y="362"/>
                    </a:cubicBezTo>
                    <a:cubicBezTo>
                      <a:pt x="225" y="360"/>
                      <a:pt x="217" y="360"/>
                      <a:pt x="211" y="358"/>
                    </a:cubicBezTo>
                    <a:cubicBezTo>
                      <a:pt x="204" y="356"/>
                      <a:pt x="208" y="359"/>
                      <a:pt x="208" y="365"/>
                    </a:cubicBezTo>
                    <a:cubicBezTo>
                      <a:pt x="207" y="372"/>
                      <a:pt x="204" y="369"/>
                      <a:pt x="201" y="369"/>
                    </a:cubicBezTo>
                    <a:cubicBezTo>
                      <a:pt x="198" y="369"/>
                      <a:pt x="197" y="371"/>
                      <a:pt x="194" y="373"/>
                    </a:cubicBezTo>
                    <a:cubicBezTo>
                      <a:pt x="193" y="374"/>
                      <a:pt x="192" y="375"/>
                      <a:pt x="190" y="375"/>
                    </a:cubicBezTo>
                    <a:cubicBezTo>
                      <a:pt x="187" y="371"/>
                      <a:pt x="185" y="374"/>
                      <a:pt x="182" y="371"/>
                    </a:cubicBezTo>
                    <a:cubicBezTo>
                      <a:pt x="179" y="368"/>
                      <a:pt x="172" y="368"/>
                      <a:pt x="171" y="363"/>
                    </a:cubicBezTo>
                    <a:cubicBezTo>
                      <a:pt x="171" y="358"/>
                      <a:pt x="174" y="356"/>
                      <a:pt x="169" y="351"/>
                    </a:cubicBezTo>
                    <a:cubicBezTo>
                      <a:pt x="164" y="346"/>
                      <a:pt x="162" y="348"/>
                      <a:pt x="158" y="345"/>
                    </a:cubicBezTo>
                    <a:cubicBezTo>
                      <a:pt x="155" y="343"/>
                      <a:pt x="155" y="343"/>
                      <a:pt x="154" y="339"/>
                    </a:cubicBezTo>
                    <a:cubicBezTo>
                      <a:pt x="154" y="335"/>
                      <a:pt x="156" y="328"/>
                      <a:pt x="148" y="328"/>
                    </a:cubicBezTo>
                    <a:cubicBezTo>
                      <a:pt x="140" y="328"/>
                      <a:pt x="139" y="328"/>
                      <a:pt x="138" y="330"/>
                    </a:cubicBezTo>
                    <a:cubicBezTo>
                      <a:pt x="136" y="331"/>
                      <a:pt x="127" y="330"/>
                      <a:pt x="124" y="330"/>
                    </a:cubicBezTo>
                    <a:cubicBezTo>
                      <a:pt x="120" y="330"/>
                      <a:pt x="121" y="329"/>
                      <a:pt x="116" y="330"/>
                    </a:cubicBezTo>
                    <a:cubicBezTo>
                      <a:pt x="112" y="332"/>
                      <a:pt x="108" y="332"/>
                      <a:pt x="107" y="334"/>
                    </a:cubicBezTo>
                    <a:cubicBezTo>
                      <a:pt x="105" y="337"/>
                      <a:pt x="109" y="338"/>
                      <a:pt x="101" y="334"/>
                    </a:cubicBezTo>
                    <a:cubicBezTo>
                      <a:pt x="94" y="331"/>
                      <a:pt x="100" y="332"/>
                      <a:pt x="94" y="331"/>
                    </a:cubicBezTo>
                    <a:cubicBezTo>
                      <a:pt x="88" y="330"/>
                      <a:pt x="84" y="328"/>
                      <a:pt x="80" y="329"/>
                    </a:cubicBezTo>
                    <a:cubicBezTo>
                      <a:pt x="76" y="331"/>
                      <a:pt x="77" y="334"/>
                      <a:pt x="75" y="334"/>
                    </a:cubicBezTo>
                    <a:cubicBezTo>
                      <a:pt x="73" y="335"/>
                      <a:pt x="71" y="335"/>
                      <a:pt x="63" y="335"/>
                    </a:cubicBezTo>
                    <a:cubicBezTo>
                      <a:pt x="56" y="335"/>
                      <a:pt x="53" y="333"/>
                      <a:pt x="50" y="335"/>
                    </a:cubicBezTo>
                    <a:cubicBezTo>
                      <a:pt x="48" y="337"/>
                      <a:pt x="46" y="335"/>
                      <a:pt x="43" y="337"/>
                    </a:cubicBezTo>
                    <a:cubicBezTo>
                      <a:pt x="40" y="339"/>
                      <a:pt x="36" y="340"/>
                      <a:pt x="35" y="339"/>
                    </a:cubicBezTo>
                    <a:cubicBezTo>
                      <a:pt x="34" y="338"/>
                      <a:pt x="33" y="337"/>
                      <a:pt x="32" y="337"/>
                    </a:cubicBezTo>
                    <a:cubicBezTo>
                      <a:pt x="32" y="334"/>
                      <a:pt x="33" y="330"/>
                      <a:pt x="33" y="329"/>
                    </a:cubicBezTo>
                    <a:cubicBezTo>
                      <a:pt x="33" y="328"/>
                      <a:pt x="33" y="316"/>
                      <a:pt x="33" y="310"/>
                    </a:cubicBezTo>
                    <a:cubicBezTo>
                      <a:pt x="34" y="304"/>
                      <a:pt x="42" y="305"/>
                      <a:pt x="44" y="304"/>
                    </a:cubicBezTo>
                    <a:cubicBezTo>
                      <a:pt x="45" y="303"/>
                      <a:pt x="45" y="298"/>
                      <a:pt x="49" y="296"/>
                    </a:cubicBezTo>
                    <a:cubicBezTo>
                      <a:pt x="52" y="295"/>
                      <a:pt x="61" y="295"/>
                      <a:pt x="64" y="293"/>
                    </a:cubicBezTo>
                    <a:cubicBezTo>
                      <a:pt x="68" y="291"/>
                      <a:pt x="66" y="281"/>
                      <a:pt x="66" y="278"/>
                    </a:cubicBezTo>
                    <a:cubicBezTo>
                      <a:pt x="66" y="275"/>
                      <a:pt x="65" y="280"/>
                      <a:pt x="57" y="278"/>
                    </a:cubicBezTo>
                    <a:cubicBezTo>
                      <a:pt x="48" y="276"/>
                      <a:pt x="53" y="270"/>
                      <a:pt x="52" y="259"/>
                    </a:cubicBezTo>
                    <a:cubicBezTo>
                      <a:pt x="51" y="248"/>
                      <a:pt x="43" y="248"/>
                      <a:pt x="35" y="243"/>
                    </a:cubicBezTo>
                    <a:cubicBezTo>
                      <a:pt x="26" y="239"/>
                      <a:pt x="21" y="234"/>
                      <a:pt x="18" y="229"/>
                    </a:cubicBezTo>
                    <a:cubicBezTo>
                      <a:pt x="15" y="225"/>
                      <a:pt x="6" y="216"/>
                      <a:pt x="3" y="212"/>
                    </a:cubicBezTo>
                    <a:cubicBezTo>
                      <a:pt x="1" y="209"/>
                      <a:pt x="0" y="207"/>
                      <a:pt x="0" y="205"/>
                    </a:cubicBezTo>
                    <a:cubicBezTo>
                      <a:pt x="3" y="206"/>
                      <a:pt x="8" y="208"/>
                      <a:pt x="19" y="211"/>
                    </a:cubicBezTo>
                    <a:cubicBezTo>
                      <a:pt x="33" y="215"/>
                      <a:pt x="52" y="218"/>
                      <a:pt x="59" y="215"/>
                    </a:cubicBezTo>
                    <a:cubicBezTo>
                      <a:pt x="66" y="213"/>
                      <a:pt x="75" y="219"/>
                      <a:pt x="79" y="216"/>
                    </a:cubicBezTo>
                    <a:cubicBezTo>
                      <a:pt x="82" y="213"/>
                      <a:pt x="85" y="212"/>
                      <a:pt x="97" y="212"/>
                    </a:cubicBezTo>
                    <a:cubicBezTo>
                      <a:pt x="108" y="212"/>
                      <a:pt x="104" y="210"/>
                      <a:pt x="115" y="208"/>
                    </a:cubicBezTo>
                    <a:cubicBezTo>
                      <a:pt x="125" y="206"/>
                      <a:pt x="128" y="212"/>
                      <a:pt x="128" y="205"/>
                    </a:cubicBezTo>
                    <a:cubicBezTo>
                      <a:pt x="127" y="197"/>
                      <a:pt x="127" y="194"/>
                      <a:pt x="127" y="188"/>
                    </a:cubicBezTo>
                    <a:cubicBezTo>
                      <a:pt x="127" y="182"/>
                      <a:pt x="125" y="177"/>
                      <a:pt x="130" y="171"/>
                    </a:cubicBezTo>
                    <a:cubicBezTo>
                      <a:pt x="135" y="165"/>
                      <a:pt x="139" y="160"/>
                      <a:pt x="142" y="164"/>
                    </a:cubicBezTo>
                    <a:cubicBezTo>
                      <a:pt x="146" y="168"/>
                      <a:pt x="148" y="169"/>
                      <a:pt x="153" y="166"/>
                    </a:cubicBezTo>
                    <a:cubicBezTo>
                      <a:pt x="158" y="164"/>
                      <a:pt x="161" y="162"/>
                      <a:pt x="156" y="161"/>
                    </a:cubicBezTo>
                    <a:cubicBezTo>
                      <a:pt x="151" y="159"/>
                      <a:pt x="148" y="158"/>
                      <a:pt x="154" y="157"/>
                    </a:cubicBezTo>
                    <a:cubicBezTo>
                      <a:pt x="160" y="156"/>
                      <a:pt x="164" y="151"/>
                      <a:pt x="171" y="151"/>
                    </a:cubicBezTo>
                    <a:cubicBezTo>
                      <a:pt x="177" y="152"/>
                      <a:pt x="174" y="154"/>
                      <a:pt x="179" y="154"/>
                    </a:cubicBezTo>
                    <a:cubicBezTo>
                      <a:pt x="183" y="153"/>
                      <a:pt x="187" y="155"/>
                      <a:pt x="189" y="151"/>
                    </a:cubicBezTo>
                    <a:cubicBezTo>
                      <a:pt x="192" y="147"/>
                      <a:pt x="190" y="140"/>
                      <a:pt x="189" y="136"/>
                    </a:cubicBezTo>
                    <a:cubicBezTo>
                      <a:pt x="189" y="132"/>
                      <a:pt x="189" y="132"/>
                      <a:pt x="191" y="127"/>
                    </a:cubicBezTo>
                    <a:cubicBezTo>
                      <a:pt x="193" y="122"/>
                      <a:pt x="183" y="118"/>
                      <a:pt x="191" y="115"/>
                    </a:cubicBezTo>
                    <a:cubicBezTo>
                      <a:pt x="199" y="112"/>
                      <a:pt x="209" y="111"/>
                      <a:pt x="204" y="103"/>
                    </a:cubicBezTo>
                    <a:cubicBezTo>
                      <a:pt x="198" y="95"/>
                      <a:pt x="186" y="86"/>
                      <a:pt x="198" y="87"/>
                    </a:cubicBezTo>
                    <a:cubicBezTo>
                      <a:pt x="210" y="88"/>
                      <a:pt x="226" y="91"/>
                      <a:pt x="223" y="85"/>
                    </a:cubicBezTo>
                    <a:cubicBezTo>
                      <a:pt x="220" y="78"/>
                      <a:pt x="215" y="73"/>
                      <a:pt x="220" y="68"/>
                    </a:cubicBezTo>
                    <a:cubicBezTo>
                      <a:pt x="225" y="62"/>
                      <a:pt x="235" y="53"/>
                      <a:pt x="225" y="42"/>
                    </a:cubicBezTo>
                    <a:cubicBezTo>
                      <a:pt x="214" y="31"/>
                      <a:pt x="210" y="30"/>
                      <a:pt x="215" y="25"/>
                    </a:cubicBezTo>
                    <a:cubicBezTo>
                      <a:pt x="220" y="20"/>
                      <a:pt x="225" y="19"/>
                      <a:pt x="231" y="15"/>
                    </a:cubicBezTo>
                    <a:cubicBezTo>
                      <a:pt x="237" y="11"/>
                      <a:pt x="239" y="10"/>
                      <a:pt x="245" y="9"/>
                    </a:cubicBezTo>
                    <a:cubicBezTo>
                      <a:pt x="252" y="9"/>
                      <a:pt x="254" y="11"/>
                      <a:pt x="264" y="9"/>
                    </a:cubicBezTo>
                    <a:cubicBezTo>
                      <a:pt x="274" y="8"/>
                      <a:pt x="277" y="6"/>
                      <a:pt x="282" y="4"/>
                    </a:cubicBezTo>
                    <a:cubicBezTo>
                      <a:pt x="282" y="4"/>
                      <a:pt x="283" y="4"/>
                      <a:pt x="283" y="4"/>
                    </a:cubicBezTo>
                    <a:cubicBezTo>
                      <a:pt x="288" y="2"/>
                      <a:pt x="297" y="0"/>
                      <a:pt x="300" y="4"/>
                    </a:cubicBezTo>
                    <a:cubicBezTo>
                      <a:pt x="303" y="7"/>
                      <a:pt x="311" y="12"/>
                      <a:pt x="315" y="14"/>
                    </a:cubicBezTo>
                    <a:cubicBezTo>
                      <a:pt x="319" y="16"/>
                      <a:pt x="323" y="19"/>
                      <a:pt x="324" y="22"/>
                    </a:cubicBezTo>
                    <a:cubicBezTo>
                      <a:pt x="324" y="25"/>
                      <a:pt x="324" y="29"/>
                      <a:pt x="326" y="32"/>
                    </a:cubicBezTo>
                    <a:cubicBezTo>
                      <a:pt x="328" y="34"/>
                      <a:pt x="324" y="36"/>
                      <a:pt x="331" y="36"/>
                    </a:cubicBezTo>
                    <a:cubicBezTo>
                      <a:pt x="337" y="37"/>
                      <a:pt x="332" y="32"/>
                      <a:pt x="341" y="37"/>
                    </a:cubicBezTo>
                    <a:cubicBezTo>
                      <a:pt x="349" y="42"/>
                      <a:pt x="353" y="47"/>
                      <a:pt x="358" y="47"/>
                    </a:cubicBezTo>
                    <a:cubicBezTo>
                      <a:pt x="362" y="47"/>
                      <a:pt x="371" y="46"/>
                      <a:pt x="374" y="4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5" name="Freeform 658">
                <a:extLst>
                  <a:ext uri="{FF2B5EF4-FFF2-40B4-BE49-F238E27FC236}">
                    <a16:creationId xmlns:a16="http://schemas.microsoft.com/office/drawing/2014/main" id="{48F412E5-4190-247E-9E76-263AB5E3B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90647" y="2754450"/>
                <a:ext cx="368430" cy="298450"/>
              </a:xfrm>
              <a:custGeom>
                <a:avLst/>
                <a:gdLst>
                  <a:gd name="T0" fmla="*/ 314 w 318"/>
                  <a:gd name="T1" fmla="*/ 31 h 254"/>
                  <a:gd name="T2" fmla="*/ 294 w 318"/>
                  <a:gd name="T3" fmla="*/ 44 h 254"/>
                  <a:gd name="T4" fmla="*/ 261 w 318"/>
                  <a:gd name="T5" fmla="*/ 50 h 254"/>
                  <a:gd name="T6" fmla="*/ 255 w 318"/>
                  <a:gd name="T7" fmla="*/ 77 h 254"/>
                  <a:gd name="T8" fmla="*/ 253 w 318"/>
                  <a:gd name="T9" fmla="*/ 120 h 254"/>
                  <a:gd name="T10" fmla="*/ 234 w 318"/>
                  <a:gd name="T11" fmla="*/ 138 h 254"/>
                  <a:gd name="T12" fmla="*/ 221 w 318"/>
                  <a:gd name="T13" fmla="*/ 162 h 254"/>
                  <a:gd name="T14" fmla="*/ 219 w 318"/>
                  <a:gd name="T15" fmla="*/ 186 h 254"/>
                  <a:gd name="T16" fmla="*/ 201 w 318"/>
                  <a:gd name="T17" fmla="*/ 186 h 254"/>
                  <a:gd name="T18" fmla="*/ 186 w 318"/>
                  <a:gd name="T19" fmla="*/ 196 h 254"/>
                  <a:gd name="T20" fmla="*/ 172 w 318"/>
                  <a:gd name="T21" fmla="*/ 199 h 254"/>
                  <a:gd name="T22" fmla="*/ 157 w 318"/>
                  <a:gd name="T23" fmla="*/ 223 h 254"/>
                  <a:gd name="T24" fmla="*/ 145 w 318"/>
                  <a:gd name="T25" fmla="*/ 243 h 254"/>
                  <a:gd name="T26" fmla="*/ 109 w 318"/>
                  <a:gd name="T27" fmla="*/ 251 h 254"/>
                  <a:gd name="T28" fmla="*/ 49 w 318"/>
                  <a:gd name="T29" fmla="*/ 246 h 254"/>
                  <a:gd name="T30" fmla="*/ 32 w 318"/>
                  <a:gd name="T31" fmla="*/ 235 h 254"/>
                  <a:gd name="T32" fmla="*/ 46 w 318"/>
                  <a:gd name="T33" fmla="*/ 206 h 254"/>
                  <a:gd name="T34" fmla="*/ 19 w 318"/>
                  <a:gd name="T35" fmla="*/ 189 h 254"/>
                  <a:gd name="T36" fmla="*/ 10 w 318"/>
                  <a:gd name="T37" fmla="*/ 156 h 254"/>
                  <a:gd name="T38" fmla="*/ 7 w 318"/>
                  <a:gd name="T39" fmla="*/ 135 h 254"/>
                  <a:gd name="T40" fmla="*/ 6 w 318"/>
                  <a:gd name="T41" fmla="*/ 116 h 254"/>
                  <a:gd name="T42" fmla="*/ 11 w 318"/>
                  <a:gd name="T43" fmla="*/ 95 h 254"/>
                  <a:gd name="T44" fmla="*/ 23 w 318"/>
                  <a:gd name="T45" fmla="*/ 82 h 254"/>
                  <a:gd name="T46" fmla="*/ 47 w 318"/>
                  <a:gd name="T47" fmla="*/ 87 h 254"/>
                  <a:gd name="T48" fmla="*/ 82 w 318"/>
                  <a:gd name="T49" fmla="*/ 62 h 254"/>
                  <a:gd name="T50" fmla="*/ 96 w 318"/>
                  <a:gd name="T51" fmla="*/ 34 h 254"/>
                  <a:gd name="T52" fmla="*/ 120 w 318"/>
                  <a:gd name="T53" fmla="*/ 31 h 254"/>
                  <a:gd name="T54" fmla="*/ 136 w 318"/>
                  <a:gd name="T55" fmla="*/ 30 h 254"/>
                  <a:gd name="T56" fmla="*/ 155 w 318"/>
                  <a:gd name="T57" fmla="*/ 33 h 254"/>
                  <a:gd name="T58" fmla="*/ 177 w 318"/>
                  <a:gd name="T59" fmla="*/ 31 h 254"/>
                  <a:gd name="T60" fmla="*/ 190 w 318"/>
                  <a:gd name="T61" fmla="*/ 27 h 254"/>
                  <a:gd name="T62" fmla="*/ 211 w 318"/>
                  <a:gd name="T63" fmla="*/ 21 h 254"/>
                  <a:gd name="T64" fmla="*/ 225 w 318"/>
                  <a:gd name="T65" fmla="*/ 0 h 254"/>
                  <a:gd name="T66" fmla="*/ 240 w 318"/>
                  <a:gd name="T67" fmla="*/ 14 h 254"/>
                  <a:gd name="T68" fmla="*/ 260 w 318"/>
                  <a:gd name="T69" fmla="*/ 40 h 254"/>
                  <a:gd name="T70" fmla="*/ 289 w 318"/>
                  <a:gd name="T71" fmla="*/ 28 h 254"/>
                  <a:gd name="T72" fmla="*/ 309 w 318"/>
                  <a:gd name="T73" fmla="*/ 27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18" h="254">
                    <a:moveTo>
                      <a:pt x="318" y="31"/>
                    </a:moveTo>
                    <a:cubicBezTo>
                      <a:pt x="316" y="30"/>
                      <a:pt x="314" y="30"/>
                      <a:pt x="314" y="31"/>
                    </a:cubicBezTo>
                    <a:cubicBezTo>
                      <a:pt x="313" y="33"/>
                      <a:pt x="313" y="37"/>
                      <a:pt x="312" y="39"/>
                    </a:cubicBezTo>
                    <a:cubicBezTo>
                      <a:pt x="307" y="41"/>
                      <a:pt x="304" y="43"/>
                      <a:pt x="294" y="44"/>
                    </a:cubicBezTo>
                    <a:cubicBezTo>
                      <a:pt x="284" y="46"/>
                      <a:pt x="282" y="44"/>
                      <a:pt x="275" y="44"/>
                    </a:cubicBezTo>
                    <a:cubicBezTo>
                      <a:pt x="269" y="45"/>
                      <a:pt x="267" y="46"/>
                      <a:pt x="261" y="50"/>
                    </a:cubicBezTo>
                    <a:cubicBezTo>
                      <a:pt x="255" y="54"/>
                      <a:pt x="250" y="55"/>
                      <a:pt x="245" y="60"/>
                    </a:cubicBezTo>
                    <a:cubicBezTo>
                      <a:pt x="240" y="65"/>
                      <a:pt x="244" y="66"/>
                      <a:pt x="255" y="77"/>
                    </a:cubicBezTo>
                    <a:cubicBezTo>
                      <a:pt x="265" y="88"/>
                      <a:pt x="255" y="97"/>
                      <a:pt x="250" y="103"/>
                    </a:cubicBezTo>
                    <a:cubicBezTo>
                      <a:pt x="245" y="108"/>
                      <a:pt x="250" y="113"/>
                      <a:pt x="253" y="120"/>
                    </a:cubicBezTo>
                    <a:cubicBezTo>
                      <a:pt x="256" y="126"/>
                      <a:pt x="240" y="123"/>
                      <a:pt x="228" y="122"/>
                    </a:cubicBezTo>
                    <a:cubicBezTo>
                      <a:pt x="216" y="121"/>
                      <a:pt x="228" y="130"/>
                      <a:pt x="234" y="138"/>
                    </a:cubicBezTo>
                    <a:cubicBezTo>
                      <a:pt x="239" y="146"/>
                      <a:pt x="229" y="147"/>
                      <a:pt x="221" y="150"/>
                    </a:cubicBezTo>
                    <a:cubicBezTo>
                      <a:pt x="213" y="153"/>
                      <a:pt x="223" y="157"/>
                      <a:pt x="221" y="162"/>
                    </a:cubicBezTo>
                    <a:cubicBezTo>
                      <a:pt x="219" y="167"/>
                      <a:pt x="219" y="167"/>
                      <a:pt x="219" y="171"/>
                    </a:cubicBezTo>
                    <a:cubicBezTo>
                      <a:pt x="220" y="175"/>
                      <a:pt x="222" y="182"/>
                      <a:pt x="219" y="186"/>
                    </a:cubicBezTo>
                    <a:cubicBezTo>
                      <a:pt x="217" y="190"/>
                      <a:pt x="213" y="188"/>
                      <a:pt x="209" y="189"/>
                    </a:cubicBezTo>
                    <a:cubicBezTo>
                      <a:pt x="204" y="189"/>
                      <a:pt x="207" y="187"/>
                      <a:pt x="201" y="186"/>
                    </a:cubicBezTo>
                    <a:cubicBezTo>
                      <a:pt x="194" y="186"/>
                      <a:pt x="190" y="191"/>
                      <a:pt x="184" y="192"/>
                    </a:cubicBezTo>
                    <a:cubicBezTo>
                      <a:pt x="178" y="193"/>
                      <a:pt x="181" y="194"/>
                      <a:pt x="186" y="196"/>
                    </a:cubicBezTo>
                    <a:cubicBezTo>
                      <a:pt x="191" y="197"/>
                      <a:pt x="188" y="199"/>
                      <a:pt x="183" y="201"/>
                    </a:cubicBezTo>
                    <a:cubicBezTo>
                      <a:pt x="178" y="204"/>
                      <a:pt x="176" y="203"/>
                      <a:pt x="172" y="199"/>
                    </a:cubicBezTo>
                    <a:cubicBezTo>
                      <a:pt x="169" y="195"/>
                      <a:pt x="165" y="200"/>
                      <a:pt x="160" y="206"/>
                    </a:cubicBezTo>
                    <a:cubicBezTo>
                      <a:pt x="155" y="212"/>
                      <a:pt x="157" y="217"/>
                      <a:pt x="157" y="223"/>
                    </a:cubicBezTo>
                    <a:cubicBezTo>
                      <a:pt x="157" y="229"/>
                      <a:pt x="157" y="232"/>
                      <a:pt x="158" y="240"/>
                    </a:cubicBezTo>
                    <a:cubicBezTo>
                      <a:pt x="158" y="247"/>
                      <a:pt x="155" y="241"/>
                      <a:pt x="145" y="243"/>
                    </a:cubicBezTo>
                    <a:cubicBezTo>
                      <a:pt x="134" y="245"/>
                      <a:pt x="138" y="247"/>
                      <a:pt x="127" y="247"/>
                    </a:cubicBezTo>
                    <a:cubicBezTo>
                      <a:pt x="115" y="247"/>
                      <a:pt x="112" y="248"/>
                      <a:pt x="109" y="251"/>
                    </a:cubicBezTo>
                    <a:cubicBezTo>
                      <a:pt x="105" y="254"/>
                      <a:pt x="96" y="248"/>
                      <a:pt x="89" y="250"/>
                    </a:cubicBezTo>
                    <a:cubicBezTo>
                      <a:pt x="82" y="253"/>
                      <a:pt x="63" y="250"/>
                      <a:pt x="49" y="246"/>
                    </a:cubicBezTo>
                    <a:cubicBezTo>
                      <a:pt x="35" y="243"/>
                      <a:pt x="33" y="241"/>
                      <a:pt x="30" y="240"/>
                    </a:cubicBezTo>
                    <a:cubicBezTo>
                      <a:pt x="30" y="238"/>
                      <a:pt x="31" y="236"/>
                      <a:pt x="32" y="235"/>
                    </a:cubicBezTo>
                    <a:cubicBezTo>
                      <a:pt x="34" y="233"/>
                      <a:pt x="38" y="226"/>
                      <a:pt x="40" y="222"/>
                    </a:cubicBezTo>
                    <a:cubicBezTo>
                      <a:pt x="42" y="217"/>
                      <a:pt x="46" y="214"/>
                      <a:pt x="46" y="206"/>
                    </a:cubicBezTo>
                    <a:cubicBezTo>
                      <a:pt x="46" y="199"/>
                      <a:pt x="41" y="196"/>
                      <a:pt x="35" y="196"/>
                    </a:cubicBezTo>
                    <a:cubicBezTo>
                      <a:pt x="30" y="195"/>
                      <a:pt x="24" y="196"/>
                      <a:pt x="19" y="189"/>
                    </a:cubicBezTo>
                    <a:cubicBezTo>
                      <a:pt x="14" y="182"/>
                      <a:pt x="18" y="177"/>
                      <a:pt x="18" y="173"/>
                    </a:cubicBezTo>
                    <a:cubicBezTo>
                      <a:pt x="18" y="168"/>
                      <a:pt x="16" y="166"/>
                      <a:pt x="10" y="156"/>
                    </a:cubicBezTo>
                    <a:cubicBezTo>
                      <a:pt x="3" y="147"/>
                      <a:pt x="9" y="146"/>
                      <a:pt x="11" y="141"/>
                    </a:cubicBezTo>
                    <a:cubicBezTo>
                      <a:pt x="13" y="136"/>
                      <a:pt x="11" y="137"/>
                      <a:pt x="7" y="135"/>
                    </a:cubicBezTo>
                    <a:cubicBezTo>
                      <a:pt x="3" y="133"/>
                      <a:pt x="1" y="131"/>
                      <a:pt x="0" y="129"/>
                    </a:cubicBezTo>
                    <a:cubicBezTo>
                      <a:pt x="0" y="127"/>
                      <a:pt x="5" y="116"/>
                      <a:pt x="6" y="116"/>
                    </a:cubicBezTo>
                    <a:cubicBezTo>
                      <a:pt x="7" y="115"/>
                      <a:pt x="7" y="110"/>
                      <a:pt x="10" y="107"/>
                    </a:cubicBezTo>
                    <a:cubicBezTo>
                      <a:pt x="13" y="104"/>
                      <a:pt x="12" y="99"/>
                      <a:pt x="11" y="95"/>
                    </a:cubicBezTo>
                    <a:cubicBezTo>
                      <a:pt x="10" y="91"/>
                      <a:pt x="11" y="85"/>
                      <a:pt x="12" y="79"/>
                    </a:cubicBezTo>
                    <a:cubicBezTo>
                      <a:pt x="14" y="79"/>
                      <a:pt x="18" y="82"/>
                      <a:pt x="23" y="82"/>
                    </a:cubicBezTo>
                    <a:cubicBezTo>
                      <a:pt x="28" y="83"/>
                      <a:pt x="28" y="81"/>
                      <a:pt x="35" y="87"/>
                    </a:cubicBezTo>
                    <a:cubicBezTo>
                      <a:pt x="41" y="93"/>
                      <a:pt x="41" y="90"/>
                      <a:pt x="47" y="87"/>
                    </a:cubicBezTo>
                    <a:cubicBezTo>
                      <a:pt x="54" y="84"/>
                      <a:pt x="56" y="81"/>
                      <a:pt x="54" y="74"/>
                    </a:cubicBezTo>
                    <a:cubicBezTo>
                      <a:pt x="52" y="66"/>
                      <a:pt x="74" y="65"/>
                      <a:pt x="82" y="62"/>
                    </a:cubicBezTo>
                    <a:cubicBezTo>
                      <a:pt x="90" y="58"/>
                      <a:pt x="85" y="43"/>
                      <a:pt x="85" y="43"/>
                    </a:cubicBezTo>
                    <a:cubicBezTo>
                      <a:pt x="85" y="43"/>
                      <a:pt x="91" y="35"/>
                      <a:pt x="96" y="34"/>
                    </a:cubicBezTo>
                    <a:cubicBezTo>
                      <a:pt x="102" y="34"/>
                      <a:pt x="105" y="31"/>
                      <a:pt x="105" y="27"/>
                    </a:cubicBezTo>
                    <a:cubicBezTo>
                      <a:pt x="104" y="23"/>
                      <a:pt x="115" y="29"/>
                      <a:pt x="120" y="31"/>
                    </a:cubicBezTo>
                    <a:cubicBezTo>
                      <a:pt x="124" y="32"/>
                      <a:pt x="127" y="30"/>
                      <a:pt x="128" y="29"/>
                    </a:cubicBezTo>
                    <a:cubicBezTo>
                      <a:pt x="131" y="30"/>
                      <a:pt x="132" y="29"/>
                      <a:pt x="136" y="30"/>
                    </a:cubicBezTo>
                    <a:cubicBezTo>
                      <a:pt x="143" y="31"/>
                      <a:pt x="144" y="32"/>
                      <a:pt x="147" y="33"/>
                    </a:cubicBezTo>
                    <a:cubicBezTo>
                      <a:pt x="150" y="33"/>
                      <a:pt x="153" y="33"/>
                      <a:pt x="155" y="33"/>
                    </a:cubicBezTo>
                    <a:cubicBezTo>
                      <a:pt x="156" y="36"/>
                      <a:pt x="160" y="36"/>
                      <a:pt x="164" y="39"/>
                    </a:cubicBezTo>
                    <a:cubicBezTo>
                      <a:pt x="171" y="43"/>
                      <a:pt x="174" y="36"/>
                      <a:pt x="177" y="31"/>
                    </a:cubicBezTo>
                    <a:cubicBezTo>
                      <a:pt x="181" y="26"/>
                      <a:pt x="187" y="35"/>
                      <a:pt x="190" y="37"/>
                    </a:cubicBezTo>
                    <a:cubicBezTo>
                      <a:pt x="194" y="38"/>
                      <a:pt x="193" y="34"/>
                      <a:pt x="190" y="27"/>
                    </a:cubicBezTo>
                    <a:cubicBezTo>
                      <a:pt x="188" y="20"/>
                      <a:pt x="199" y="21"/>
                      <a:pt x="202" y="23"/>
                    </a:cubicBezTo>
                    <a:cubicBezTo>
                      <a:pt x="206" y="26"/>
                      <a:pt x="208" y="24"/>
                      <a:pt x="211" y="21"/>
                    </a:cubicBezTo>
                    <a:cubicBezTo>
                      <a:pt x="213" y="17"/>
                      <a:pt x="207" y="13"/>
                      <a:pt x="209" y="7"/>
                    </a:cubicBezTo>
                    <a:cubicBezTo>
                      <a:pt x="210" y="2"/>
                      <a:pt x="220" y="1"/>
                      <a:pt x="225" y="0"/>
                    </a:cubicBezTo>
                    <a:cubicBezTo>
                      <a:pt x="230" y="0"/>
                      <a:pt x="230" y="2"/>
                      <a:pt x="230" y="8"/>
                    </a:cubicBezTo>
                    <a:cubicBezTo>
                      <a:pt x="231" y="14"/>
                      <a:pt x="236" y="14"/>
                      <a:pt x="240" y="14"/>
                    </a:cubicBezTo>
                    <a:cubicBezTo>
                      <a:pt x="243" y="14"/>
                      <a:pt x="238" y="30"/>
                      <a:pt x="242" y="40"/>
                    </a:cubicBezTo>
                    <a:cubicBezTo>
                      <a:pt x="246" y="51"/>
                      <a:pt x="252" y="44"/>
                      <a:pt x="260" y="40"/>
                    </a:cubicBezTo>
                    <a:cubicBezTo>
                      <a:pt x="268" y="36"/>
                      <a:pt x="270" y="35"/>
                      <a:pt x="275" y="30"/>
                    </a:cubicBezTo>
                    <a:cubicBezTo>
                      <a:pt x="280" y="25"/>
                      <a:pt x="285" y="24"/>
                      <a:pt x="289" y="28"/>
                    </a:cubicBezTo>
                    <a:cubicBezTo>
                      <a:pt x="294" y="31"/>
                      <a:pt x="291" y="32"/>
                      <a:pt x="298" y="33"/>
                    </a:cubicBezTo>
                    <a:cubicBezTo>
                      <a:pt x="306" y="34"/>
                      <a:pt x="304" y="29"/>
                      <a:pt x="309" y="27"/>
                    </a:cubicBezTo>
                    <a:cubicBezTo>
                      <a:pt x="314" y="25"/>
                      <a:pt x="317" y="28"/>
                      <a:pt x="318" y="3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6" name="Freeform 659">
                <a:extLst>
                  <a:ext uri="{FF2B5EF4-FFF2-40B4-BE49-F238E27FC236}">
                    <a16:creationId xmlns:a16="http://schemas.microsoft.com/office/drawing/2014/main" id="{705EAED8-7D56-DA6F-0DC6-3844B8C8E0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0742" y="2710000"/>
                <a:ext cx="583868" cy="482600"/>
              </a:xfrm>
              <a:custGeom>
                <a:avLst/>
                <a:gdLst>
                  <a:gd name="T0" fmla="*/ 481 w 505"/>
                  <a:gd name="T1" fmla="*/ 377 h 411"/>
                  <a:gd name="T2" fmla="*/ 469 w 505"/>
                  <a:gd name="T3" fmla="*/ 410 h 411"/>
                  <a:gd name="T4" fmla="*/ 447 w 505"/>
                  <a:gd name="T5" fmla="*/ 406 h 411"/>
                  <a:gd name="T6" fmla="*/ 415 w 505"/>
                  <a:gd name="T7" fmla="*/ 399 h 411"/>
                  <a:gd name="T8" fmla="*/ 388 w 505"/>
                  <a:gd name="T9" fmla="*/ 397 h 411"/>
                  <a:gd name="T10" fmla="*/ 356 w 505"/>
                  <a:gd name="T11" fmla="*/ 384 h 411"/>
                  <a:gd name="T12" fmla="*/ 343 w 505"/>
                  <a:gd name="T13" fmla="*/ 353 h 411"/>
                  <a:gd name="T14" fmla="*/ 310 w 505"/>
                  <a:gd name="T15" fmla="*/ 365 h 411"/>
                  <a:gd name="T16" fmla="*/ 279 w 505"/>
                  <a:gd name="T17" fmla="*/ 364 h 411"/>
                  <a:gd name="T18" fmla="*/ 250 w 505"/>
                  <a:gd name="T19" fmla="*/ 351 h 411"/>
                  <a:gd name="T20" fmla="*/ 216 w 505"/>
                  <a:gd name="T21" fmla="*/ 331 h 411"/>
                  <a:gd name="T22" fmla="*/ 199 w 505"/>
                  <a:gd name="T23" fmla="*/ 305 h 411"/>
                  <a:gd name="T24" fmla="*/ 184 w 505"/>
                  <a:gd name="T25" fmla="*/ 284 h 411"/>
                  <a:gd name="T26" fmla="*/ 169 w 505"/>
                  <a:gd name="T27" fmla="*/ 272 h 411"/>
                  <a:gd name="T28" fmla="*/ 143 w 505"/>
                  <a:gd name="T29" fmla="*/ 263 h 411"/>
                  <a:gd name="T30" fmla="*/ 137 w 505"/>
                  <a:gd name="T31" fmla="*/ 273 h 411"/>
                  <a:gd name="T32" fmla="*/ 123 w 505"/>
                  <a:gd name="T33" fmla="*/ 249 h 411"/>
                  <a:gd name="T34" fmla="*/ 115 w 505"/>
                  <a:gd name="T35" fmla="*/ 226 h 411"/>
                  <a:gd name="T36" fmla="*/ 77 w 505"/>
                  <a:gd name="T37" fmla="*/ 190 h 411"/>
                  <a:gd name="T38" fmla="*/ 53 w 505"/>
                  <a:gd name="T39" fmla="*/ 161 h 411"/>
                  <a:gd name="T40" fmla="*/ 55 w 505"/>
                  <a:gd name="T41" fmla="*/ 141 h 411"/>
                  <a:gd name="T42" fmla="*/ 61 w 505"/>
                  <a:gd name="T43" fmla="*/ 118 h 411"/>
                  <a:gd name="T44" fmla="*/ 43 w 505"/>
                  <a:gd name="T45" fmla="*/ 103 h 411"/>
                  <a:gd name="T46" fmla="*/ 32 w 505"/>
                  <a:gd name="T47" fmla="*/ 85 h 411"/>
                  <a:gd name="T48" fmla="*/ 25 w 505"/>
                  <a:gd name="T49" fmla="*/ 70 h 411"/>
                  <a:gd name="T50" fmla="*/ 13 w 505"/>
                  <a:gd name="T51" fmla="*/ 48 h 411"/>
                  <a:gd name="T52" fmla="*/ 1 w 505"/>
                  <a:gd name="T53" fmla="*/ 14 h 411"/>
                  <a:gd name="T54" fmla="*/ 12 w 505"/>
                  <a:gd name="T55" fmla="*/ 0 h 411"/>
                  <a:gd name="T56" fmla="*/ 24 w 505"/>
                  <a:gd name="T57" fmla="*/ 11 h 411"/>
                  <a:gd name="T58" fmla="*/ 52 w 505"/>
                  <a:gd name="T59" fmla="*/ 25 h 411"/>
                  <a:gd name="T60" fmla="*/ 66 w 505"/>
                  <a:gd name="T61" fmla="*/ 19 h 411"/>
                  <a:gd name="T62" fmla="*/ 95 w 505"/>
                  <a:gd name="T63" fmla="*/ 5 h 411"/>
                  <a:gd name="T64" fmla="*/ 99 w 505"/>
                  <a:gd name="T65" fmla="*/ 23 h 411"/>
                  <a:gd name="T66" fmla="*/ 117 w 505"/>
                  <a:gd name="T67" fmla="*/ 37 h 411"/>
                  <a:gd name="T68" fmla="*/ 142 w 505"/>
                  <a:gd name="T69" fmla="*/ 66 h 411"/>
                  <a:gd name="T70" fmla="*/ 220 w 505"/>
                  <a:gd name="T71" fmla="*/ 84 h 411"/>
                  <a:gd name="T72" fmla="*/ 236 w 505"/>
                  <a:gd name="T73" fmla="*/ 65 h 411"/>
                  <a:gd name="T74" fmla="*/ 264 w 505"/>
                  <a:gd name="T75" fmla="*/ 50 h 411"/>
                  <a:gd name="T76" fmla="*/ 297 w 505"/>
                  <a:gd name="T77" fmla="*/ 42 h 411"/>
                  <a:gd name="T78" fmla="*/ 341 w 505"/>
                  <a:gd name="T79" fmla="*/ 60 h 411"/>
                  <a:gd name="T80" fmla="*/ 374 w 505"/>
                  <a:gd name="T81" fmla="*/ 74 h 411"/>
                  <a:gd name="T82" fmla="*/ 411 w 505"/>
                  <a:gd name="T83" fmla="*/ 89 h 411"/>
                  <a:gd name="T84" fmla="*/ 419 w 505"/>
                  <a:gd name="T85" fmla="*/ 117 h 411"/>
                  <a:gd name="T86" fmla="*/ 413 w 505"/>
                  <a:gd name="T87" fmla="*/ 154 h 411"/>
                  <a:gd name="T88" fmla="*/ 418 w 505"/>
                  <a:gd name="T89" fmla="*/ 179 h 411"/>
                  <a:gd name="T90" fmla="*/ 426 w 505"/>
                  <a:gd name="T91" fmla="*/ 227 h 411"/>
                  <a:gd name="T92" fmla="*/ 447 w 505"/>
                  <a:gd name="T93" fmla="*/ 260 h 411"/>
                  <a:gd name="T94" fmla="*/ 438 w 505"/>
                  <a:gd name="T95" fmla="*/ 278 h 411"/>
                  <a:gd name="T96" fmla="*/ 472 w 505"/>
                  <a:gd name="T97" fmla="*/ 316 h 411"/>
                  <a:gd name="T98" fmla="*/ 503 w 505"/>
                  <a:gd name="T99" fmla="*/ 351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05" h="411">
                    <a:moveTo>
                      <a:pt x="501" y="366"/>
                    </a:moveTo>
                    <a:cubicBezTo>
                      <a:pt x="498" y="368"/>
                      <a:pt x="489" y="368"/>
                      <a:pt x="486" y="369"/>
                    </a:cubicBezTo>
                    <a:cubicBezTo>
                      <a:pt x="482" y="371"/>
                      <a:pt x="482" y="376"/>
                      <a:pt x="481" y="377"/>
                    </a:cubicBezTo>
                    <a:cubicBezTo>
                      <a:pt x="479" y="378"/>
                      <a:pt x="471" y="377"/>
                      <a:pt x="470" y="383"/>
                    </a:cubicBezTo>
                    <a:cubicBezTo>
                      <a:pt x="470" y="389"/>
                      <a:pt x="470" y="401"/>
                      <a:pt x="470" y="402"/>
                    </a:cubicBezTo>
                    <a:cubicBezTo>
                      <a:pt x="470" y="403"/>
                      <a:pt x="469" y="407"/>
                      <a:pt x="469" y="410"/>
                    </a:cubicBezTo>
                    <a:cubicBezTo>
                      <a:pt x="467" y="409"/>
                      <a:pt x="466" y="409"/>
                      <a:pt x="465" y="410"/>
                    </a:cubicBezTo>
                    <a:cubicBezTo>
                      <a:pt x="464" y="411"/>
                      <a:pt x="462" y="411"/>
                      <a:pt x="458" y="409"/>
                    </a:cubicBezTo>
                    <a:cubicBezTo>
                      <a:pt x="454" y="408"/>
                      <a:pt x="449" y="406"/>
                      <a:pt x="447" y="406"/>
                    </a:cubicBezTo>
                    <a:cubicBezTo>
                      <a:pt x="446" y="406"/>
                      <a:pt x="442" y="400"/>
                      <a:pt x="440" y="402"/>
                    </a:cubicBezTo>
                    <a:cubicBezTo>
                      <a:pt x="439" y="404"/>
                      <a:pt x="435" y="405"/>
                      <a:pt x="432" y="405"/>
                    </a:cubicBezTo>
                    <a:cubicBezTo>
                      <a:pt x="428" y="404"/>
                      <a:pt x="417" y="398"/>
                      <a:pt x="415" y="399"/>
                    </a:cubicBezTo>
                    <a:cubicBezTo>
                      <a:pt x="414" y="399"/>
                      <a:pt x="418" y="405"/>
                      <a:pt x="410" y="403"/>
                    </a:cubicBezTo>
                    <a:cubicBezTo>
                      <a:pt x="403" y="401"/>
                      <a:pt x="403" y="399"/>
                      <a:pt x="399" y="398"/>
                    </a:cubicBezTo>
                    <a:cubicBezTo>
                      <a:pt x="395" y="397"/>
                      <a:pt x="393" y="397"/>
                      <a:pt x="388" y="397"/>
                    </a:cubicBezTo>
                    <a:cubicBezTo>
                      <a:pt x="383" y="398"/>
                      <a:pt x="387" y="402"/>
                      <a:pt x="378" y="397"/>
                    </a:cubicBezTo>
                    <a:cubicBezTo>
                      <a:pt x="369" y="392"/>
                      <a:pt x="372" y="393"/>
                      <a:pt x="366" y="391"/>
                    </a:cubicBezTo>
                    <a:cubicBezTo>
                      <a:pt x="360" y="388"/>
                      <a:pt x="358" y="391"/>
                      <a:pt x="356" y="384"/>
                    </a:cubicBezTo>
                    <a:cubicBezTo>
                      <a:pt x="355" y="378"/>
                      <a:pt x="354" y="382"/>
                      <a:pt x="354" y="373"/>
                    </a:cubicBezTo>
                    <a:cubicBezTo>
                      <a:pt x="353" y="365"/>
                      <a:pt x="355" y="365"/>
                      <a:pt x="350" y="360"/>
                    </a:cubicBezTo>
                    <a:cubicBezTo>
                      <a:pt x="345" y="355"/>
                      <a:pt x="349" y="353"/>
                      <a:pt x="343" y="353"/>
                    </a:cubicBezTo>
                    <a:cubicBezTo>
                      <a:pt x="336" y="353"/>
                      <a:pt x="335" y="353"/>
                      <a:pt x="330" y="356"/>
                    </a:cubicBezTo>
                    <a:cubicBezTo>
                      <a:pt x="325" y="359"/>
                      <a:pt x="318" y="359"/>
                      <a:pt x="318" y="360"/>
                    </a:cubicBezTo>
                    <a:cubicBezTo>
                      <a:pt x="317" y="361"/>
                      <a:pt x="315" y="362"/>
                      <a:pt x="310" y="365"/>
                    </a:cubicBezTo>
                    <a:cubicBezTo>
                      <a:pt x="306" y="368"/>
                      <a:pt x="305" y="370"/>
                      <a:pt x="302" y="371"/>
                    </a:cubicBezTo>
                    <a:cubicBezTo>
                      <a:pt x="299" y="372"/>
                      <a:pt x="297" y="374"/>
                      <a:pt x="292" y="370"/>
                    </a:cubicBezTo>
                    <a:cubicBezTo>
                      <a:pt x="287" y="367"/>
                      <a:pt x="279" y="364"/>
                      <a:pt x="279" y="364"/>
                    </a:cubicBezTo>
                    <a:cubicBezTo>
                      <a:pt x="279" y="364"/>
                      <a:pt x="278" y="371"/>
                      <a:pt x="271" y="365"/>
                    </a:cubicBezTo>
                    <a:cubicBezTo>
                      <a:pt x="265" y="359"/>
                      <a:pt x="267" y="361"/>
                      <a:pt x="261" y="358"/>
                    </a:cubicBezTo>
                    <a:cubicBezTo>
                      <a:pt x="255" y="355"/>
                      <a:pt x="255" y="354"/>
                      <a:pt x="250" y="351"/>
                    </a:cubicBezTo>
                    <a:cubicBezTo>
                      <a:pt x="246" y="348"/>
                      <a:pt x="244" y="349"/>
                      <a:pt x="240" y="344"/>
                    </a:cubicBezTo>
                    <a:cubicBezTo>
                      <a:pt x="237" y="340"/>
                      <a:pt x="240" y="338"/>
                      <a:pt x="232" y="336"/>
                    </a:cubicBezTo>
                    <a:cubicBezTo>
                      <a:pt x="224" y="334"/>
                      <a:pt x="222" y="331"/>
                      <a:pt x="216" y="331"/>
                    </a:cubicBezTo>
                    <a:cubicBezTo>
                      <a:pt x="211" y="331"/>
                      <a:pt x="213" y="331"/>
                      <a:pt x="210" y="326"/>
                    </a:cubicBezTo>
                    <a:cubicBezTo>
                      <a:pt x="207" y="320"/>
                      <a:pt x="202" y="315"/>
                      <a:pt x="202" y="314"/>
                    </a:cubicBezTo>
                    <a:cubicBezTo>
                      <a:pt x="202" y="312"/>
                      <a:pt x="201" y="307"/>
                      <a:pt x="199" y="305"/>
                    </a:cubicBezTo>
                    <a:cubicBezTo>
                      <a:pt x="196" y="303"/>
                      <a:pt x="200" y="298"/>
                      <a:pt x="196" y="298"/>
                    </a:cubicBezTo>
                    <a:cubicBezTo>
                      <a:pt x="192" y="297"/>
                      <a:pt x="191" y="294"/>
                      <a:pt x="190" y="293"/>
                    </a:cubicBezTo>
                    <a:cubicBezTo>
                      <a:pt x="190" y="291"/>
                      <a:pt x="188" y="287"/>
                      <a:pt x="184" y="284"/>
                    </a:cubicBezTo>
                    <a:cubicBezTo>
                      <a:pt x="181" y="280"/>
                      <a:pt x="176" y="276"/>
                      <a:pt x="176" y="273"/>
                    </a:cubicBezTo>
                    <a:cubicBezTo>
                      <a:pt x="176" y="271"/>
                      <a:pt x="174" y="266"/>
                      <a:pt x="172" y="268"/>
                    </a:cubicBezTo>
                    <a:cubicBezTo>
                      <a:pt x="170" y="270"/>
                      <a:pt x="176" y="274"/>
                      <a:pt x="169" y="272"/>
                    </a:cubicBezTo>
                    <a:cubicBezTo>
                      <a:pt x="163" y="269"/>
                      <a:pt x="156" y="271"/>
                      <a:pt x="155" y="268"/>
                    </a:cubicBezTo>
                    <a:cubicBezTo>
                      <a:pt x="154" y="266"/>
                      <a:pt x="150" y="265"/>
                      <a:pt x="150" y="263"/>
                    </a:cubicBezTo>
                    <a:cubicBezTo>
                      <a:pt x="150" y="262"/>
                      <a:pt x="143" y="258"/>
                      <a:pt x="143" y="263"/>
                    </a:cubicBezTo>
                    <a:cubicBezTo>
                      <a:pt x="144" y="268"/>
                      <a:pt x="145" y="270"/>
                      <a:pt x="145" y="271"/>
                    </a:cubicBezTo>
                    <a:cubicBezTo>
                      <a:pt x="145" y="271"/>
                      <a:pt x="146" y="272"/>
                      <a:pt x="144" y="272"/>
                    </a:cubicBezTo>
                    <a:cubicBezTo>
                      <a:pt x="141" y="272"/>
                      <a:pt x="139" y="272"/>
                      <a:pt x="137" y="273"/>
                    </a:cubicBezTo>
                    <a:cubicBezTo>
                      <a:pt x="137" y="271"/>
                      <a:pt x="136" y="270"/>
                      <a:pt x="136" y="269"/>
                    </a:cubicBezTo>
                    <a:cubicBezTo>
                      <a:pt x="135" y="268"/>
                      <a:pt x="130" y="264"/>
                      <a:pt x="128" y="261"/>
                    </a:cubicBezTo>
                    <a:cubicBezTo>
                      <a:pt x="125" y="258"/>
                      <a:pt x="124" y="254"/>
                      <a:pt x="123" y="249"/>
                    </a:cubicBezTo>
                    <a:cubicBezTo>
                      <a:pt x="121" y="245"/>
                      <a:pt x="121" y="247"/>
                      <a:pt x="118" y="245"/>
                    </a:cubicBezTo>
                    <a:cubicBezTo>
                      <a:pt x="115" y="243"/>
                      <a:pt x="115" y="242"/>
                      <a:pt x="115" y="238"/>
                    </a:cubicBezTo>
                    <a:cubicBezTo>
                      <a:pt x="114" y="235"/>
                      <a:pt x="115" y="232"/>
                      <a:pt x="115" y="226"/>
                    </a:cubicBezTo>
                    <a:cubicBezTo>
                      <a:pt x="115" y="220"/>
                      <a:pt x="109" y="211"/>
                      <a:pt x="106" y="209"/>
                    </a:cubicBezTo>
                    <a:cubicBezTo>
                      <a:pt x="103" y="207"/>
                      <a:pt x="95" y="205"/>
                      <a:pt x="91" y="201"/>
                    </a:cubicBezTo>
                    <a:cubicBezTo>
                      <a:pt x="88" y="198"/>
                      <a:pt x="85" y="193"/>
                      <a:pt x="77" y="190"/>
                    </a:cubicBezTo>
                    <a:cubicBezTo>
                      <a:pt x="69" y="187"/>
                      <a:pt x="71" y="189"/>
                      <a:pt x="73" y="183"/>
                    </a:cubicBezTo>
                    <a:cubicBezTo>
                      <a:pt x="74" y="177"/>
                      <a:pt x="66" y="175"/>
                      <a:pt x="62" y="172"/>
                    </a:cubicBezTo>
                    <a:cubicBezTo>
                      <a:pt x="59" y="169"/>
                      <a:pt x="53" y="165"/>
                      <a:pt x="53" y="161"/>
                    </a:cubicBezTo>
                    <a:cubicBezTo>
                      <a:pt x="54" y="157"/>
                      <a:pt x="52" y="154"/>
                      <a:pt x="51" y="151"/>
                    </a:cubicBezTo>
                    <a:cubicBezTo>
                      <a:pt x="50" y="149"/>
                      <a:pt x="52" y="146"/>
                      <a:pt x="54" y="145"/>
                    </a:cubicBezTo>
                    <a:cubicBezTo>
                      <a:pt x="57" y="144"/>
                      <a:pt x="56" y="143"/>
                      <a:pt x="55" y="141"/>
                    </a:cubicBezTo>
                    <a:cubicBezTo>
                      <a:pt x="55" y="140"/>
                      <a:pt x="56" y="137"/>
                      <a:pt x="59" y="134"/>
                    </a:cubicBezTo>
                    <a:cubicBezTo>
                      <a:pt x="62" y="131"/>
                      <a:pt x="65" y="129"/>
                      <a:pt x="66" y="127"/>
                    </a:cubicBezTo>
                    <a:cubicBezTo>
                      <a:pt x="66" y="125"/>
                      <a:pt x="63" y="123"/>
                      <a:pt x="61" y="118"/>
                    </a:cubicBezTo>
                    <a:cubicBezTo>
                      <a:pt x="59" y="113"/>
                      <a:pt x="64" y="114"/>
                      <a:pt x="64" y="111"/>
                    </a:cubicBezTo>
                    <a:cubicBezTo>
                      <a:pt x="64" y="109"/>
                      <a:pt x="57" y="111"/>
                      <a:pt x="52" y="108"/>
                    </a:cubicBezTo>
                    <a:cubicBezTo>
                      <a:pt x="46" y="106"/>
                      <a:pt x="43" y="105"/>
                      <a:pt x="43" y="103"/>
                    </a:cubicBezTo>
                    <a:cubicBezTo>
                      <a:pt x="43" y="102"/>
                      <a:pt x="43" y="102"/>
                      <a:pt x="40" y="98"/>
                    </a:cubicBezTo>
                    <a:cubicBezTo>
                      <a:pt x="36" y="95"/>
                      <a:pt x="35" y="93"/>
                      <a:pt x="34" y="91"/>
                    </a:cubicBezTo>
                    <a:cubicBezTo>
                      <a:pt x="34" y="89"/>
                      <a:pt x="34" y="87"/>
                      <a:pt x="32" y="85"/>
                    </a:cubicBezTo>
                    <a:cubicBezTo>
                      <a:pt x="31" y="83"/>
                      <a:pt x="28" y="80"/>
                      <a:pt x="27" y="75"/>
                    </a:cubicBezTo>
                    <a:cubicBezTo>
                      <a:pt x="27" y="74"/>
                      <a:pt x="26" y="73"/>
                      <a:pt x="26" y="72"/>
                    </a:cubicBezTo>
                    <a:cubicBezTo>
                      <a:pt x="26" y="70"/>
                      <a:pt x="26" y="70"/>
                      <a:pt x="25" y="70"/>
                    </a:cubicBezTo>
                    <a:cubicBezTo>
                      <a:pt x="24" y="69"/>
                      <a:pt x="21" y="66"/>
                      <a:pt x="20" y="64"/>
                    </a:cubicBezTo>
                    <a:cubicBezTo>
                      <a:pt x="20" y="62"/>
                      <a:pt x="18" y="57"/>
                      <a:pt x="15" y="55"/>
                    </a:cubicBezTo>
                    <a:cubicBezTo>
                      <a:pt x="11" y="53"/>
                      <a:pt x="11" y="50"/>
                      <a:pt x="13" y="48"/>
                    </a:cubicBezTo>
                    <a:cubicBezTo>
                      <a:pt x="14" y="45"/>
                      <a:pt x="13" y="43"/>
                      <a:pt x="12" y="41"/>
                    </a:cubicBezTo>
                    <a:cubicBezTo>
                      <a:pt x="11" y="40"/>
                      <a:pt x="9" y="32"/>
                      <a:pt x="8" y="28"/>
                    </a:cubicBezTo>
                    <a:cubicBezTo>
                      <a:pt x="7" y="23"/>
                      <a:pt x="2" y="18"/>
                      <a:pt x="1" y="14"/>
                    </a:cubicBezTo>
                    <a:cubicBezTo>
                      <a:pt x="0" y="10"/>
                      <a:pt x="3" y="12"/>
                      <a:pt x="7" y="10"/>
                    </a:cubicBezTo>
                    <a:cubicBezTo>
                      <a:pt x="11" y="9"/>
                      <a:pt x="10" y="5"/>
                      <a:pt x="9" y="3"/>
                    </a:cubicBezTo>
                    <a:cubicBezTo>
                      <a:pt x="9" y="2"/>
                      <a:pt x="10" y="1"/>
                      <a:pt x="12" y="0"/>
                    </a:cubicBezTo>
                    <a:cubicBezTo>
                      <a:pt x="13" y="0"/>
                      <a:pt x="14" y="1"/>
                      <a:pt x="14" y="1"/>
                    </a:cubicBezTo>
                    <a:cubicBezTo>
                      <a:pt x="15" y="2"/>
                      <a:pt x="17" y="3"/>
                      <a:pt x="18" y="5"/>
                    </a:cubicBezTo>
                    <a:cubicBezTo>
                      <a:pt x="21" y="7"/>
                      <a:pt x="19" y="7"/>
                      <a:pt x="24" y="11"/>
                    </a:cubicBezTo>
                    <a:cubicBezTo>
                      <a:pt x="29" y="16"/>
                      <a:pt x="33" y="19"/>
                      <a:pt x="37" y="22"/>
                    </a:cubicBezTo>
                    <a:cubicBezTo>
                      <a:pt x="41" y="25"/>
                      <a:pt x="45" y="26"/>
                      <a:pt x="48" y="26"/>
                    </a:cubicBezTo>
                    <a:cubicBezTo>
                      <a:pt x="50" y="27"/>
                      <a:pt x="51" y="26"/>
                      <a:pt x="52" y="25"/>
                    </a:cubicBezTo>
                    <a:cubicBezTo>
                      <a:pt x="53" y="27"/>
                      <a:pt x="56" y="26"/>
                      <a:pt x="58" y="25"/>
                    </a:cubicBezTo>
                    <a:cubicBezTo>
                      <a:pt x="58" y="25"/>
                      <a:pt x="59" y="25"/>
                      <a:pt x="59" y="25"/>
                    </a:cubicBezTo>
                    <a:cubicBezTo>
                      <a:pt x="62" y="24"/>
                      <a:pt x="64" y="22"/>
                      <a:pt x="66" y="19"/>
                    </a:cubicBezTo>
                    <a:cubicBezTo>
                      <a:pt x="68" y="15"/>
                      <a:pt x="69" y="15"/>
                      <a:pt x="74" y="12"/>
                    </a:cubicBezTo>
                    <a:cubicBezTo>
                      <a:pt x="79" y="8"/>
                      <a:pt x="82" y="4"/>
                      <a:pt x="84" y="3"/>
                    </a:cubicBezTo>
                    <a:cubicBezTo>
                      <a:pt x="86" y="3"/>
                      <a:pt x="92" y="2"/>
                      <a:pt x="95" y="5"/>
                    </a:cubicBezTo>
                    <a:cubicBezTo>
                      <a:pt x="97" y="8"/>
                      <a:pt x="102" y="10"/>
                      <a:pt x="100" y="12"/>
                    </a:cubicBezTo>
                    <a:cubicBezTo>
                      <a:pt x="98" y="14"/>
                      <a:pt x="97" y="17"/>
                      <a:pt x="98" y="18"/>
                    </a:cubicBezTo>
                    <a:cubicBezTo>
                      <a:pt x="99" y="20"/>
                      <a:pt x="100" y="23"/>
                      <a:pt x="99" y="23"/>
                    </a:cubicBezTo>
                    <a:cubicBezTo>
                      <a:pt x="99" y="24"/>
                      <a:pt x="92" y="24"/>
                      <a:pt x="96" y="27"/>
                    </a:cubicBezTo>
                    <a:cubicBezTo>
                      <a:pt x="101" y="31"/>
                      <a:pt x="108" y="37"/>
                      <a:pt x="112" y="37"/>
                    </a:cubicBezTo>
                    <a:cubicBezTo>
                      <a:pt x="114" y="38"/>
                      <a:pt x="116" y="37"/>
                      <a:pt x="117" y="37"/>
                    </a:cubicBezTo>
                    <a:cubicBezTo>
                      <a:pt x="119" y="42"/>
                      <a:pt x="121" y="44"/>
                      <a:pt x="122" y="49"/>
                    </a:cubicBezTo>
                    <a:cubicBezTo>
                      <a:pt x="123" y="55"/>
                      <a:pt x="118" y="57"/>
                      <a:pt x="125" y="60"/>
                    </a:cubicBezTo>
                    <a:cubicBezTo>
                      <a:pt x="132" y="63"/>
                      <a:pt x="134" y="59"/>
                      <a:pt x="142" y="66"/>
                    </a:cubicBezTo>
                    <a:cubicBezTo>
                      <a:pt x="150" y="73"/>
                      <a:pt x="154" y="74"/>
                      <a:pt x="164" y="81"/>
                    </a:cubicBezTo>
                    <a:cubicBezTo>
                      <a:pt x="175" y="87"/>
                      <a:pt x="180" y="90"/>
                      <a:pt x="189" y="90"/>
                    </a:cubicBezTo>
                    <a:cubicBezTo>
                      <a:pt x="197" y="90"/>
                      <a:pt x="210" y="87"/>
                      <a:pt x="220" y="84"/>
                    </a:cubicBezTo>
                    <a:cubicBezTo>
                      <a:pt x="231" y="81"/>
                      <a:pt x="238" y="87"/>
                      <a:pt x="241" y="83"/>
                    </a:cubicBezTo>
                    <a:cubicBezTo>
                      <a:pt x="243" y="80"/>
                      <a:pt x="246" y="82"/>
                      <a:pt x="238" y="68"/>
                    </a:cubicBezTo>
                    <a:cubicBezTo>
                      <a:pt x="237" y="67"/>
                      <a:pt x="237" y="66"/>
                      <a:pt x="236" y="65"/>
                    </a:cubicBezTo>
                    <a:cubicBezTo>
                      <a:pt x="239" y="66"/>
                      <a:pt x="241" y="68"/>
                      <a:pt x="246" y="68"/>
                    </a:cubicBezTo>
                    <a:cubicBezTo>
                      <a:pt x="251" y="68"/>
                      <a:pt x="257" y="64"/>
                      <a:pt x="258" y="59"/>
                    </a:cubicBezTo>
                    <a:cubicBezTo>
                      <a:pt x="260" y="54"/>
                      <a:pt x="259" y="52"/>
                      <a:pt x="264" y="50"/>
                    </a:cubicBezTo>
                    <a:cubicBezTo>
                      <a:pt x="269" y="47"/>
                      <a:pt x="278" y="47"/>
                      <a:pt x="283" y="48"/>
                    </a:cubicBezTo>
                    <a:cubicBezTo>
                      <a:pt x="287" y="48"/>
                      <a:pt x="291" y="50"/>
                      <a:pt x="291" y="47"/>
                    </a:cubicBezTo>
                    <a:cubicBezTo>
                      <a:pt x="292" y="45"/>
                      <a:pt x="289" y="43"/>
                      <a:pt x="297" y="42"/>
                    </a:cubicBezTo>
                    <a:cubicBezTo>
                      <a:pt x="305" y="41"/>
                      <a:pt x="312" y="42"/>
                      <a:pt x="314" y="46"/>
                    </a:cubicBezTo>
                    <a:cubicBezTo>
                      <a:pt x="316" y="50"/>
                      <a:pt x="312" y="48"/>
                      <a:pt x="323" y="52"/>
                    </a:cubicBezTo>
                    <a:cubicBezTo>
                      <a:pt x="333" y="56"/>
                      <a:pt x="335" y="59"/>
                      <a:pt x="341" y="60"/>
                    </a:cubicBezTo>
                    <a:cubicBezTo>
                      <a:pt x="348" y="60"/>
                      <a:pt x="351" y="57"/>
                      <a:pt x="356" y="60"/>
                    </a:cubicBezTo>
                    <a:cubicBezTo>
                      <a:pt x="362" y="63"/>
                      <a:pt x="367" y="68"/>
                      <a:pt x="367" y="70"/>
                    </a:cubicBezTo>
                    <a:cubicBezTo>
                      <a:pt x="368" y="72"/>
                      <a:pt x="370" y="73"/>
                      <a:pt x="374" y="74"/>
                    </a:cubicBezTo>
                    <a:cubicBezTo>
                      <a:pt x="378" y="74"/>
                      <a:pt x="384" y="76"/>
                      <a:pt x="386" y="80"/>
                    </a:cubicBezTo>
                    <a:cubicBezTo>
                      <a:pt x="388" y="83"/>
                      <a:pt x="388" y="85"/>
                      <a:pt x="394" y="86"/>
                    </a:cubicBezTo>
                    <a:cubicBezTo>
                      <a:pt x="399" y="87"/>
                      <a:pt x="410" y="84"/>
                      <a:pt x="411" y="89"/>
                    </a:cubicBezTo>
                    <a:cubicBezTo>
                      <a:pt x="412" y="95"/>
                      <a:pt x="412" y="100"/>
                      <a:pt x="415" y="104"/>
                    </a:cubicBezTo>
                    <a:cubicBezTo>
                      <a:pt x="418" y="107"/>
                      <a:pt x="421" y="108"/>
                      <a:pt x="420" y="114"/>
                    </a:cubicBezTo>
                    <a:cubicBezTo>
                      <a:pt x="420" y="115"/>
                      <a:pt x="420" y="116"/>
                      <a:pt x="419" y="117"/>
                    </a:cubicBezTo>
                    <a:cubicBezTo>
                      <a:pt x="418" y="122"/>
                      <a:pt x="417" y="129"/>
                      <a:pt x="418" y="133"/>
                    </a:cubicBezTo>
                    <a:cubicBezTo>
                      <a:pt x="419" y="137"/>
                      <a:pt x="420" y="142"/>
                      <a:pt x="417" y="145"/>
                    </a:cubicBezTo>
                    <a:cubicBezTo>
                      <a:pt x="414" y="148"/>
                      <a:pt x="414" y="153"/>
                      <a:pt x="413" y="154"/>
                    </a:cubicBezTo>
                    <a:cubicBezTo>
                      <a:pt x="412" y="154"/>
                      <a:pt x="407" y="165"/>
                      <a:pt x="407" y="167"/>
                    </a:cubicBezTo>
                    <a:cubicBezTo>
                      <a:pt x="408" y="169"/>
                      <a:pt x="410" y="171"/>
                      <a:pt x="414" y="173"/>
                    </a:cubicBezTo>
                    <a:cubicBezTo>
                      <a:pt x="418" y="175"/>
                      <a:pt x="420" y="174"/>
                      <a:pt x="418" y="179"/>
                    </a:cubicBezTo>
                    <a:cubicBezTo>
                      <a:pt x="416" y="184"/>
                      <a:pt x="410" y="185"/>
                      <a:pt x="417" y="194"/>
                    </a:cubicBezTo>
                    <a:cubicBezTo>
                      <a:pt x="423" y="204"/>
                      <a:pt x="425" y="206"/>
                      <a:pt x="425" y="211"/>
                    </a:cubicBezTo>
                    <a:cubicBezTo>
                      <a:pt x="425" y="215"/>
                      <a:pt x="421" y="220"/>
                      <a:pt x="426" y="227"/>
                    </a:cubicBezTo>
                    <a:cubicBezTo>
                      <a:pt x="431" y="234"/>
                      <a:pt x="437" y="233"/>
                      <a:pt x="442" y="234"/>
                    </a:cubicBezTo>
                    <a:cubicBezTo>
                      <a:pt x="448" y="234"/>
                      <a:pt x="453" y="237"/>
                      <a:pt x="453" y="244"/>
                    </a:cubicBezTo>
                    <a:cubicBezTo>
                      <a:pt x="453" y="252"/>
                      <a:pt x="449" y="255"/>
                      <a:pt x="447" y="260"/>
                    </a:cubicBezTo>
                    <a:cubicBezTo>
                      <a:pt x="445" y="264"/>
                      <a:pt x="441" y="271"/>
                      <a:pt x="439" y="273"/>
                    </a:cubicBezTo>
                    <a:cubicBezTo>
                      <a:pt x="438" y="274"/>
                      <a:pt x="438" y="276"/>
                      <a:pt x="438" y="278"/>
                    </a:cubicBezTo>
                    <a:cubicBezTo>
                      <a:pt x="438" y="278"/>
                      <a:pt x="438" y="278"/>
                      <a:pt x="438" y="278"/>
                    </a:cubicBezTo>
                    <a:cubicBezTo>
                      <a:pt x="438" y="280"/>
                      <a:pt x="439" y="282"/>
                      <a:pt x="440" y="285"/>
                    </a:cubicBezTo>
                    <a:cubicBezTo>
                      <a:pt x="444" y="289"/>
                      <a:pt x="452" y="298"/>
                      <a:pt x="455" y="302"/>
                    </a:cubicBezTo>
                    <a:cubicBezTo>
                      <a:pt x="458" y="307"/>
                      <a:pt x="463" y="312"/>
                      <a:pt x="472" y="316"/>
                    </a:cubicBezTo>
                    <a:cubicBezTo>
                      <a:pt x="481" y="321"/>
                      <a:pt x="489" y="321"/>
                      <a:pt x="489" y="332"/>
                    </a:cubicBezTo>
                    <a:cubicBezTo>
                      <a:pt x="490" y="343"/>
                      <a:pt x="485" y="349"/>
                      <a:pt x="494" y="351"/>
                    </a:cubicBezTo>
                    <a:cubicBezTo>
                      <a:pt x="502" y="353"/>
                      <a:pt x="503" y="348"/>
                      <a:pt x="503" y="351"/>
                    </a:cubicBezTo>
                    <a:cubicBezTo>
                      <a:pt x="503" y="354"/>
                      <a:pt x="505" y="364"/>
                      <a:pt x="501" y="36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7" name="Freeform 660">
                <a:extLst>
                  <a:ext uri="{FF2B5EF4-FFF2-40B4-BE49-F238E27FC236}">
                    <a16:creationId xmlns:a16="http://schemas.microsoft.com/office/drawing/2014/main" id="{8F3ECD91-64F6-4652-979F-229CCD9263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7412" y="2789375"/>
                <a:ext cx="281006" cy="273050"/>
              </a:xfrm>
              <a:custGeom>
                <a:avLst/>
                <a:gdLst>
                  <a:gd name="T0" fmla="*/ 243 w 243"/>
                  <a:gd name="T1" fmla="*/ 205 h 232"/>
                  <a:gd name="T2" fmla="*/ 242 w 243"/>
                  <a:gd name="T3" fmla="*/ 205 h 232"/>
                  <a:gd name="T4" fmla="*/ 235 w 243"/>
                  <a:gd name="T5" fmla="*/ 206 h 232"/>
                  <a:gd name="T6" fmla="*/ 229 w 243"/>
                  <a:gd name="T7" fmla="*/ 204 h 232"/>
                  <a:gd name="T8" fmla="*/ 208 w 243"/>
                  <a:gd name="T9" fmla="*/ 208 h 232"/>
                  <a:gd name="T10" fmla="*/ 201 w 243"/>
                  <a:gd name="T11" fmla="*/ 227 h 232"/>
                  <a:gd name="T12" fmla="*/ 200 w 243"/>
                  <a:gd name="T13" fmla="*/ 228 h 232"/>
                  <a:gd name="T14" fmla="*/ 200 w 243"/>
                  <a:gd name="T15" fmla="*/ 228 h 232"/>
                  <a:gd name="T16" fmla="*/ 181 w 243"/>
                  <a:gd name="T17" fmla="*/ 229 h 232"/>
                  <a:gd name="T18" fmla="*/ 150 w 243"/>
                  <a:gd name="T19" fmla="*/ 224 h 232"/>
                  <a:gd name="T20" fmla="*/ 123 w 243"/>
                  <a:gd name="T21" fmla="*/ 203 h 232"/>
                  <a:gd name="T22" fmla="*/ 98 w 243"/>
                  <a:gd name="T23" fmla="*/ 183 h 232"/>
                  <a:gd name="T24" fmla="*/ 73 w 243"/>
                  <a:gd name="T25" fmla="*/ 167 h 232"/>
                  <a:gd name="T26" fmla="*/ 51 w 243"/>
                  <a:gd name="T27" fmla="*/ 155 h 232"/>
                  <a:gd name="T28" fmla="*/ 31 w 243"/>
                  <a:gd name="T29" fmla="*/ 147 h 232"/>
                  <a:gd name="T30" fmla="*/ 17 w 243"/>
                  <a:gd name="T31" fmla="*/ 145 h 232"/>
                  <a:gd name="T32" fmla="*/ 16 w 243"/>
                  <a:gd name="T33" fmla="*/ 142 h 232"/>
                  <a:gd name="T34" fmla="*/ 10 w 243"/>
                  <a:gd name="T35" fmla="*/ 134 h 232"/>
                  <a:gd name="T36" fmla="*/ 7 w 243"/>
                  <a:gd name="T37" fmla="*/ 123 h 232"/>
                  <a:gd name="T38" fmla="*/ 3 w 243"/>
                  <a:gd name="T39" fmla="*/ 114 h 232"/>
                  <a:gd name="T40" fmla="*/ 0 w 243"/>
                  <a:gd name="T41" fmla="*/ 112 h 232"/>
                  <a:gd name="T42" fmla="*/ 4 w 243"/>
                  <a:gd name="T43" fmla="*/ 110 h 232"/>
                  <a:gd name="T44" fmla="*/ 21 w 243"/>
                  <a:gd name="T45" fmla="*/ 100 h 232"/>
                  <a:gd name="T46" fmla="*/ 35 w 243"/>
                  <a:gd name="T47" fmla="*/ 90 h 232"/>
                  <a:gd name="T48" fmla="*/ 54 w 243"/>
                  <a:gd name="T49" fmla="*/ 77 h 232"/>
                  <a:gd name="T50" fmla="*/ 58 w 243"/>
                  <a:gd name="T51" fmla="*/ 50 h 232"/>
                  <a:gd name="T52" fmla="*/ 53 w 243"/>
                  <a:gd name="T53" fmla="*/ 28 h 232"/>
                  <a:gd name="T54" fmla="*/ 64 w 243"/>
                  <a:gd name="T55" fmla="*/ 18 h 232"/>
                  <a:gd name="T56" fmla="*/ 76 w 243"/>
                  <a:gd name="T57" fmla="*/ 8 h 232"/>
                  <a:gd name="T58" fmla="*/ 78 w 243"/>
                  <a:gd name="T59" fmla="*/ 4 h 232"/>
                  <a:gd name="T60" fmla="*/ 82 w 243"/>
                  <a:gd name="T61" fmla="*/ 4 h 232"/>
                  <a:gd name="T62" fmla="*/ 89 w 243"/>
                  <a:gd name="T63" fmla="*/ 0 h 232"/>
                  <a:gd name="T64" fmla="*/ 103 w 243"/>
                  <a:gd name="T65" fmla="*/ 2 h 232"/>
                  <a:gd name="T66" fmla="*/ 111 w 243"/>
                  <a:gd name="T67" fmla="*/ 3 h 232"/>
                  <a:gd name="T68" fmla="*/ 118 w 243"/>
                  <a:gd name="T69" fmla="*/ 5 h 232"/>
                  <a:gd name="T70" fmla="*/ 123 w 243"/>
                  <a:gd name="T71" fmla="*/ 11 h 232"/>
                  <a:gd name="T72" fmla="*/ 132 w 243"/>
                  <a:gd name="T73" fmla="*/ 4 h 232"/>
                  <a:gd name="T74" fmla="*/ 133 w 243"/>
                  <a:gd name="T75" fmla="*/ 7 h 232"/>
                  <a:gd name="T76" fmla="*/ 138 w 243"/>
                  <a:gd name="T77" fmla="*/ 17 h 232"/>
                  <a:gd name="T78" fmla="*/ 140 w 243"/>
                  <a:gd name="T79" fmla="*/ 23 h 232"/>
                  <a:gd name="T80" fmla="*/ 146 w 243"/>
                  <a:gd name="T81" fmla="*/ 30 h 232"/>
                  <a:gd name="T82" fmla="*/ 149 w 243"/>
                  <a:gd name="T83" fmla="*/ 35 h 232"/>
                  <a:gd name="T84" fmla="*/ 158 w 243"/>
                  <a:gd name="T85" fmla="*/ 40 h 232"/>
                  <a:gd name="T86" fmla="*/ 170 w 243"/>
                  <a:gd name="T87" fmla="*/ 43 h 232"/>
                  <a:gd name="T88" fmla="*/ 167 w 243"/>
                  <a:gd name="T89" fmla="*/ 50 h 232"/>
                  <a:gd name="T90" fmla="*/ 172 w 243"/>
                  <a:gd name="T91" fmla="*/ 59 h 232"/>
                  <a:gd name="T92" fmla="*/ 165 w 243"/>
                  <a:gd name="T93" fmla="*/ 66 h 232"/>
                  <a:gd name="T94" fmla="*/ 161 w 243"/>
                  <a:gd name="T95" fmla="*/ 73 h 232"/>
                  <a:gd name="T96" fmla="*/ 160 w 243"/>
                  <a:gd name="T97" fmla="*/ 77 h 232"/>
                  <a:gd name="T98" fmla="*/ 157 w 243"/>
                  <a:gd name="T99" fmla="*/ 83 h 232"/>
                  <a:gd name="T100" fmla="*/ 159 w 243"/>
                  <a:gd name="T101" fmla="*/ 93 h 232"/>
                  <a:gd name="T102" fmla="*/ 168 w 243"/>
                  <a:gd name="T103" fmla="*/ 104 h 232"/>
                  <a:gd name="T104" fmla="*/ 179 w 243"/>
                  <a:gd name="T105" fmla="*/ 115 h 232"/>
                  <a:gd name="T106" fmla="*/ 183 w 243"/>
                  <a:gd name="T107" fmla="*/ 122 h 232"/>
                  <a:gd name="T108" fmla="*/ 197 w 243"/>
                  <a:gd name="T109" fmla="*/ 133 h 232"/>
                  <a:gd name="T110" fmla="*/ 212 w 243"/>
                  <a:gd name="T111" fmla="*/ 141 h 232"/>
                  <a:gd name="T112" fmla="*/ 221 w 243"/>
                  <a:gd name="T113" fmla="*/ 158 h 232"/>
                  <a:gd name="T114" fmla="*/ 221 w 243"/>
                  <a:gd name="T115" fmla="*/ 170 h 232"/>
                  <a:gd name="T116" fmla="*/ 224 w 243"/>
                  <a:gd name="T117" fmla="*/ 177 h 232"/>
                  <a:gd name="T118" fmla="*/ 229 w 243"/>
                  <a:gd name="T119" fmla="*/ 181 h 232"/>
                  <a:gd name="T120" fmla="*/ 234 w 243"/>
                  <a:gd name="T121" fmla="*/ 193 h 232"/>
                  <a:gd name="T122" fmla="*/ 242 w 243"/>
                  <a:gd name="T123" fmla="*/ 201 h 232"/>
                  <a:gd name="T124" fmla="*/ 243 w 243"/>
                  <a:gd name="T125" fmla="*/ 205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43" h="232">
                    <a:moveTo>
                      <a:pt x="243" y="205"/>
                    </a:moveTo>
                    <a:cubicBezTo>
                      <a:pt x="243" y="205"/>
                      <a:pt x="242" y="205"/>
                      <a:pt x="242" y="205"/>
                    </a:cubicBezTo>
                    <a:cubicBezTo>
                      <a:pt x="241" y="207"/>
                      <a:pt x="234" y="205"/>
                      <a:pt x="235" y="206"/>
                    </a:cubicBezTo>
                    <a:cubicBezTo>
                      <a:pt x="233" y="206"/>
                      <a:pt x="231" y="205"/>
                      <a:pt x="229" y="204"/>
                    </a:cubicBezTo>
                    <a:cubicBezTo>
                      <a:pt x="227" y="203"/>
                      <a:pt x="212" y="204"/>
                      <a:pt x="208" y="208"/>
                    </a:cubicBezTo>
                    <a:cubicBezTo>
                      <a:pt x="205" y="211"/>
                      <a:pt x="203" y="222"/>
                      <a:pt x="201" y="227"/>
                    </a:cubicBezTo>
                    <a:cubicBezTo>
                      <a:pt x="201" y="228"/>
                      <a:pt x="200" y="228"/>
                      <a:pt x="200" y="228"/>
                    </a:cubicBezTo>
                    <a:cubicBezTo>
                      <a:pt x="200" y="228"/>
                      <a:pt x="200" y="228"/>
                      <a:pt x="200" y="228"/>
                    </a:cubicBezTo>
                    <a:cubicBezTo>
                      <a:pt x="196" y="232"/>
                      <a:pt x="189" y="229"/>
                      <a:pt x="181" y="229"/>
                    </a:cubicBezTo>
                    <a:cubicBezTo>
                      <a:pt x="171" y="228"/>
                      <a:pt x="167" y="232"/>
                      <a:pt x="150" y="224"/>
                    </a:cubicBezTo>
                    <a:cubicBezTo>
                      <a:pt x="133" y="216"/>
                      <a:pt x="136" y="213"/>
                      <a:pt x="123" y="203"/>
                    </a:cubicBezTo>
                    <a:cubicBezTo>
                      <a:pt x="111" y="193"/>
                      <a:pt x="106" y="189"/>
                      <a:pt x="98" y="183"/>
                    </a:cubicBezTo>
                    <a:cubicBezTo>
                      <a:pt x="91" y="177"/>
                      <a:pt x="81" y="173"/>
                      <a:pt x="73" y="167"/>
                    </a:cubicBezTo>
                    <a:cubicBezTo>
                      <a:pt x="65" y="162"/>
                      <a:pt x="55" y="158"/>
                      <a:pt x="51" y="155"/>
                    </a:cubicBezTo>
                    <a:cubicBezTo>
                      <a:pt x="48" y="151"/>
                      <a:pt x="36" y="148"/>
                      <a:pt x="31" y="147"/>
                    </a:cubicBezTo>
                    <a:cubicBezTo>
                      <a:pt x="27" y="146"/>
                      <a:pt x="20" y="145"/>
                      <a:pt x="17" y="145"/>
                    </a:cubicBezTo>
                    <a:cubicBezTo>
                      <a:pt x="17" y="144"/>
                      <a:pt x="17" y="143"/>
                      <a:pt x="16" y="142"/>
                    </a:cubicBezTo>
                    <a:cubicBezTo>
                      <a:pt x="11" y="138"/>
                      <a:pt x="10" y="138"/>
                      <a:pt x="10" y="134"/>
                    </a:cubicBezTo>
                    <a:cubicBezTo>
                      <a:pt x="10" y="130"/>
                      <a:pt x="9" y="129"/>
                      <a:pt x="7" y="123"/>
                    </a:cubicBezTo>
                    <a:cubicBezTo>
                      <a:pt x="4" y="117"/>
                      <a:pt x="6" y="116"/>
                      <a:pt x="3" y="114"/>
                    </a:cubicBezTo>
                    <a:cubicBezTo>
                      <a:pt x="2" y="113"/>
                      <a:pt x="1" y="112"/>
                      <a:pt x="0" y="112"/>
                    </a:cubicBezTo>
                    <a:cubicBezTo>
                      <a:pt x="1" y="111"/>
                      <a:pt x="2" y="110"/>
                      <a:pt x="4" y="110"/>
                    </a:cubicBezTo>
                    <a:cubicBezTo>
                      <a:pt x="11" y="107"/>
                      <a:pt x="15" y="103"/>
                      <a:pt x="21" y="100"/>
                    </a:cubicBezTo>
                    <a:cubicBezTo>
                      <a:pt x="27" y="97"/>
                      <a:pt x="33" y="93"/>
                      <a:pt x="35" y="90"/>
                    </a:cubicBezTo>
                    <a:cubicBezTo>
                      <a:pt x="37" y="88"/>
                      <a:pt x="52" y="79"/>
                      <a:pt x="54" y="77"/>
                    </a:cubicBezTo>
                    <a:cubicBezTo>
                      <a:pt x="57" y="74"/>
                      <a:pt x="57" y="52"/>
                      <a:pt x="58" y="50"/>
                    </a:cubicBezTo>
                    <a:cubicBezTo>
                      <a:pt x="58" y="48"/>
                      <a:pt x="54" y="33"/>
                      <a:pt x="53" y="28"/>
                    </a:cubicBezTo>
                    <a:cubicBezTo>
                      <a:pt x="51" y="22"/>
                      <a:pt x="60" y="20"/>
                      <a:pt x="64" y="18"/>
                    </a:cubicBezTo>
                    <a:cubicBezTo>
                      <a:pt x="68" y="15"/>
                      <a:pt x="71" y="13"/>
                      <a:pt x="76" y="8"/>
                    </a:cubicBezTo>
                    <a:cubicBezTo>
                      <a:pt x="77" y="6"/>
                      <a:pt x="78" y="5"/>
                      <a:pt x="78" y="4"/>
                    </a:cubicBezTo>
                    <a:cubicBezTo>
                      <a:pt x="79" y="5"/>
                      <a:pt x="80" y="5"/>
                      <a:pt x="82" y="4"/>
                    </a:cubicBezTo>
                    <a:cubicBezTo>
                      <a:pt x="84" y="2"/>
                      <a:pt x="82" y="0"/>
                      <a:pt x="89" y="0"/>
                    </a:cubicBezTo>
                    <a:cubicBezTo>
                      <a:pt x="95" y="0"/>
                      <a:pt x="100" y="1"/>
                      <a:pt x="103" y="2"/>
                    </a:cubicBezTo>
                    <a:cubicBezTo>
                      <a:pt x="106" y="4"/>
                      <a:pt x="107" y="4"/>
                      <a:pt x="111" y="3"/>
                    </a:cubicBezTo>
                    <a:cubicBezTo>
                      <a:pt x="116" y="1"/>
                      <a:pt x="117" y="1"/>
                      <a:pt x="118" y="5"/>
                    </a:cubicBezTo>
                    <a:cubicBezTo>
                      <a:pt x="119" y="9"/>
                      <a:pt x="119" y="14"/>
                      <a:pt x="123" y="11"/>
                    </a:cubicBezTo>
                    <a:cubicBezTo>
                      <a:pt x="126" y="9"/>
                      <a:pt x="130" y="6"/>
                      <a:pt x="132" y="4"/>
                    </a:cubicBezTo>
                    <a:cubicBezTo>
                      <a:pt x="132" y="5"/>
                      <a:pt x="133" y="6"/>
                      <a:pt x="133" y="7"/>
                    </a:cubicBezTo>
                    <a:cubicBezTo>
                      <a:pt x="134" y="12"/>
                      <a:pt x="137" y="15"/>
                      <a:pt x="138" y="17"/>
                    </a:cubicBezTo>
                    <a:cubicBezTo>
                      <a:pt x="140" y="19"/>
                      <a:pt x="140" y="21"/>
                      <a:pt x="140" y="23"/>
                    </a:cubicBezTo>
                    <a:cubicBezTo>
                      <a:pt x="141" y="25"/>
                      <a:pt x="142" y="27"/>
                      <a:pt x="146" y="30"/>
                    </a:cubicBezTo>
                    <a:cubicBezTo>
                      <a:pt x="149" y="34"/>
                      <a:pt x="149" y="34"/>
                      <a:pt x="149" y="35"/>
                    </a:cubicBezTo>
                    <a:cubicBezTo>
                      <a:pt x="149" y="37"/>
                      <a:pt x="152" y="38"/>
                      <a:pt x="158" y="40"/>
                    </a:cubicBezTo>
                    <a:cubicBezTo>
                      <a:pt x="163" y="43"/>
                      <a:pt x="170" y="41"/>
                      <a:pt x="170" y="43"/>
                    </a:cubicBezTo>
                    <a:cubicBezTo>
                      <a:pt x="170" y="46"/>
                      <a:pt x="165" y="45"/>
                      <a:pt x="167" y="50"/>
                    </a:cubicBezTo>
                    <a:cubicBezTo>
                      <a:pt x="169" y="55"/>
                      <a:pt x="172" y="57"/>
                      <a:pt x="172" y="59"/>
                    </a:cubicBezTo>
                    <a:cubicBezTo>
                      <a:pt x="171" y="61"/>
                      <a:pt x="168" y="63"/>
                      <a:pt x="165" y="66"/>
                    </a:cubicBezTo>
                    <a:cubicBezTo>
                      <a:pt x="162" y="69"/>
                      <a:pt x="161" y="72"/>
                      <a:pt x="161" y="73"/>
                    </a:cubicBezTo>
                    <a:cubicBezTo>
                      <a:pt x="162" y="75"/>
                      <a:pt x="163" y="76"/>
                      <a:pt x="160" y="77"/>
                    </a:cubicBezTo>
                    <a:cubicBezTo>
                      <a:pt x="158" y="78"/>
                      <a:pt x="156" y="81"/>
                      <a:pt x="157" y="83"/>
                    </a:cubicBezTo>
                    <a:cubicBezTo>
                      <a:pt x="158" y="86"/>
                      <a:pt x="160" y="89"/>
                      <a:pt x="159" y="93"/>
                    </a:cubicBezTo>
                    <a:cubicBezTo>
                      <a:pt x="159" y="97"/>
                      <a:pt x="165" y="101"/>
                      <a:pt x="168" y="104"/>
                    </a:cubicBezTo>
                    <a:cubicBezTo>
                      <a:pt x="172" y="107"/>
                      <a:pt x="180" y="109"/>
                      <a:pt x="179" y="115"/>
                    </a:cubicBezTo>
                    <a:cubicBezTo>
                      <a:pt x="177" y="121"/>
                      <a:pt x="175" y="119"/>
                      <a:pt x="183" y="122"/>
                    </a:cubicBezTo>
                    <a:cubicBezTo>
                      <a:pt x="191" y="125"/>
                      <a:pt x="194" y="130"/>
                      <a:pt x="197" y="133"/>
                    </a:cubicBezTo>
                    <a:cubicBezTo>
                      <a:pt x="201" y="137"/>
                      <a:pt x="209" y="139"/>
                      <a:pt x="212" y="141"/>
                    </a:cubicBezTo>
                    <a:cubicBezTo>
                      <a:pt x="215" y="143"/>
                      <a:pt x="221" y="152"/>
                      <a:pt x="221" y="158"/>
                    </a:cubicBezTo>
                    <a:cubicBezTo>
                      <a:pt x="221" y="164"/>
                      <a:pt x="220" y="167"/>
                      <a:pt x="221" y="170"/>
                    </a:cubicBezTo>
                    <a:cubicBezTo>
                      <a:pt x="221" y="174"/>
                      <a:pt x="221" y="175"/>
                      <a:pt x="224" y="177"/>
                    </a:cubicBezTo>
                    <a:cubicBezTo>
                      <a:pt x="227" y="179"/>
                      <a:pt x="227" y="177"/>
                      <a:pt x="229" y="181"/>
                    </a:cubicBezTo>
                    <a:cubicBezTo>
                      <a:pt x="230" y="186"/>
                      <a:pt x="231" y="190"/>
                      <a:pt x="234" y="193"/>
                    </a:cubicBezTo>
                    <a:cubicBezTo>
                      <a:pt x="236" y="196"/>
                      <a:pt x="241" y="200"/>
                      <a:pt x="242" y="201"/>
                    </a:cubicBezTo>
                    <a:cubicBezTo>
                      <a:pt x="242" y="202"/>
                      <a:pt x="243" y="203"/>
                      <a:pt x="243" y="20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8" name="Freeform 661">
                <a:extLst>
                  <a:ext uri="{FF2B5EF4-FFF2-40B4-BE49-F238E27FC236}">
                    <a16:creationId xmlns:a16="http://schemas.microsoft.com/office/drawing/2014/main" id="{DD832423-039C-D00A-312C-3C94358C23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3058" y="2609987"/>
                <a:ext cx="404337" cy="254000"/>
              </a:xfrm>
              <a:custGeom>
                <a:avLst/>
                <a:gdLst>
                  <a:gd name="T0" fmla="*/ 343 w 350"/>
                  <a:gd name="T1" fmla="*/ 154 h 216"/>
                  <a:gd name="T2" fmla="*/ 319 w 350"/>
                  <a:gd name="T3" fmla="*/ 157 h 216"/>
                  <a:gd name="T4" fmla="*/ 305 w 350"/>
                  <a:gd name="T5" fmla="*/ 185 h 216"/>
                  <a:gd name="T6" fmla="*/ 270 w 350"/>
                  <a:gd name="T7" fmla="*/ 210 h 216"/>
                  <a:gd name="T8" fmla="*/ 246 w 350"/>
                  <a:gd name="T9" fmla="*/ 205 h 216"/>
                  <a:gd name="T10" fmla="*/ 236 w 350"/>
                  <a:gd name="T11" fmla="*/ 199 h 216"/>
                  <a:gd name="T12" fmla="*/ 227 w 350"/>
                  <a:gd name="T13" fmla="*/ 174 h 216"/>
                  <a:gd name="T14" fmla="*/ 202 w 350"/>
                  <a:gd name="T15" fmla="*/ 165 h 216"/>
                  <a:gd name="T16" fmla="*/ 183 w 350"/>
                  <a:gd name="T17" fmla="*/ 155 h 216"/>
                  <a:gd name="T18" fmla="*/ 157 w 350"/>
                  <a:gd name="T19" fmla="*/ 145 h 216"/>
                  <a:gd name="T20" fmla="*/ 130 w 350"/>
                  <a:gd name="T21" fmla="*/ 131 h 216"/>
                  <a:gd name="T22" fmla="*/ 107 w 350"/>
                  <a:gd name="T23" fmla="*/ 132 h 216"/>
                  <a:gd name="T24" fmla="*/ 80 w 350"/>
                  <a:gd name="T25" fmla="*/ 135 h 216"/>
                  <a:gd name="T26" fmla="*/ 62 w 350"/>
                  <a:gd name="T27" fmla="*/ 153 h 216"/>
                  <a:gd name="T28" fmla="*/ 47 w 350"/>
                  <a:gd name="T29" fmla="*/ 120 h 216"/>
                  <a:gd name="T30" fmla="*/ 28 w 350"/>
                  <a:gd name="T31" fmla="*/ 91 h 216"/>
                  <a:gd name="T32" fmla="*/ 8 w 350"/>
                  <a:gd name="T33" fmla="*/ 70 h 216"/>
                  <a:gd name="T34" fmla="*/ 0 w 350"/>
                  <a:gd name="T35" fmla="*/ 26 h 216"/>
                  <a:gd name="T36" fmla="*/ 22 w 350"/>
                  <a:gd name="T37" fmla="*/ 16 h 216"/>
                  <a:gd name="T38" fmla="*/ 51 w 350"/>
                  <a:gd name="T39" fmla="*/ 22 h 216"/>
                  <a:gd name="T40" fmla="*/ 73 w 350"/>
                  <a:gd name="T41" fmla="*/ 43 h 216"/>
                  <a:gd name="T42" fmla="*/ 82 w 350"/>
                  <a:gd name="T43" fmla="*/ 42 h 216"/>
                  <a:gd name="T44" fmla="*/ 104 w 350"/>
                  <a:gd name="T45" fmla="*/ 34 h 216"/>
                  <a:gd name="T46" fmla="*/ 120 w 350"/>
                  <a:gd name="T47" fmla="*/ 15 h 216"/>
                  <a:gd name="T48" fmla="*/ 142 w 350"/>
                  <a:gd name="T49" fmla="*/ 4 h 216"/>
                  <a:gd name="T50" fmla="*/ 170 w 350"/>
                  <a:gd name="T51" fmla="*/ 19 h 216"/>
                  <a:gd name="T52" fmla="*/ 196 w 350"/>
                  <a:gd name="T53" fmla="*/ 46 h 216"/>
                  <a:gd name="T54" fmla="*/ 234 w 350"/>
                  <a:gd name="T55" fmla="*/ 73 h 216"/>
                  <a:gd name="T56" fmla="*/ 268 w 350"/>
                  <a:gd name="T57" fmla="*/ 95 h 216"/>
                  <a:gd name="T58" fmla="*/ 303 w 350"/>
                  <a:gd name="T59" fmla="*/ 118 h 216"/>
                  <a:gd name="T60" fmla="*/ 338 w 350"/>
                  <a:gd name="T61" fmla="*/ 132 h 216"/>
                  <a:gd name="T62" fmla="*/ 347 w 350"/>
                  <a:gd name="T63" fmla="*/ 151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50" h="216">
                    <a:moveTo>
                      <a:pt x="350" y="152"/>
                    </a:moveTo>
                    <a:cubicBezTo>
                      <a:pt x="349" y="154"/>
                      <a:pt x="346" y="156"/>
                      <a:pt x="343" y="154"/>
                    </a:cubicBezTo>
                    <a:cubicBezTo>
                      <a:pt x="338" y="151"/>
                      <a:pt x="327" y="146"/>
                      <a:pt x="328" y="150"/>
                    </a:cubicBezTo>
                    <a:cubicBezTo>
                      <a:pt x="328" y="154"/>
                      <a:pt x="325" y="157"/>
                      <a:pt x="319" y="157"/>
                    </a:cubicBezTo>
                    <a:cubicBezTo>
                      <a:pt x="314" y="158"/>
                      <a:pt x="308" y="166"/>
                      <a:pt x="308" y="166"/>
                    </a:cubicBezTo>
                    <a:cubicBezTo>
                      <a:pt x="308" y="166"/>
                      <a:pt x="313" y="181"/>
                      <a:pt x="305" y="185"/>
                    </a:cubicBezTo>
                    <a:cubicBezTo>
                      <a:pt x="297" y="188"/>
                      <a:pt x="275" y="189"/>
                      <a:pt x="277" y="197"/>
                    </a:cubicBezTo>
                    <a:cubicBezTo>
                      <a:pt x="279" y="204"/>
                      <a:pt x="277" y="207"/>
                      <a:pt x="270" y="210"/>
                    </a:cubicBezTo>
                    <a:cubicBezTo>
                      <a:pt x="264" y="213"/>
                      <a:pt x="264" y="216"/>
                      <a:pt x="258" y="210"/>
                    </a:cubicBezTo>
                    <a:cubicBezTo>
                      <a:pt x="251" y="204"/>
                      <a:pt x="251" y="206"/>
                      <a:pt x="246" y="205"/>
                    </a:cubicBezTo>
                    <a:cubicBezTo>
                      <a:pt x="243" y="205"/>
                      <a:pt x="238" y="203"/>
                      <a:pt x="235" y="202"/>
                    </a:cubicBezTo>
                    <a:cubicBezTo>
                      <a:pt x="236" y="201"/>
                      <a:pt x="236" y="200"/>
                      <a:pt x="236" y="199"/>
                    </a:cubicBezTo>
                    <a:cubicBezTo>
                      <a:pt x="237" y="193"/>
                      <a:pt x="234" y="192"/>
                      <a:pt x="231" y="189"/>
                    </a:cubicBezTo>
                    <a:cubicBezTo>
                      <a:pt x="228" y="185"/>
                      <a:pt x="228" y="180"/>
                      <a:pt x="227" y="174"/>
                    </a:cubicBezTo>
                    <a:cubicBezTo>
                      <a:pt x="226" y="169"/>
                      <a:pt x="215" y="172"/>
                      <a:pt x="210" y="171"/>
                    </a:cubicBezTo>
                    <a:cubicBezTo>
                      <a:pt x="204" y="170"/>
                      <a:pt x="204" y="168"/>
                      <a:pt x="202" y="165"/>
                    </a:cubicBezTo>
                    <a:cubicBezTo>
                      <a:pt x="200" y="161"/>
                      <a:pt x="194" y="159"/>
                      <a:pt x="190" y="159"/>
                    </a:cubicBezTo>
                    <a:cubicBezTo>
                      <a:pt x="186" y="158"/>
                      <a:pt x="184" y="157"/>
                      <a:pt x="183" y="155"/>
                    </a:cubicBezTo>
                    <a:cubicBezTo>
                      <a:pt x="183" y="153"/>
                      <a:pt x="178" y="148"/>
                      <a:pt x="172" y="145"/>
                    </a:cubicBezTo>
                    <a:cubicBezTo>
                      <a:pt x="167" y="142"/>
                      <a:pt x="164" y="145"/>
                      <a:pt x="157" y="145"/>
                    </a:cubicBezTo>
                    <a:cubicBezTo>
                      <a:pt x="151" y="144"/>
                      <a:pt x="149" y="141"/>
                      <a:pt x="139" y="137"/>
                    </a:cubicBezTo>
                    <a:cubicBezTo>
                      <a:pt x="128" y="133"/>
                      <a:pt x="132" y="135"/>
                      <a:pt x="130" y="131"/>
                    </a:cubicBezTo>
                    <a:cubicBezTo>
                      <a:pt x="128" y="127"/>
                      <a:pt x="121" y="126"/>
                      <a:pt x="113" y="127"/>
                    </a:cubicBezTo>
                    <a:cubicBezTo>
                      <a:pt x="105" y="128"/>
                      <a:pt x="108" y="130"/>
                      <a:pt x="107" y="132"/>
                    </a:cubicBezTo>
                    <a:cubicBezTo>
                      <a:pt x="107" y="135"/>
                      <a:pt x="103" y="133"/>
                      <a:pt x="99" y="133"/>
                    </a:cubicBezTo>
                    <a:cubicBezTo>
                      <a:pt x="94" y="132"/>
                      <a:pt x="85" y="132"/>
                      <a:pt x="80" y="135"/>
                    </a:cubicBezTo>
                    <a:cubicBezTo>
                      <a:pt x="75" y="137"/>
                      <a:pt x="76" y="139"/>
                      <a:pt x="74" y="144"/>
                    </a:cubicBezTo>
                    <a:cubicBezTo>
                      <a:pt x="73" y="149"/>
                      <a:pt x="67" y="153"/>
                      <a:pt x="62" y="153"/>
                    </a:cubicBezTo>
                    <a:cubicBezTo>
                      <a:pt x="57" y="153"/>
                      <a:pt x="55" y="151"/>
                      <a:pt x="52" y="150"/>
                    </a:cubicBezTo>
                    <a:cubicBezTo>
                      <a:pt x="46" y="137"/>
                      <a:pt x="46" y="129"/>
                      <a:pt x="47" y="120"/>
                    </a:cubicBezTo>
                    <a:cubicBezTo>
                      <a:pt x="49" y="111"/>
                      <a:pt x="46" y="109"/>
                      <a:pt x="39" y="102"/>
                    </a:cubicBezTo>
                    <a:cubicBezTo>
                      <a:pt x="32" y="96"/>
                      <a:pt x="23" y="98"/>
                      <a:pt x="28" y="91"/>
                    </a:cubicBezTo>
                    <a:cubicBezTo>
                      <a:pt x="33" y="84"/>
                      <a:pt x="38" y="83"/>
                      <a:pt x="32" y="80"/>
                    </a:cubicBezTo>
                    <a:cubicBezTo>
                      <a:pt x="26" y="78"/>
                      <a:pt x="6" y="79"/>
                      <a:pt x="8" y="70"/>
                    </a:cubicBezTo>
                    <a:cubicBezTo>
                      <a:pt x="11" y="60"/>
                      <a:pt x="22" y="53"/>
                      <a:pt x="11" y="43"/>
                    </a:cubicBezTo>
                    <a:cubicBezTo>
                      <a:pt x="6" y="38"/>
                      <a:pt x="2" y="32"/>
                      <a:pt x="0" y="26"/>
                    </a:cubicBezTo>
                    <a:cubicBezTo>
                      <a:pt x="3" y="24"/>
                      <a:pt x="6" y="22"/>
                      <a:pt x="11" y="19"/>
                    </a:cubicBezTo>
                    <a:cubicBezTo>
                      <a:pt x="16" y="16"/>
                      <a:pt x="15" y="16"/>
                      <a:pt x="22" y="16"/>
                    </a:cubicBezTo>
                    <a:cubicBezTo>
                      <a:pt x="29" y="16"/>
                      <a:pt x="25" y="13"/>
                      <a:pt x="33" y="15"/>
                    </a:cubicBezTo>
                    <a:cubicBezTo>
                      <a:pt x="41" y="18"/>
                      <a:pt x="48" y="18"/>
                      <a:pt x="51" y="22"/>
                    </a:cubicBezTo>
                    <a:cubicBezTo>
                      <a:pt x="54" y="26"/>
                      <a:pt x="55" y="24"/>
                      <a:pt x="62" y="33"/>
                    </a:cubicBezTo>
                    <a:cubicBezTo>
                      <a:pt x="68" y="42"/>
                      <a:pt x="70" y="43"/>
                      <a:pt x="73" y="43"/>
                    </a:cubicBezTo>
                    <a:cubicBezTo>
                      <a:pt x="75" y="43"/>
                      <a:pt x="80" y="42"/>
                      <a:pt x="82" y="42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83" y="45"/>
                      <a:pt x="106" y="45"/>
                      <a:pt x="108" y="43"/>
                    </a:cubicBezTo>
                    <a:cubicBezTo>
                      <a:pt x="109" y="42"/>
                      <a:pt x="106" y="41"/>
                      <a:pt x="104" y="34"/>
                    </a:cubicBezTo>
                    <a:cubicBezTo>
                      <a:pt x="103" y="27"/>
                      <a:pt x="105" y="24"/>
                      <a:pt x="110" y="21"/>
                    </a:cubicBezTo>
                    <a:cubicBezTo>
                      <a:pt x="114" y="18"/>
                      <a:pt x="119" y="22"/>
                      <a:pt x="120" y="15"/>
                    </a:cubicBezTo>
                    <a:cubicBezTo>
                      <a:pt x="121" y="8"/>
                      <a:pt x="122" y="11"/>
                      <a:pt x="127" y="7"/>
                    </a:cubicBezTo>
                    <a:cubicBezTo>
                      <a:pt x="131" y="4"/>
                      <a:pt x="136" y="0"/>
                      <a:pt x="142" y="4"/>
                    </a:cubicBezTo>
                    <a:cubicBezTo>
                      <a:pt x="147" y="9"/>
                      <a:pt x="146" y="13"/>
                      <a:pt x="154" y="14"/>
                    </a:cubicBezTo>
                    <a:cubicBezTo>
                      <a:pt x="162" y="16"/>
                      <a:pt x="168" y="14"/>
                      <a:pt x="170" y="19"/>
                    </a:cubicBezTo>
                    <a:cubicBezTo>
                      <a:pt x="172" y="24"/>
                      <a:pt x="174" y="31"/>
                      <a:pt x="177" y="37"/>
                    </a:cubicBezTo>
                    <a:cubicBezTo>
                      <a:pt x="180" y="43"/>
                      <a:pt x="186" y="47"/>
                      <a:pt x="196" y="46"/>
                    </a:cubicBezTo>
                    <a:cubicBezTo>
                      <a:pt x="206" y="46"/>
                      <a:pt x="214" y="39"/>
                      <a:pt x="219" y="47"/>
                    </a:cubicBezTo>
                    <a:cubicBezTo>
                      <a:pt x="224" y="54"/>
                      <a:pt x="227" y="68"/>
                      <a:pt x="234" y="73"/>
                    </a:cubicBezTo>
                    <a:cubicBezTo>
                      <a:pt x="241" y="77"/>
                      <a:pt x="231" y="74"/>
                      <a:pt x="244" y="81"/>
                    </a:cubicBezTo>
                    <a:cubicBezTo>
                      <a:pt x="257" y="89"/>
                      <a:pt x="261" y="91"/>
                      <a:pt x="268" y="95"/>
                    </a:cubicBezTo>
                    <a:cubicBezTo>
                      <a:pt x="275" y="100"/>
                      <a:pt x="272" y="100"/>
                      <a:pt x="282" y="106"/>
                    </a:cubicBezTo>
                    <a:cubicBezTo>
                      <a:pt x="293" y="112"/>
                      <a:pt x="295" y="113"/>
                      <a:pt x="303" y="118"/>
                    </a:cubicBezTo>
                    <a:cubicBezTo>
                      <a:pt x="311" y="123"/>
                      <a:pt x="312" y="127"/>
                      <a:pt x="319" y="128"/>
                    </a:cubicBezTo>
                    <a:cubicBezTo>
                      <a:pt x="327" y="129"/>
                      <a:pt x="331" y="127"/>
                      <a:pt x="338" y="132"/>
                    </a:cubicBezTo>
                    <a:cubicBezTo>
                      <a:pt x="346" y="136"/>
                      <a:pt x="348" y="140"/>
                      <a:pt x="348" y="142"/>
                    </a:cubicBezTo>
                    <a:cubicBezTo>
                      <a:pt x="347" y="144"/>
                      <a:pt x="340" y="148"/>
                      <a:pt x="347" y="151"/>
                    </a:cubicBezTo>
                    <a:cubicBezTo>
                      <a:pt x="348" y="151"/>
                      <a:pt x="349" y="152"/>
                      <a:pt x="350" y="15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79" name="Freeform 662">
                <a:extLst>
                  <a:ext uri="{FF2B5EF4-FFF2-40B4-BE49-F238E27FC236}">
                    <a16:creationId xmlns:a16="http://schemas.microsoft.com/office/drawing/2014/main" id="{7ACE404D-EE19-7379-3C29-903D6157FB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7065" y="2521087"/>
                <a:ext cx="491761" cy="271463"/>
              </a:xfrm>
              <a:custGeom>
                <a:avLst/>
                <a:gdLst>
                  <a:gd name="T0" fmla="*/ 399 w 426"/>
                  <a:gd name="T1" fmla="*/ 147 h 231"/>
                  <a:gd name="T2" fmla="*/ 370 w 426"/>
                  <a:gd name="T3" fmla="*/ 147 h 231"/>
                  <a:gd name="T4" fmla="*/ 366 w 426"/>
                  <a:gd name="T5" fmla="*/ 138 h 231"/>
                  <a:gd name="T6" fmla="*/ 354 w 426"/>
                  <a:gd name="T7" fmla="*/ 131 h 231"/>
                  <a:gd name="T8" fmla="*/ 340 w 426"/>
                  <a:gd name="T9" fmla="*/ 142 h 231"/>
                  <a:gd name="T10" fmla="*/ 332 w 426"/>
                  <a:gd name="T11" fmla="*/ 153 h 231"/>
                  <a:gd name="T12" fmla="*/ 315 w 426"/>
                  <a:gd name="T13" fmla="*/ 164 h 231"/>
                  <a:gd name="T14" fmla="*/ 320 w 426"/>
                  <a:gd name="T15" fmla="*/ 182 h 231"/>
                  <a:gd name="T16" fmla="*/ 323 w 426"/>
                  <a:gd name="T17" fmla="*/ 223 h 231"/>
                  <a:gd name="T18" fmla="*/ 315 w 426"/>
                  <a:gd name="T19" fmla="*/ 231 h 231"/>
                  <a:gd name="T20" fmla="*/ 296 w 426"/>
                  <a:gd name="T21" fmla="*/ 227 h 231"/>
                  <a:gd name="T22" fmla="*/ 293 w 426"/>
                  <a:gd name="T23" fmla="*/ 217 h 231"/>
                  <a:gd name="T24" fmla="*/ 264 w 426"/>
                  <a:gd name="T25" fmla="*/ 203 h 231"/>
                  <a:gd name="T26" fmla="*/ 227 w 426"/>
                  <a:gd name="T27" fmla="*/ 181 h 231"/>
                  <a:gd name="T28" fmla="*/ 189 w 426"/>
                  <a:gd name="T29" fmla="*/ 156 h 231"/>
                  <a:gd name="T30" fmla="*/ 164 w 426"/>
                  <a:gd name="T31" fmla="*/ 122 h 231"/>
                  <a:gd name="T32" fmla="*/ 122 w 426"/>
                  <a:gd name="T33" fmla="*/ 112 h 231"/>
                  <a:gd name="T34" fmla="*/ 99 w 426"/>
                  <a:gd name="T35" fmla="*/ 89 h 231"/>
                  <a:gd name="T36" fmla="*/ 72 w 426"/>
                  <a:gd name="T37" fmla="*/ 82 h 231"/>
                  <a:gd name="T38" fmla="*/ 55 w 426"/>
                  <a:gd name="T39" fmla="*/ 96 h 231"/>
                  <a:gd name="T40" fmla="*/ 53 w 426"/>
                  <a:gd name="T41" fmla="*/ 118 h 231"/>
                  <a:gd name="T42" fmla="*/ 27 w 426"/>
                  <a:gd name="T43" fmla="*/ 117 h 231"/>
                  <a:gd name="T44" fmla="*/ 50 w 426"/>
                  <a:gd name="T45" fmla="*/ 0 h 231"/>
                  <a:gd name="T46" fmla="*/ 55 w 426"/>
                  <a:gd name="T47" fmla="*/ 8 h 231"/>
                  <a:gd name="T48" fmla="*/ 68 w 426"/>
                  <a:gd name="T49" fmla="*/ 35 h 231"/>
                  <a:gd name="T50" fmla="*/ 67 w 426"/>
                  <a:gd name="T51" fmla="*/ 13 h 231"/>
                  <a:gd name="T52" fmla="*/ 79 w 426"/>
                  <a:gd name="T53" fmla="*/ 9 h 231"/>
                  <a:gd name="T54" fmla="*/ 78 w 426"/>
                  <a:gd name="T55" fmla="*/ 36 h 231"/>
                  <a:gd name="T56" fmla="*/ 99 w 426"/>
                  <a:gd name="T57" fmla="*/ 41 h 231"/>
                  <a:gd name="T58" fmla="*/ 114 w 426"/>
                  <a:gd name="T59" fmla="*/ 26 h 231"/>
                  <a:gd name="T60" fmla="*/ 129 w 426"/>
                  <a:gd name="T61" fmla="*/ 37 h 231"/>
                  <a:gd name="T62" fmla="*/ 166 w 426"/>
                  <a:gd name="T63" fmla="*/ 54 h 231"/>
                  <a:gd name="T64" fmla="*/ 209 w 426"/>
                  <a:gd name="T65" fmla="*/ 52 h 231"/>
                  <a:gd name="T66" fmla="*/ 241 w 426"/>
                  <a:gd name="T67" fmla="*/ 69 h 231"/>
                  <a:gd name="T68" fmla="*/ 256 w 426"/>
                  <a:gd name="T69" fmla="*/ 97 h 231"/>
                  <a:gd name="T70" fmla="*/ 282 w 426"/>
                  <a:gd name="T71" fmla="*/ 122 h 231"/>
                  <a:gd name="T72" fmla="*/ 306 w 426"/>
                  <a:gd name="T73" fmla="*/ 129 h 231"/>
                  <a:gd name="T74" fmla="*/ 318 w 426"/>
                  <a:gd name="T75" fmla="*/ 131 h 231"/>
                  <a:gd name="T76" fmla="*/ 341 w 426"/>
                  <a:gd name="T77" fmla="*/ 103 h 231"/>
                  <a:gd name="T78" fmla="*/ 368 w 426"/>
                  <a:gd name="T79" fmla="*/ 91 h 231"/>
                  <a:gd name="T80" fmla="*/ 363 w 426"/>
                  <a:gd name="T81" fmla="*/ 113 h 231"/>
                  <a:gd name="T82" fmla="*/ 382 w 426"/>
                  <a:gd name="T83" fmla="*/ 112 h 231"/>
                  <a:gd name="T84" fmla="*/ 418 w 426"/>
                  <a:gd name="T85" fmla="*/ 129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26" h="231">
                    <a:moveTo>
                      <a:pt x="414" y="137"/>
                    </a:moveTo>
                    <a:cubicBezTo>
                      <a:pt x="409" y="140"/>
                      <a:pt x="404" y="142"/>
                      <a:pt x="399" y="147"/>
                    </a:cubicBezTo>
                    <a:cubicBezTo>
                      <a:pt x="393" y="152"/>
                      <a:pt x="389" y="146"/>
                      <a:pt x="383" y="147"/>
                    </a:cubicBezTo>
                    <a:cubicBezTo>
                      <a:pt x="379" y="147"/>
                      <a:pt x="374" y="147"/>
                      <a:pt x="370" y="147"/>
                    </a:cubicBezTo>
                    <a:cubicBezTo>
                      <a:pt x="369" y="146"/>
                      <a:pt x="368" y="145"/>
                      <a:pt x="367" y="145"/>
                    </a:cubicBezTo>
                    <a:cubicBezTo>
                      <a:pt x="361" y="141"/>
                      <a:pt x="364" y="141"/>
                      <a:pt x="366" y="138"/>
                    </a:cubicBezTo>
                    <a:cubicBezTo>
                      <a:pt x="369" y="135"/>
                      <a:pt x="370" y="132"/>
                      <a:pt x="367" y="127"/>
                    </a:cubicBezTo>
                    <a:cubicBezTo>
                      <a:pt x="364" y="123"/>
                      <a:pt x="360" y="127"/>
                      <a:pt x="354" y="131"/>
                    </a:cubicBezTo>
                    <a:cubicBezTo>
                      <a:pt x="348" y="136"/>
                      <a:pt x="347" y="132"/>
                      <a:pt x="342" y="131"/>
                    </a:cubicBezTo>
                    <a:cubicBezTo>
                      <a:pt x="336" y="130"/>
                      <a:pt x="338" y="140"/>
                      <a:pt x="340" y="142"/>
                    </a:cubicBezTo>
                    <a:cubicBezTo>
                      <a:pt x="342" y="145"/>
                      <a:pt x="340" y="147"/>
                      <a:pt x="338" y="147"/>
                    </a:cubicBezTo>
                    <a:cubicBezTo>
                      <a:pt x="336" y="147"/>
                      <a:pt x="331" y="148"/>
                      <a:pt x="332" y="153"/>
                    </a:cubicBezTo>
                    <a:cubicBezTo>
                      <a:pt x="334" y="158"/>
                      <a:pt x="327" y="158"/>
                      <a:pt x="324" y="165"/>
                    </a:cubicBezTo>
                    <a:cubicBezTo>
                      <a:pt x="321" y="171"/>
                      <a:pt x="321" y="166"/>
                      <a:pt x="315" y="164"/>
                    </a:cubicBezTo>
                    <a:cubicBezTo>
                      <a:pt x="310" y="162"/>
                      <a:pt x="304" y="163"/>
                      <a:pt x="300" y="170"/>
                    </a:cubicBezTo>
                    <a:cubicBezTo>
                      <a:pt x="297" y="176"/>
                      <a:pt x="311" y="180"/>
                      <a:pt x="320" y="182"/>
                    </a:cubicBezTo>
                    <a:cubicBezTo>
                      <a:pt x="329" y="184"/>
                      <a:pt x="325" y="191"/>
                      <a:pt x="330" y="201"/>
                    </a:cubicBezTo>
                    <a:cubicBezTo>
                      <a:pt x="336" y="211"/>
                      <a:pt x="327" y="213"/>
                      <a:pt x="323" y="223"/>
                    </a:cubicBezTo>
                    <a:cubicBezTo>
                      <a:pt x="322" y="227"/>
                      <a:pt x="322" y="230"/>
                      <a:pt x="323" y="231"/>
                    </a:cubicBezTo>
                    <a:cubicBezTo>
                      <a:pt x="321" y="231"/>
                      <a:pt x="318" y="231"/>
                      <a:pt x="315" y="231"/>
                    </a:cubicBezTo>
                    <a:cubicBezTo>
                      <a:pt x="312" y="230"/>
                      <a:pt x="311" y="229"/>
                      <a:pt x="304" y="228"/>
                    </a:cubicBezTo>
                    <a:cubicBezTo>
                      <a:pt x="300" y="227"/>
                      <a:pt x="299" y="228"/>
                      <a:pt x="296" y="227"/>
                    </a:cubicBezTo>
                    <a:cubicBezTo>
                      <a:pt x="295" y="227"/>
                      <a:pt x="293" y="226"/>
                      <a:pt x="292" y="226"/>
                    </a:cubicBezTo>
                    <a:cubicBezTo>
                      <a:pt x="285" y="223"/>
                      <a:pt x="292" y="219"/>
                      <a:pt x="293" y="217"/>
                    </a:cubicBezTo>
                    <a:cubicBezTo>
                      <a:pt x="293" y="215"/>
                      <a:pt x="291" y="211"/>
                      <a:pt x="283" y="207"/>
                    </a:cubicBezTo>
                    <a:cubicBezTo>
                      <a:pt x="276" y="202"/>
                      <a:pt x="272" y="204"/>
                      <a:pt x="264" y="203"/>
                    </a:cubicBezTo>
                    <a:cubicBezTo>
                      <a:pt x="257" y="202"/>
                      <a:pt x="256" y="198"/>
                      <a:pt x="248" y="193"/>
                    </a:cubicBezTo>
                    <a:cubicBezTo>
                      <a:pt x="240" y="188"/>
                      <a:pt x="238" y="187"/>
                      <a:pt x="227" y="181"/>
                    </a:cubicBezTo>
                    <a:cubicBezTo>
                      <a:pt x="217" y="175"/>
                      <a:pt x="220" y="175"/>
                      <a:pt x="213" y="170"/>
                    </a:cubicBezTo>
                    <a:cubicBezTo>
                      <a:pt x="206" y="166"/>
                      <a:pt x="202" y="164"/>
                      <a:pt x="189" y="156"/>
                    </a:cubicBezTo>
                    <a:cubicBezTo>
                      <a:pt x="176" y="149"/>
                      <a:pt x="186" y="152"/>
                      <a:pt x="179" y="148"/>
                    </a:cubicBezTo>
                    <a:cubicBezTo>
                      <a:pt x="172" y="143"/>
                      <a:pt x="169" y="129"/>
                      <a:pt x="164" y="122"/>
                    </a:cubicBezTo>
                    <a:cubicBezTo>
                      <a:pt x="159" y="114"/>
                      <a:pt x="151" y="121"/>
                      <a:pt x="141" y="121"/>
                    </a:cubicBezTo>
                    <a:cubicBezTo>
                      <a:pt x="131" y="122"/>
                      <a:pt x="125" y="118"/>
                      <a:pt x="122" y="112"/>
                    </a:cubicBezTo>
                    <a:cubicBezTo>
                      <a:pt x="119" y="106"/>
                      <a:pt x="117" y="99"/>
                      <a:pt x="115" y="94"/>
                    </a:cubicBezTo>
                    <a:cubicBezTo>
                      <a:pt x="113" y="89"/>
                      <a:pt x="107" y="91"/>
                      <a:pt x="99" y="89"/>
                    </a:cubicBezTo>
                    <a:cubicBezTo>
                      <a:pt x="91" y="88"/>
                      <a:pt x="92" y="84"/>
                      <a:pt x="87" y="79"/>
                    </a:cubicBezTo>
                    <a:cubicBezTo>
                      <a:pt x="81" y="75"/>
                      <a:pt x="76" y="79"/>
                      <a:pt x="72" y="82"/>
                    </a:cubicBezTo>
                    <a:cubicBezTo>
                      <a:pt x="67" y="86"/>
                      <a:pt x="66" y="83"/>
                      <a:pt x="65" y="90"/>
                    </a:cubicBezTo>
                    <a:cubicBezTo>
                      <a:pt x="64" y="97"/>
                      <a:pt x="59" y="93"/>
                      <a:pt x="55" y="96"/>
                    </a:cubicBezTo>
                    <a:cubicBezTo>
                      <a:pt x="50" y="99"/>
                      <a:pt x="48" y="102"/>
                      <a:pt x="49" y="109"/>
                    </a:cubicBezTo>
                    <a:cubicBezTo>
                      <a:pt x="51" y="116"/>
                      <a:pt x="54" y="117"/>
                      <a:pt x="53" y="118"/>
                    </a:cubicBezTo>
                    <a:cubicBezTo>
                      <a:pt x="51" y="120"/>
                      <a:pt x="28" y="120"/>
                      <a:pt x="27" y="117"/>
                    </a:cubicBezTo>
                    <a:cubicBezTo>
                      <a:pt x="27" y="117"/>
                      <a:pt x="27" y="117"/>
                      <a:pt x="27" y="117"/>
                    </a:cubicBezTo>
                    <a:cubicBezTo>
                      <a:pt x="26" y="110"/>
                      <a:pt x="8" y="30"/>
                      <a:pt x="4" y="20"/>
                    </a:cubicBezTo>
                    <a:cubicBezTo>
                      <a:pt x="0" y="9"/>
                      <a:pt x="40" y="2"/>
                      <a:pt x="50" y="0"/>
                    </a:cubicBezTo>
                    <a:cubicBezTo>
                      <a:pt x="52" y="0"/>
                      <a:pt x="54" y="0"/>
                      <a:pt x="57" y="1"/>
                    </a:cubicBezTo>
                    <a:cubicBezTo>
                      <a:pt x="55" y="3"/>
                      <a:pt x="55" y="6"/>
                      <a:pt x="55" y="8"/>
                    </a:cubicBezTo>
                    <a:cubicBezTo>
                      <a:pt x="56" y="14"/>
                      <a:pt x="52" y="9"/>
                      <a:pt x="57" y="21"/>
                    </a:cubicBezTo>
                    <a:cubicBezTo>
                      <a:pt x="62" y="33"/>
                      <a:pt x="65" y="36"/>
                      <a:pt x="68" y="35"/>
                    </a:cubicBezTo>
                    <a:cubicBezTo>
                      <a:pt x="72" y="34"/>
                      <a:pt x="74" y="27"/>
                      <a:pt x="72" y="24"/>
                    </a:cubicBezTo>
                    <a:cubicBezTo>
                      <a:pt x="71" y="21"/>
                      <a:pt x="69" y="19"/>
                      <a:pt x="67" y="13"/>
                    </a:cubicBezTo>
                    <a:cubicBezTo>
                      <a:pt x="66" y="10"/>
                      <a:pt x="66" y="7"/>
                      <a:pt x="65" y="4"/>
                    </a:cubicBezTo>
                    <a:cubicBezTo>
                      <a:pt x="69" y="5"/>
                      <a:pt x="74" y="7"/>
                      <a:pt x="79" y="9"/>
                    </a:cubicBezTo>
                    <a:cubicBezTo>
                      <a:pt x="80" y="13"/>
                      <a:pt x="82" y="19"/>
                      <a:pt x="81" y="23"/>
                    </a:cubicBezTo>
                    <a:cubicBezTo>
                      <a:pt x="79" y="28"/>
                      <a:pt x="78" y="34"/>
                      <a:pt x="78" y="36"/>
                    </a:cubicBezTo>
                    <a:cubicBezTo>
                      <a:pt x="78" y="38"/>
                      <a:pt x="75" y="37"/>
                      <a:pt x="82" y="41"/>
                    </a:cubicBezTo>
                    <a:cubicBezTo>
                      <a:pt x="94" y="42"/>
                      <a:pt x="91" y="41"/>
                      <a:pt x="99" y="41"/>
                    </a:cubicBezTo>
                    <a:cubicBezTo>
                      <a:pt x="107" y="41"/>
                      <a:pt x="107" y="33"/>
                      <a:pt x="110" y="30"/>
                    </a:cubicBezTo>
                    <a:cubicBezTo>
                      <a:pt x="111" y="28"/>
                      <a:pt x="113" y="27"/>
                      <a:pt x="114" y="26"/>
                    </a:cubicBezTo>
                    <a:cubicBezTo>
                      <a:pt x="116" y="26"/>
                      <a:pt x="116" y="27"/>
                      <a:pt x="116" y="27"/>
                    </a:cubicBezTo>
                    <a:cubicBezTo>
                      <a:pt x="116" y="27"/>
                      <a:pt x="121" y="29"/>
                      <a:pt x="129" y="37"/>
                    </a:cubicBezTo>
                    <a:cubicBezTo>
                      <a:pt x="137" y="45"/>
                      <a:pt x="141" y="48"/>
                      <a:pt x="149" y="55"/>
                    </a:cubicBezTo>
                    <a:cubicBezTo>
                      <a:pt x="157" y="61"/>
                      <a:pt x="162" y="56"/>
                      <a:pt x="166" y="54"/>
                    </a:cubicBezTo>
                    <a:cubicBezTo>
                      <a:pt x="170" y="51"/>
                      <a:pt x="180" y="55"/>
                      <a:pt x="194" y="55"/>
                    </a:cubicBezTo>
                    <a:cubicBezTo>
                      <a:pt x="207" y="55"/>
                      <a:pt x="204" y="56"/>
                      <a:pt x="209" y="52"/>
                    </a:cubicBezTo>
                    <a:cubicBezTo>
                      <a:pt x="214" y="49"/>
                      <a:pt x="214" y="50"/>
                      <a:pt x="225" y="59"/>
                    </a:cubicBezTo>
                    <a:cubicBezTo>
                      <a:pt x="235" y="68"/>
                      <a:pt x="234" y="69"/>
                      <a:pt x="241" y="69"/>
                    </a:cubicBezTo>
                    <a:cubicBezTo>
                      <a:pt x="248" y="69"/>
                      <a:pt x="245" y="75"/>
                      <a:pt x="248" y="85"/>
                    </a:cubicBezTo>
                    <a:cubicBezTo>
                      <a:pt x="252" y="95"/>
                      <a:pt x="250" y="95"/>
                      <a:pt x="256" y="97"/>
                    </a:cubicBezTo>
                    <a:cubicBezTo>
                      <a:pt x="262" y="99"/>
                      <a:pt x="263" y="104"/>
                      <a:pt x="267" y="115"/>
                    </a:cubicBezTo>
                    <a:cubicBezTo>
                      <a:pt x="271" y="126"/>
                      <a:pt x="275" y="121"/>
                      <a:pt x="282" y="122"/>
                    </a:cubicBezTo>
                    <a:cubicBezTo>
                      <a:pt x="289" y="124"/>
                      <a:pt x="294" y="120"/>
                      <a:pt x="299" y="120"/>
                    </a:cubicBezTo>
                    <a:cubicBezTo>
                      <a:pt x="303" y="120"/>
                      <a:pt x="305" y="122"/>
                      <a:pt x="306" y="129"/>
                    </a:cubicBezTo>
                    <a:cubicBezTo>
                      <a:pt x="306" y="136"/>
                      <a:pt x="312" y="136"/>
                      <a:pt x="319" y="136"/>
                    </a:cubicBezTo>
                    <a:cubicBezTo>
                      <a:pt x="326" y="137"/>
                      <a:pt x="319" y="135"/>
                      <a:pt x="318" y="131"/>
                    </a:cubicBezTo>
                    <a:cubicBezTo>
                      <a:pt x="317" y="126"/>
                      <a:pt x="324" y="124"/>
                      <a:pt x="325" y="116"/>
                    </a:cubicBezTo>
                    <a:cubicBezTo>
                      <a:pt x="325" y="108"/>
                      <a:pt x="336" y="108"/>
                      <a:pt x="341" y="103"/>
                    </a:cubicBezTo>
                    <a:cubicBezTo>
                      <a:pt x="346" y="99"/>
                      <a:pt x="355" y="94"/>
                      <a:pt x="363" y="92"/>
                    </a:cubicBezTo>
                    <a:cubicBezTo>
                      <a:pt x="365" y="92"/>
                      <a:pt x="366" y="92"/>
                      <a:pt x="368" y="91"/>
                    </a:cubicBezTo>
                    <a:cubicBezTo>
                      <a:pt x="375" y="91"/>
                      <a:pt x="360" y="103"/>
                      <a:pt x="352" y="107"/>
                    </a:cubicBezTo>
                    <a:cubicBezTo>
                      <a:pt x="344" y="112"/>
                      <a:pt x="357" y="112"/>
                      <a:pt x="363" y="113"/>
                    </a:cubicBezTo>
                    <a:cubicBezTo>
                      <a:pt x="369" y="114"/>
                      <a:pt x="366" y="117"/>
                      <a:pt x="371" y="119"/>
                    </a:cubicBezTo>
                    <a:cubicBezTo>
                      <a:pt x="377" y="121"/>
                      <a:pt x="381" y="117"/>
                      <a:pt x="382" y="112"/>
                    </a:cubicBezTo>
                    <a:cubicBezTo>
                      <a:pt x="384" y="106"/>
                      <a:pt x="391" y="116"/>
                      <a:pt x="398" y="124"/>
                    </a:cubicBezTo>
                    <a:cubicBezTo>
                      <a:pt x="406" y="133"/>
                      <a:pt x="410" y="127"/>
                      <a:pt x="418" y="129"/>
                    </a:cubicBezTo>
                    <a:cubicBezTo>
                      <a:pt x="426" y="131"/>
                      <a:pt x="418" y="135"/>
                      <a:pt x="414" y="13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0" name="Freeform 663">
                <a:extLst>
                  <a:ext uri="{FF2B5EF4-FFF2-40B4-BE49-F238E27FC236}">
                    <a16:creationId xmlns:a16="http://schemas.microsoft.com/office/drawing/2014/main" id="{041D94E8-8A45-BED1-940D-75D5F43A4FD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0517" y="2665550"/>
                <a:ext cx="231049" cy="149225"/>
              </a:xfrm>
              <a:custGeom>
                <a:avLst/>
                <a:gdLst>
                  <a:gd name="T0" fmla="*/ 196 w 200"/>
                  <a:gd name="T1" fmla="*/ 107 h 126"/>
                  <a:gd name="T2" fmla="*/ 189 w 200"/>
                  <a:gd name="T3" fmla="*/ 106 h 126"/>
                  <a:gd name="T4" fmla="*/ 180 w 200"/>
                  <a:gd name="T5" fmla="*/ 102 h 126"/>
                  <a:gd name="T6" fmla="*/ 169 w 200"/>
                  <a:gd name="T7" fmla="*/ 108 h 126"/>
                  <a:gd name="T8" fmla="*/ 160 w 200"/>
                  <a:gd name="T9" fmla="*/ 103 h 126"/>
                  <a:gd name="T10" fmla="*/ 146 w 200"/>
                  <a:gd name="T11" fmla="*/ 105 h 126"/>
                  <a:gd name="T12" fmla="*/ 131 w 200"/>
                  <a:gd name="T13" fmla="*/ 115 h 126"/>
                  <a:gd name="T14" fmla="*/ 113 w 200"/>
                  <a:gd name="T15" fmla="*/ 115 h 126"/>
                  <a:gd name="T16" fmla="*/ 111 w 200"/>
                  <a:gd name="T17" fmla="*/ 89 h 126"/>
                  <a:gd name="T18" fmla="*/ 101 w 200"/>
                  <a:gd name="T19" fmla="*/ 83 h 126"/>
                  <a:gd name="T20" fmla="*/ 96 w 200"/>
                  <a:gd name="T21" fmla="*/ 75 h 126"/>
                  <a:gd name="T22" fmla="*/ 80 w 200"/>
                  <a:gd name="T23" fmla="*/ 82 h 126"/>
                  <a:gd name="T24" fmla="*/ 82 w 200"/>
                  <a:gd name="T25" fmla="*/ 96 h 126"/>
                  <a:gd name="T26" fmla="*/ 73 w 200"/>
                  <a:gd name="T27" fmla="*/ 98 h 126"/>
                  <a:gd name="T28" fmla="*/ 61 w 200"/>
                  <a:gd name="T29" fmla="*/ 102 h 126"/>
                  <a:gd name="T30" fmla="*/ 61 w 200"/>
                  <a:gd name="T31" fmla="*/ 112 h 126"/>
                  <a:gd name="T32" fmla="*/ 48 w 200"/>
                  <a:gd name="T33" fmla="*/ 106 h 126"/>
                  <a:gd name="T34" fmla="*/ 35 w 200"/>
                  <a:gd name="T35" fmla="*/ 114 h 126"/>
                  <a:gd name="T36" fmla="*/ 26 w 200"/>
                  <a:gd name="T37" fmla="*/ 108 h 126"/>
                  <a:gd name="T38" fmla="*/ 26 w 200"/>
                  <a:gd name="T39" fmla="*/ 100 h 126"/>
                  <a:gd name="T40" fmla="*/ 33 w 200"/>
                  <a:gd name="T41" fmla="*/ 78 h 126"/>
                  <a:gd name="T42" fmla="*/ 23 w 200"/>
                  <a:gd name="T43" fmla="*/ 59 h 126"/>
                  <a:gd name="T44" fmla="*/ 3 w 200"/>
                  <a:gd name="T45" fmla="*/ 47 h 126"/>
                  <a:gd name="T46" fmla="*/ 18 w 200"/>
                  <a:gd name="T47" fmla="*/ 41 h 126"/>
                  <a:gd name="T48" fmla="*/ 27 w 200"/>
                  <a:gd name="T49" fmla="*/ 42 h 126"/>
                  <a:gd name="T50" fmla="*/ 35 w 200"/>
                  <a:gd name="T51" fmla="*/ 30 h 126"/>
                  <a:gd name="T52" fmla="*/ 41 w 200"/>
                  <a:gd name="T53" fmla="*/ 24 h 126"/>
                  <a:gd name="T54" fmla="*/ 43 w 200"/>
                  <a:gd name="T55" fmla="*/ 19 h 126"/>
                  <a:gd name="T56" fmla="*/ 45 w 200"/>
                  <a:gd name="T57" fmla="*/ 8 h 126"/>
                  <a:gd name="T58" fmla="*/ 57 w 200"/>
                  <a:gd name="T59" fmla="*/ 8 h 126"/>
                  <a:gd name="T60" fmla="*/ 70 w 200"/>
                  <a:gd name="T61" fmla="*/ 4 h 126"/>
                  <a:gd name="T62" fmla="*/ 69 w 200"/>
                  <a:gd name="T63" fmla="*/ 15 h 126"/>
                  <a:gd name="T64" fmla="*/ 70 w 200"/>
                  <a:gd name="T65" fmla="*/ 22 h 126"/>
                  <a:gd name="T66" fmla="*/ 73 w 200"/>
                  <a:gd name="T67" fmla="*/ 24 h 126"/>
                  <a:gd name="T68" fmla="*/ 77 w 200"/>
                  <a:gd name="T69" fmla="*/ 31 h 126"/>
                  <a:gd name="T70" fmla="*/ 67 w 200"/>
                  <a:gd name="T71" fmla="*/ 29 h 126"/>
                  <a:gd name="T72" fmla="*/ 52 w 200"/>
                  <a:gd name="T73" fmla="*/ 28 h 126"/>
                  <a:gd name="T74" fmla="*/ 44 w 200"/>
                  <a:gd name="T75" fmla="*/ 38 h 126"/>
                  <a:gd name="T76" fmla="*/ 61 w 200"/>
                  <a:gd name="T77" fmla="*/ 43 h 126"/>
                  <a:gd name="T78" fmla="*/ 77 w 200"/>
                  <a:gd name="T79" fmla="*/ 43 h 126"/>
                  <a:gd name="T80" fmla="*/ 91 w 200"/>
                  <a:gd name="T81" fmla="*/ 45 h 126"/>
                  <a:gd name="T82" fmla="*/ 99 w 200"/>
                  <a:gd name="T83" fmla="*/ 43 h 126"/>
                  <a:gd name="T84" fmla="*/ 117 w 200"/>
                  <a:gd name="T85" fmla="*/ 53 h 126"/>
                  <a:gd name="T86" fmla="*/ 143 w 200"/>
                  <a:gd name="T87" fmla="*/ 46 h 126"/>
                  <a:gd name="T88" fmla="*/ 152 w 200"/>
                  <a:gd name="T89" fmla="*/ 45 h 126"/>
                  <a:gd name="T90" fmla="*/ 152 w 200"/>
                  <a:gd name="T91" fmla="*/ 46 h 126"/>
                  <a:gd name="T92" fmla="*/ 149 w 200"/>
                  <a:gd name="T93" fmla="*/ 53 h 126"/>
                  <a:gd name="T94" fmla="*/ 156 w 200"/>
                  <a:gd name="T95" fmla="*/ 67 h 126"/>
                  <a:gd name="T96" fmla="*/ 166 w 200"/>
                  <a:gd name="T97" fmla="*/ 70 h 126"/>
                  <a:gd name="T98" fmla="*/ 178 w 200"/>
                  <a:gd name="T99" fmla="*/ 71 h 126"/>
                  <a:gd name="T100" fmla="*/ 183 w 200"/>
                  <a:gd name="T101" fmla="*/ 81 h 126"/>
                  <a:gd name="T102" fmla="*/ 193 w 200"/>
                  <a:gd name="T103" fmla="*/ 95 h 126"/>
                  <a:gd name="T104" fmla="*/ 196 w 200"/>
                  <a:gd name="T105" fmla="*/ 107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0" h="126">
                    <a:moveTo>
                      <a:pt x="196" y="107"/>
                    </a:moveTo>
                    <a:cubicBezTo>
                      <a:pt x="193" y="107"/>
                      <a:pt x="191" y="106"/>
                      <a:pt x="189" y="106"/>
                    </a:cubicBezTo>
                    <a:cubicBezTo>
                      <a:pt x="187" y="103"/>
                      <a:pt x="185" y="100"/>
                      <a:pt x="180" y="102"/>
                    </a:cubicBezTo>
                    <a:cubicBezTo>
                      <a:pt x="175" y="104"/>
                      <a:pt x="177" y="109"/>
                      <a:pt x="169" y="108"/>
                    </a:cubicBezTo>
                    <a:cubicBezTo>
                      <a:pt x="162" y="107"/>
                      <a:pt x="165" y="106"/>
                      <a:pt x="160" y="103"/>
                    </a:cubicBezTo>
                    <a:cubicBezTo>
                      <a:pt x="156" y="99"/>
                      <a:pt x="151" y="100"/>
                      <a:pt x="146" y="105"/>
                    </a:cubicBezTo>
                    <a:cubicBezTo>
                      <a:pt x="141" y="110"/>
                      <a:pt x="139" y="111"/>
                      <a:pt x="131" y="115"/>
                    </a:cubicBezTo>
                    <a:cubicBezTo>
                      <a:pt x="123" y="119"/>
                      <a:pt x="117" y="126"/>
                      <a:pt x="113" y="115"/>
                    </a:cubicBezTo>
                    <a:cubicBezTo>
                      <a:pt x="109" y="105"/>
                      <a:pt x="114" y="89"/>
                      <a:pt x="111" y="89"/>
                    </a:cubicBezTo>
                    <a:cubicBezTo>
                      <a:pt x="107" y="89"/>
                      <a:pt x="102" y="89"/>
                      <a:pt x="101" y="83"/>
                    </a:cubicBezTo>
                    <a:cubicBezTo>
                      <a:pt x="101" y="77"/>
                      <a:pt x="101" y="75"/>
                      <a:pt x="96" y="75"/>
                    </a:cubicBezTo>
                    <a:cubicBezTo>
                      <a:pt x="91" y="76"/>
                      <a:pt x="81" y="77"/>
                      <a:pt x="80" y="82"/>
                    </a:cubicBezTo>
                    <a:cubicBezTo>
                      <a:pt x="78" y="88"/>
                      <a:pt x="84" y="92"/>
                      <a:pt x="82" y="96"/>
                    </a:cubicBezTo>
                    <a:cubicBezTo>
                      <a:pt x="79" y="99"/>
                      <a:pt x="77" y="101"/>
                      <a:pt x="73" y="98"/>
                    </a:cubicBezTo>
                    <a:cubicBezTo>
                      <a:pt x="70" y="96"/>
                      <a:pt x="59" y="95"/>
                      <a:pt x="61" y="102"/>
                    </a:cubicBezTo>
                    <a:cubicBezTo>
                      <a:pt x="64" y="109"/>
                      <a:pt x="65" y="113"/>
                      <a:pt x="61" y="112"/>
                    </a:cubicBezTo>
                    <a:cubicBezTo>
                      <a:pt x="58" y="110"/>
                      <a:pt x="52" y="101"/>
                      <a:pt x="48" y="106"/>
                    </a:cubicBezTo>
                    <a:cubicBezTo>
                      <a:pt x="45" y="111"/>
                      <a:pt x="42" y="118"/>
                      <a:pt x="35" y="114"/>
                    </a:cubicBezTo>
                    <a:cubicBezTo>
                      <a:pt x="31" y="111"/>
                      <a:pt x="27" y="111"/>
                      <a:pt x="26" y="108"/>
                    </a:cubicBezTo>
                    <a:cubicBezTo>
                      <a:pt x="25" y="107"/>
                      <a:pt x="25" y="104"/>
                      <a:pt x="26" y="100"/>
                    </a:cubicBezTo>
                    <a:cubicBezTo>
                      <a:pt x="30" y="90"/>
                      <a:pt x="39" y="88"/>
                      <a:pt x="33" y="78"/>
                    </a:cubicBezTo>
                    <a:cubicBezTo>
                      <a:pt x="28" y="68"/>
                      <a:pt x="32" y="61"/>
                      <a:pt x="23" y="59"/>
                    </a:cubicBezTo>
                    <a:cubicBezTo>
                      <a:pt x="14" y="57"/>
                      <a:pt x="0" y="53"/>
                      <a:pt x="3" y="47"/>
                    </a:cubicBezTo>
                    <a:cubicBezTo>
                      <a:pt x="7" y="40"/>
                      <a:pt x="13" y="39"/>
                      <a:pt x="18" y="41"/>
                    </a:cubicBezTo>
                    <a:cubicBezTo>
                      <a:pt x="24" y="43"/>
                      <a:pt x="24" y="48"/>
                      <a:pt x="27" y="42"/>
                    </a:cubicBezTo>
                    <a:cubicBezTo>
                      <a:pt x="30" y="35"/>
                      <a:pt x="37" y="35"/>
                      <a:pt x="35" y="30"/>
                    </a:cubicBezTo>
                    <a:cubicBezTo>
                      <a:pt x="34" y="25"/>
                      <a:pt x="39" y="24"/>
                      <a:pt x="41" y="24"/>
                    </a:cubicBezTo>
                    <a:cubicBezTo>
                      <a:pt x="43" y="24"/>
                      <a:pt x="45" y="22"/>
                      <a:pt x="43" y="19"/>
                    </a:cubicBezTo>
                    <a:cubicBezTo>
                      <a:pt x="41" y="17"/>
                      <a:pt x="39" y="7"/>
                      <a:pt x="45" y="8"/>
                    </a:cubicBezTo>
                    <a:cubicBezTo>
                      <a:pt x="50" y="9"/>
                      <a:pt x="51" y="13"/>
                      <a:pt x="57" y="8"/>
                    </a:cubicBezTo>
                    <a:cubicBezTo>
                      <a:pt x="63" y="4"/>
                      <a:pt x="67" y="0"/>
                      <a:pt x="70" y="4"/>
                    </a:cubicBezTo>
                    <a:cubicBezTo>
                      <a:pt x="73" y="9"/>
                      <a:pt x="72" y="12"/>
                      <a:pt x="69" y="15"/>
                    </a:cubicBezTo>
                    <a:cubicBezTo>
                      <a:pt x="67" y="18"/>
                      <a:pt x="64" y="18"/>
                      <a:pt x="70" y="22"/>
                    </a:cubicBezTo>
                    <a:cubicBezTo>
                      <a:pt x="71" y="22"/>
                      <a:pt x="72" y="23"/>
                      <a:pt x="73" y="24"/>
                    </a:cubicBezTo>
                    <a:cubicBezTo>
                      <a:pt x="77" y="27"/>
                      <a:pt x="80" y="30"/>
                      <a:pt x="77" y="31"/>
                    </a:cubicBezTo>
                    <a:cubicBezTo>
                      <a:pt x="72" y="32"/>
                      <a:pt x="72" y="31"/>
                      <a:pt x="67" y="29"/>
                    </a:cubicBezTo>
                    <a:cubicBezTo>
                      <a:pt x="62" y="27"/>
                      <a:pt x="55" y="26"/>
                      <a:pt x="52" y="28"/>
                    </a:cubicBezTo>
                    <a:cubicBezTo>
                      <a:pt x="48" y="31"/>
                      <a:pt x="40" y="33"/>
                      <a:pt x="44" y="38"/>
                    </a:cubicBezTo>
                    <a:cubicBezTo>
                      <a:pt x="48" y="43"/>
                      <a:pt x="52" y="44"/>
                      <a:pt x="61" y="43"/>
                    </a:cubicBezTo>
                    <a:cubicBezTo>
                      <a:pt x="70" y="42"/>
                      <a:pt x="71" y="40"/>
                      <a:pt x="77" y="43"/>
                    </a:cubicBezTo>
                    <a:cubicBezTo>
                      <a:pt x="84" y="45"/>
                      <a:pt x="87" y="48"/>
                      <a:pt x="91" y="45"/>
                    </a:cubicBezTo>
                    <a:cubicBezTo>
                      <a:pt x="95" y="42"/>
                      <a:pt x="94" y="40"/>
                      <a:pt x="99" y="43"/>
                    </a:cubicBezTo>
                    <a:cubicBezTo>
                      <a:pt x="104" y="46"/>
                      <a:pt x="112" y="55"/>
                      <a:pt x="117" y="53"/>
                    </a:cubicBezTo>
                    <a:cubicBezTo>
                      <a:pt x="121" y="50"/>
                      <a:pt x="138" y="47"/>
                      <a:pt x="143" y="46"/>
                    </a:cubicBezTo>
                    <a:cubicBezTo>
                      <a:pt x="147" y="45"/>
                      <a:pt x="150" y="45"/>
                      <a:pt x="152" y="45"/>
                    </a:cubicBezTo>
                    <a:cubicBezTo>
                      <a:pt x="152" y="46"/>
                      <a:pt x="152" y="46"/>
                      <a:pt x="152" y="46"/>
                    </a:cubicBezTo>
                    <a:cubicBezTo>
                      <a:pt x="149" y="48"/>
                      <a:pt x="147" y="49"/>
                      <a:pt x="149" y="53"/>
                    </a:cubicBezTo>
                    <a:cubicBezTo>
                      <a:pt x="151" y="58"/>
                      <a:pt x="151" y="65"/>
                      <a:pt x="156" y="67"/>
                    </a:cubicBezTo>
                    <a:cubicBezTo>
                      <a:pt x="160" y="70"/>
                      <a:pt x="161" y="71"/>
                      <a:pt x="166" y="70"/>
                    </a:cubicBezTo>
                    <a:cubicBezTo>
                      <a:pt x="171" y="68"/>
                      <a:pt x="175" y="68"/>
                      <a:pt x="178" y="71"/>
                    </a:cubicBezTo>
                    <a:cubicBezTo>
                      <a:pt x="181" y="75"/>
                      <a:pt x="181" y="75"/>
                      <a:pt x="183" y="81"/>
                    </a:cubicBezTo>
                    <a:cubicBezTo>
                      <a:pt x="185" y="88"/>
                      <a:pt x="190" y="88"/>
                      <a:pt x="193" y="95"/>
                    </a:cubicBezTo>
                    <a:cubicBezTo>
                      <a:pt x="197" y="102"/>
                      <a:pt x="200" y="107"/>
                      <a:pt x="196" y="10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1" name="Freeform 664">
                <a:extLst>
                  <a:ext uri="{FF2B5EF4-FFF2-40B4-BE49-F238E27FC236}">
                    <a16:creationId xmlns:a16="http://schemas.microsoft.com/office/drawing/2014/main" id="{57A28F44-63C2-EBCB-32C9-A4B1788211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85790" y="2592525"/>
                <a:ext cx="277884" cy="138113"/>
              </a:xfrm>
              <a:custGeom>
                <a:avLst/>
                <a:gdLst>
                  <a:gd name="T0" fmla="*/ 233 w 240"/>
                  <a:gd name="T1" fmla="*/ 38 h 118"/>
                  <a:gd name="T2" fmla="*/ 219 w 240"/>
                  <a:gd name="T3" fmla="*/ 45 h 118"/>
                  <a:gd name="T4" fmla="*/ 203 w 240"/>
                  <a:gd name="T5" fmla="*/ 54 h 118"/>
                  <a:gd name="T6" fmla="*/ 196 w 240"/>
                  <a:gd name="T7" fmla="*/ 63 h 118"/>
                  <a:gd name="T8" fmla="*/ 170 w 240"/>
                  <a:gd name="T9" fmla="*/ 67 h 118"/>
                  <a:gd name="T10" fmla="*/ 164 w 240"/>
                  <a:gd name="T11" fmla="*/ 84 h 118"/>
                  <a:gd name="T12" fmla="*/ 148 w 240"/>
                  <a:gd name="T13" fmla="*/ 84 h 118"/>
                  <a:gd name="T14" fmla="*/ 141 w 240"/>
                  <a:gd name="T15" fmla="*/ 78 h 118"/>
                  <a:gd name="T16" fmla="*/ 129 w 240"/>
                  <a:gd name="T17" fmla="*/ 82 h 118"/>
                  <a:gd name="T18" fmla="*/ 118 w 240"/>
                  <a:gd name="T19" fmla="*/ 89 h 118"/>
                  <a:gd name="T20" fmla="*/ 111 w 240"/>
                  <a:gd name="T21" fmla="*/ 100 h 118"/>
                  <a:gd name="T22" fmla="*/ 112 w 240"/>
                  <a:gd name="T23" fmla="*/ 108 h 118"/>
                  <a:gd name="T24" fmla="*/ 103 w 240"/>
                  <a:gd name="T25" fmla="*/ 109 h 118"/>
                  <a:gd name="T26" fmla="*/ 77 w 240"/>
                  <a:gd name="T27" fmla="*/ 116 h 118"/>
                  <a:gd name="T28" fmla="*/ 59 w 240"/>
                  <a:gd name="T29" fmla="*/ 106 h 118"/>
                  <a:gd name="T30" fmla="*/ 51 w 240"/>
                  <a:gd name="T31" fmla="*/ 108 h 118"/>
                  <a:gd name="T32" fmla="*/ 37 w 240"/>
                  <a:gd name="T33" fmla="*/ 106 h 118"/>
                  <a:gd name="T34" fmla="*/ 21 w 240"/>
                  <a:gd name="T35" fmla="*/ 106 h 118"/>
                  <a:gd name="T36" fmla="*/ 4 w 240"/>
                  <a:gd name="T37" fmla="*/ 101 h 118"/>
                  <a:gd name="T38" fmla="*/ 12 w 240"/>
                  <a:gd name="T39" fmla="*/ 91 h 118"/>
                  <a:gd name="T40" fmla="*/ 27 w 240"/>
                  <a:gd name="T41" fmla="*/ 92 h 118"/>
                  <a:gd name="T42" fmla="*/ 37 w 240"/>
                  <a:gd name="T43" fmla="*/ 94 h 118"/>
                  <a:gd name="T44" fmla="*/ 33 w 240"/>
                  <a:gd name="T45" fmla="*/ 87 h 118"/>
                  <a:gd name="T46" fmla="*/ 46 w 240"/>
                  <a:gd name="T47" fmla="*/ 87 h 118"/>
                  <a:gd name="T48" fmla="*/ 62 w 240"/>
                  <a:gd name="T49" fmla="*/ 87 h 118"/>
                  <a:gd name="T50" fmla="*/ 77 w 240"/>
                  <a:gd name="T51" fmla="*/ 77 h 118"/>
                  <a:gd name="T52" fmla="*/ 81 w 240"/>
                  <a:gd name="T53" fmla="*/ 69 h 118"/>
                  <a:gd name="T54" fmla="*/ 61 w 240"/>
                  <a:gd name="T55" fmla="*/ 64 h 118"/>
                  <a:gd name="T56" fmla="*/ 45 w 240"/>
                  <a:gd name="T57" fmla="*/ 52 h 118"/>
                  <a:gd name="T58" fmla="*/ 34 w 240"/>
                  <a:gd name="T59" fmla="*/ 59 h 118"/>
                  <a:gd name="T60" fmla="*/ 26 w 240"/>
                  <a:gd name="T61" fmla="*/ 53 h 118"/>
                  <a:gd name="T62" fmla="*/ 15 w 240"/>
                  <a:gd name="T63" fmla="*/ 47 h 118"/>
                  <a:gd name="T64" fmla="*/ 31 w 240"/>
                  <a:gd name="T65" fmla="*/ 31 h 118"/>
                  <a:gd name="T66" fmla="*/ 26 w 240"/>
                  <a:gd name="T67" fmla="*/ 32 h 118"/>
                  <a:gd name="T68" fmla="*/ 27 w 240"/>
                  <a:gd name="T69" fmla="*/ 21 h 118"/>
                  <a:gd name="T70" fmla="*/ 62 w 240"/>
                  <a:gd name="T71" fmla="*/ 18 h 118"/>
                  <a:gd name="T72" fmla="*/ 79 w 240"/>
                  <a:gd name="T73" fmla="*/ 23 h 118"/>
                  <a:gd name="T74" fmla="*/ 78 w 240"/>
                  <a:gd name="T75" fmla="*/ 10 h 118"/>
                  <a:gd name="T76" fmla="*/ 89 w 240"/>
                  <a:gd name="T77" fmla="*/ 2 h 118"/>
                  <a:gd name="T78" fmla="*/ 113 w 240"/>
                  <a:gd name="T79" fmla="*/ 13 h 118"/>
                  <a:gd name="T80" fmla="*/ 131 w 240"/>
                  <a:gd name="T81" fmla="*/ 14 h 118"/>
                  <a:gd name="T82" fmla="*/ 178 w 240"/>
                  <a:gd name="T83" fmla="*/ 14 h 118"/>
                  <a:gd name="T84" fmla="*/ 207 w 240"/>
                  <a:gd name="T85" fmla="*/ 19 h 118"/>
                  <a:gd name="T86" fmla="*/ 228 w 240"/>
                  <a:gd name="T87" fmla="*/ 27 h 118"/>
                  <a:gd name="T88" fmla="*/ 236 w 240"/>
                  <a:gd name="T89" fmla="*/ 30 h 118"/>
                  <a:gd name="T90" fmla="*/ 233 w 240"/>
                  <a:gd name="T91" fmla="*/ 38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40" h="118">
                    <a:moveTo>
                      <a:pt x="233" y="38"/>
                    </a:moveTo>
                    <a:cubicBezTo>
                      <a:pt x="229" y="41"/>
                      <a:pt x="226" y="42"/>
                      <a:pt x="219" y="45"/>
                    </a:cubicBezTo>
                    <a:cubicBezTo>
                      <a:pt x="211" y="48"/>
                      <a:pt x="204" y="47"/>
                      <a:pt x="203" y="54"/>
                    </a:cubicBezTo>
                    <a:cubicBezTo>
                      <a:pt x="202" y="60"/>
                      <a:pt x="207" y="61"/>
                      <a:pt x="196" y="63"/>
                    </a:cubicBezTo>
                    <a:cubicBezTo>
                      <a:pt x="186" y="66"/>
                      <a:pt x="171" y="58"/>
                      <a:pt x="170" y="67"/>
                    </a:cubicBezTo>
                    <a:cubicBezTo>
                      <a:pt x="169" y="76"/>
                      <a:pt x="172" y="83"/>
                      <a:pt x="164" y="84"/>
                    </a:cubicBezTo>
                    <a:cubicBezTo>
                      <a:pt x="155" y="86"/>
                      <a:pt x="150" y="93"/>
                      <a:pt x="148" y="84"/>
                    </a:cubicBezTo>
                    <a:cubicBezTo>
                      <a:pt x="146" y="76"/>
                      <a:pt x="144" y="76"/>
                      <a:pt x="141" y="78"/>
                    </a:cubicBezTo>
                    <a:cubicBezTo>
                      <a:pt x="137" y="81"/>
                      <a:pt x="131" y="80"/>
                      <a:pt x="129" y="82"/>
                    </a:cubicBezTo>
                    <a:cubicBezTo>
                      <a:pt x="127" y="84"/>
                      <a:pt x="123" y="86"/>
                      <a:pt x="118" y="89"/>
                    </a:cubicBezTo>
                    <a:cubicBezTo>
                      <a:pt x="113" y="92"/>
                      <a:pt x="111" y="96"/>
                      <a:pt x="111" y="100"/>
                    </a:cubicBezTo>
                    <a:cubicBezTo>
                      <a:pt x="112" y="104"/>
                      <a:pt x="114" y="106"/>
                      <a:pt x="112" y="108"/>
                    </a:cubicBezTo>
                    <a:cubicBezTo>
                      <a:pt x="110" y="108"/>
                      <a:pt x="107" y="108"/>
                      <a:pt x="103" y="109"/>
                    </a:cubicBezTo>
                    <a:cubicBezTo>
                      <a:pt x="98" y="110"/>
                      <a:pt x="81" y="113"/>
                      <a:pt x="77" y="116"/>
                    </a:cubicBezTo>
                    <a:cubicBezTo>
                      <a:pt x="72" y="118"/>
                      <a:pt x="64" y="109"/>
                      <a:pt x="59" y="106"/>
                    </a:cubicBezTo>
                    <a:cubicBezTo>
                      <a:pt x="54" y="103"/>
                      <a:pt x="55" y="105"/>
                      <a:pt x="51" y="108"/>
                    </a:cubicBezTo>
                    <a:cubicBezTo>
                      <a:pt x="47" y="111"/>
                      <a:pt x="44" y="108"/>
                      <a:pt x="37" y="106"/>
                    </a:cubicBezTo>
                    <a:cubicBezTo>
                      <a:pt x="31" y="103"/>
                      <a:pt x="30" y="105"/>
                      <a:pt x="21" y="106"/>
                    </a:cubicBezTo>
                    <a:cubicBezTo>
                      <a:pt x="12" y="107"/>
                      <a:pt x="8" y="106"/>
                      <a:pt x="4" y="101"/>
                    </a:cubicBezTo>
                    <a:cubicBezTo>
                      <a:pt x="0" y="96"/>
                      <a:pt x="8" y="94"/>
                      <a:pt x="12" y="91"/>
                    </a:cubicBezTo>
                    <a:cubicBezTo>
                      <a:pt x="15" y="89"/>
                      <a:pt x="22" y="90"/>
                      <a:pt x="27" y="92"/>
                    </a:cubicBezTo>
                    <a:cubicBezTo>
                      <a:pt x="32" y="94"/>
                      <a:pt x="32" y="95"/>
                      <a:pt x="37" y="94"/>
                    </a:cubicBezTo>
                    <a:cubicBezTo>
                      <a:pt x="40" y="93"/>
                      <a:pt x="37" y="90"/>
                      <a:pt x="33" y="87"/>
                    </a:cubicBezTo>
                    <a:cubicBezTo>
                      <a:pt x="37" y="87"/>
                      <a:pt x="42" y="87"/>
                      <a:pt x="46" y="87"/>
                    </a:cubicBezTo>
                    <a:cubicBezTo>
                      <a:pt x="52" y="86"/>
                      <a:pt x="56" y="92"/>
                      <a:pt x="62" y="87"/>
                    </a:cubicBezTo>
                    <a:cubicBezTo>
                      <a:pt x="67" y="82"/>
                      <a:pt x="72" y="80"/>
                      <a:pt x="77" y="77"/>
                    </a:cubicBezTo>
                    <a:cubicBezTo>
                      <a:pt x="81" y="75"/>
                      <a:pt x="89" y="71"/>
                      <a:pt x="81" y="69"/>
                    </a:cubicBezTo>
                    <a:cubicBezTo>
                      <a:pt x="73" y="67"/>
                      <a:pt x="69" y="73"/>
                      <a:pt x="61" y="64"/>
                    </a:cubicBezTo>
                    <a:cubicBezTo>
                      <a:pt x="54" y="56"/>
                      <a:pt x="47" y="46"/>
                      <a:pt x="45" y="52"/>
                    </a:cubicBezTo>
                    <a:cubicBezTo>
                      <a:pt x="44" y="57"/>
                      <a:pt x="40" y="61"/>
                      <a:pt x="34" y="59"/>
                    </a:cubicBezTo>
                    <a:cubicBezTo>
                      <a:pt x="29" y="57"/>
                      <a:pt x="32" y="54"/>
                      <a:pt x="26" y="53"/>
                    </a:cubicBezTo>
                    <a:cubicBezTo>
                      <a:pt x="20" y="52"/>
                      <a:pt x="7" y="52"/>
                      <a:pt x="15" y="47"/>
                    </a:cubicBezTo>
                    <a:cubicBezTo>
                      <a:pt x="23" y="43"/>
                      <a:pt x="38" y="31"/>
                      <a:pt x="31" y="31"/>
                    </a:cubicBezTo>
                    <a:cubicBezTo>
                      <a:pt x="29" y="32"/>
                      <a:pt x="28" y="32"/>
                      <a:pt x="26" y="32"/>
                    </a:cubicBezTo>
                    <a:cubicBezTo>
                      <a:pt x="26" y="31"/>
                      <a:pt x="27" y="28"/>
                      <a:pt x="27" y="21"/>
                    </a:cubicBezTo>
                    <a:cubicBezTo>
                      <a:pt x="27" y="10"/>
                      <a:pt x="56" y="18"/>
                      <a:pt x="62" y="18"/>
                    </a:cubicBezTo>
                    <a:cubicBezTo>
                      <a:pt x="69" y="18"/>
                      <a:pt x="71" y="24"/>
                      <a:pt x="79" y="23"/>
                    </a:cubicBezTo>
                    <a:cubicBezTo>
                      <a:pt x="87" y="22"/>
                      <a:pt x="79" y="18"/>
                      <a:pt x="78" y="10"/>
                    </a:cubicBezTo>
                    <a:cubicBezTo>
                      <a:pt x="77" y="1"/>
                      <a:pt x="84" y="5"/>
                      <a:pt x="89" y="2"/>
                    </a:cubicBezTo>
                    <a:cubicBezTo>
                      <a:pt x="93" y="0"/>
                      <a:pt x="103" y="6"/>
                      <a:pt x="113" y="13"/>
                    </a:cubicBezTo>
                    <a:cubicBezTo>
                      <a:pt x="124" y="20"/>
                      <a:pt x="123" y="18"/>
                      <a:pt x="131" y="14"/>
                    </a:cubicBezTo>
                    <a:cubicBezTo>
                      <a:pt x="139" y="11"/>
                      <a:pt x="152" y="15"/>
                      <a:pt x="178" y="14"/>
                    </a:cubicBezTo>
                    <a:cubicBezTo>
                      <a:pt x="203" y="14"/>
                      <a:pt x="197" y="15"/>
                      <a:pt x="207" y="19"/>
                    </a:cubicBezTo>
                    <a:cubicBezTo>
                      <a:pt x="216" y="23"/>
                      <a:pt x="212" y="23"/>
                      <a:pt x="228" y="27"/>
                    </a:cubicBezTo>
                    <a:cubicBezTo>
                      <a:pt x="232" y="29"/>
                      <a:pt x="234" y="29"/>
                      <a:pt x="236" y="30"/>
                    </a:cubicBezTo>
                    <a:cubicBezTo>
                      <a:pt x="240" y="34"/>
                      <a:pt x="237" y="36"/>
                      <a:pt x="233" y="3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2" name="Freeform 675">
                <a:extLst>
                  <a:ext uri="{FF2B5EF4-FFF2-40B4-BE49-F238E27FC236}">
                    <a16:creationId xmlns:a16="http://schemas.microsoft.com/office/drawing/2014/main" id="{12DC4AF5-5595-6C37-99D5-FDF53522D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94377" y="2959237"/>
                <a:ext cx="610408" cy="546100"/>
              </a:xfrm>
              <a:custGeom>
                <a:avLst/>
                <a:gdLst>
                  <a:gd name="T0" fmla="*/ 514 w 527"/>
                  <a:gd name="T1" fmla="*/ 340 h 464"/>
                  <a:gd name="T2" fmla="*/ 443 w 527"/>
                  <a:gd name="T3" fmla="*/ 369 h 464"/>
                  <a:gd name="T4" fmla="*/ 337 w 527"/>
                  <a:gd name="T5" fmla="*/ 424 h 464"/>
                  <a:gd name="T6" fmla="*/ 305 w 527"/>
                  <a:gd name="T7" fmla="*/ 434 h 464"/>
                  <a:gd name="T8" fmla="*/ 271 w 527"/>
                  <a:gd name="T9" fmla="*/ 419 h 464"/>
                  <a:gd name="T10" fmla="*/ 242 w 527"/>
                  <a:gd name="T11" fmla="*/ 413 h 464"/>
                  <a:gd name="T12" fmla="*/ 229 w 527"/>
                  <a:gd name="T13" fmla="*/ 429 h 464"/>
                  <a:gd name="T14" fmla="*/ 215 w 527"/>
                  <a:gd name="T15" fmla="*/ 433 h 464"/>
                  <a:gd name="T16" fmla="*/ 203 w 527"/>
                  <a:gd name="T17" fmla="*/ 414 h 464"/>
                  <a:gd name="T18" fmla="*/ 183 w 527"/>
                  <a:gd name="T19" fmla="*/ 387 h 464"/>
                  <a:gd name="T20" fmla="*/ 170 w 527"/>
                  <a:gd name="T21" fmla="*/ 359 h 464"/>
                  <a:gd name="T22" fmla="*/ 153 w 527"/>
                  <a:gd name="T23" fmla="*/ 338 h 464"/>
                  <a:gd name="T24" fmla="*/ 133 w 527"/>
                  <a:gd name="T25" fmla="*/ 324 h 464"/>
                  <a:gd name="T26" fmla="*/ 120 w 527"/>
                  <a:gd name="T27" fmla="*/ 299 h 464"/>
                  <a:gd name="T28" fmla="*/ 120 w 527"/>
                  <a:gd name="T29" fmla="*/ 280 h 464"/>
                  <a:gd name="T30" fmla="*/ 111 w 527"/>
                  <a:gd name="T31" fmla="*/ 252 h 464"/>
                  <a:gd name="T32" fmla="*/ 94 w 527"/>
                  <a:gd name="T33" fmla="*/ 226 h 464"/>
                  <a:gd name="T34" fmla="*/ 77 w 527"/>
                  <a:gd name="T35" fmla="*/ 218 h 464"/>
                  <a:gd name="T36" fmla="*/ 73 w 527"/>
                  <a:gd name="T37" fmla="*/ 200 h 464"/>
                  <a:gd name="T38" fmla="*/ 62 w 527"/>
                  <a:gd name="T39" fmla="*/ 182 h 464"/>
                  <a:gd name="T40" fmla="*/ 49 w 527"/>
                  <a:gd name="T41" fmla="*/ 164 h 464"/>
                  <a:gd name="T42" fmla="*/ 38 w 527"/>
                  <a:gd name="T43" fmla="*/ 144 h 464"/>
                  <a:gd name="T44" fmla="*/ 23 w 527"/>
                  <a:gd name="T45" fmla="*/ 125 h 464"/>
                  <a:gd name="T46" fmla="*/ 13 w 527"/>
                  <a:gd name="T47" fmla="*/ 113 h 464"/>
                  <a:gd name="T48" fmla="*/ 2 w 527"/>
                  <a:gd name="T49" fmla="*/ 117 h 464"/>
                  <a:gd name="T50" fmla="*/ 8 w 527"/>
                  <a:gd name="T51" fmla="*/ 91 h 464"/>
                  <a:gd name="T52" fmla="*/ 8 w 527"/>
                  <a:gd name="T53" fmla="*/ 75 h 464"/>
                  <a:gd name="T54" fmla="*/ 36 w 527"/>
                  <a:gd name="T55" fmla="*/ 83 h 464"/>
                  <a:gd name="T56" fmla="*/ 58 w 527"/>
                  <a:gd name="T57" fmla="*/ 63 h 464"/>
                  <a:gd name="T58" fmla="*/ 78 w 527"/>
                  <a:gd name="T59" fmla="*/ 44 h 464"/>
                  <a:gd name="T60" fmla="*/ 80 w 527"/>
                  <a:gd name="T61" fmla="*/ 11 h 464"/>
                  <a:gd name="T62" fmla="*/ 106 w 527"/>
                  <a:gd name="T63" fmla="*/ 0 h 464"/>
                  <a:gd name="T64" fmla="*/ 140 w 527"/>
                  <a:gd name="T65" fmla="*/ 10 h 464"/>
                  <a:gd name="T66" fmla="*/ 187 w 527"/>
                  <a:gd name="T67" fmla="*/ 38 h 464"/>
                  <a:gd name="T68" fmla="*/ 239 w 527"/>
                  <a:gd name="T69" fmla="*/ 79 h 464"/>
                  <a:gd name="T70" fmla="*/ 289 w 527"/>
                  <a:gd name="T71" fmla="*/ 83 h 464"/>
                  <a:gd name="T72" fmla="*/ 297 w 527"/>
                  <a:gd name="T73" fmla="*/ 85 h 464"/>
                  <a:gd name="T74" fmla="*/ 319 w 527"/>
                  <a:gd name="T75" fmla="*/ 101 h 464"/>
                  <a:gd name="T76" fmla="*/ 335 w 527"/>
                  <a:gd name="T77" fmla="*/ 102 h 464"/>
                  <a:gd name="T78" fmla="*/ 347 w 527"/>
                  <a:gd name="T79" fmla="*/ 122 h 464"/>
                  <a:gd name="T80" fmla="*/ 359 w 527"/>
                  <a:gd name="T81" fmla="*/ 134 h 464"/>
                  <a:gd name="T82" fmla="*/ 375 w 527"/>
                  <a:gd name="T83" fmla="*/ 149 h 464"/>
                  <a:gd name="T84" fmla="*/ 379 w 527"/>
                  <a:gd name="T85" fmla="*/ 172 h 464"/>
                  <a:gd name="T86" fmla="*/ 397 w 527"/>
                  <a:gd name="T87" fmla="*/ 201 h 464"/>
                  <a:gd name="T88" fmla="*/ 405 w 527"/>
                  <a:gd name="T89" fmla="*/ 211 h 464"/>
                  <a:gd name="T90" fmla="*/ 418 w 527"/>
                  <a:gd name="T91" fmla="*/ 220 h 464"/>
                  <a:gd name="T92" fmla="*/ 424 w 527"/>
                  <a:gd name="T93" fmla="*/ 227 h 464"/>
                  <a:gd name="T94" fmla="*/ 447 w 527"/>
                  <a:gd name="T95" fmla="*/ 257 h 464"/>
                  <a:gd name="T96" fmla="*/ 488 w 527"/>
                  <a:gd name="T97" fmla="*/ 265 h 464"/>
                  <a:gd name="T98" fmla="*/ 513 w 527"/>
                  <a:gd name="T99" fmla="*/ 265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527" h="464">
                    <a:moveTo>
                      <a:pt x="527" y="285"/>
                    </a:moveTo>
                    <a:cubicBezTo>
                      <a:pt x="526" y="289"/>
                      <a:pt x="518" y="334"/>
                      <a:pt x="514" y="340"/>
                    </a:cubicBezTo>
                    <a:cubicBezTo>
                      <a:pt x="509" y="345"/>
                      <a:pt x="446" y="368"/>
                      <a:pt x="444" y="369"/>
                    </a:cubicBezTo>
                    <a:cubicBezTo>
                      <a:pt x="444" y="369"/>
                      <a:pt x="443" y="369"/>
                      <a:pt x="443" y="369"/>
                    </a:cubicBezTo>
                    <a:cubicBezTo>
                      <a:pt x="435" y="372"/>
                      <a:pt x="378" y="384"/>
                      <a:pt x="365" y="389"/>
                    </a:cubicBezTo>
                    <a:cubicBezTo>
                      <a:pt x="351" y="395"/>
                      <a:pt x="340" y="418"/>
                      <a:pt x="337" y="424"/>
                    </a:cubicBezTo>
                    <a:cubicBezTo>
                      <a:pt x="335" y="430"/>
                      <a:pt x="311" y="462"/>
                      <a:pt x="308" y="463"/>
                    </a:cubicBezTo>
                    <a:cubicBezTo>
                      <a:pt x="304" y="464"/>
                      <a:pt x="307" y="439"/>
                      <a:pt x="305" y="434"/>
                    </a:cubicBezTo>
                    <a:cubicBezTo>
                      <a:pt x="304" y="430"/>
                      <a:pt x="297" y="430"/>
                      <a:pt x="288" y="426"/>
                    </a:cubicBezTo>
                    <a:cubicBezTo>
                      <a:pt x="278" y="422"/>
                      <a:pt x="278" y="422"/>
                      <a:pt x="271" y="419"/>
                    </a:cubicBezTo>
                    <a:cubicBezTo>
                      <a:pt x="264" y="415"/>
                      <a:pt x="262" y="413"/>
                      <a:pt x="260" y="413"/>
                    </a:cubicBezTo>
                    <a:cubicBezTo>
                      <a:pt x="258" y="413"/>
                      <a:pt x="248" y="415"/>
                      <a:pt x="242" y="413"/>
                    </a:cubicBezTo>
                    <a:cubicBezTo>
                      <a:pt x="236" y="411"/>
                      <a:pt x="235" y="412"/>
                      <a:pt x="232" y="412"/>
                    </a:cubicBezTo>
                    <a:cubicBezTo>
                      <a:pt x="229" y="412"/>
                      <a:pt x="229" y="424"/>
                      <a:pt x="229" y="429"/>
                    </a:cubicBezTo>
                    <a:cubicBezTo>
                      <a:pt x="229" y="435"/>
                      <a:pt x="225" y="438"/>
                      <a:pt x="223" y="439"/>
                    </a:cubicBezTo>
                    <a:cubicBezTo>
                      <a:pt x="221" y="439"/>
                      <a:pt x="217" y="435"/>
                      <a:pt x="215" y="433"/>
                    </a:cubicBezTo>
                    <a:cubicBezTo>
                      <a:pt x="214" y="430"/>
                      <a:pt x="216" y="431"/>
                      <a:pt x="211" y="424"/>
                    </a:cubicBezTo>
                    <a:cubicBezTo>
                      <a:pt x="204" y="415"/>
                      <a:pt x="207" y="420"/>
                      <a:pt x="203" y="414"/>
                    </a:cubicBezTo>
                    <a:cubicBezTo>
                      <a:pt x="198" y="407"/>
                      <a:pt x="198" y="409"/>
                      <a:pt x="193" y="401"/>
                    </a:cubicBezTo>
                    <a:cubicBezTo>
                      <a:pt x="188" y="394"/>
                      <a:pt x="190" y="395"/>
                      <a:pt x="183" y="387"/>
                    </a:cubicBezTo>
                    <a:cubicBezTo>
                      <a:pt x="177" y="380"/>
                      <a:pt x="173" y="373"/>
                      <a:pt x="174" y="371"/>
                    </a:cubicBezTo>
                    <a:cubicBezTo>
                      <a:pt x="175" y="369"/>
                      <a:pt x="174" y="368"/>
                      <a:pt x="170" y="359"/>
                    </a:cubicBezTo>
                    <a:cubicBezTo>
                      <a:pt x="165" y="351"/>
                      <a:pt x="168" y="349"/>
                      <a:pt x="162" y="345"/>
                    </a:cubicBezTo>
                    <a:cubicBezTo>
                      <a:pt x="156" y="341"/>
                      <a:pt x="157" y="342"/>
                      <a:pt x="153" y="338"/>
                    </a:cubicBezTo>
                    <a:cubicBezTo>
                      <a:pt x="148" y="335"/>
                      <a:pt x="143" y="332"/>
                      <a:pt x="140" y="331"/>
                    </a:cubicBezTo>
                    <a:cubicBezTo>
                      <a:pt x="136" y="330"/>
                      <a:pt x="137" y="330"/>
                      <a:pt x="133" y="324"/>
                    </a:cubicBezTo>
                    <a:cubicBezTo>
                      <a:pt x="129" y="317"/>
                      <a:pt x="127" y="319"/>
                      <a:pt x="125" y="312"/>
                    </a:cubicBezTo>
                    <a:cubicBezTo>
                      <a:pt x="122" y="306"/>
                      <a:pt x="119" y="303"/>
                      <a:pt x="120" y="299"/>
                    </a:cubicBezTo>
                    <a:cubicBezTo>
                      <a:pt x="121" y="296"/>
                      <a:pt x="121" y="292"/>
                      <a:pt x="120" y="290"/>
                    </a:cubicBezTo>
                    <a:cubicBezTo>
                      <a:pt x="119" y="288"/>
                      <a:pt x="118" y="284"/>
                      <a:pt x="120" y="280"/>
                    </a:cubicBezTo>
                    <a:cubicBezTo>
                      <a:pt x="123" y="277"/>
                      <a:pt x="123" y="271"/>
                      <a:pt x="121" y="270"/>
                    </a:cubicBezTo>
                    <a:cubicBezTo>
                      <a:pt x="119" y="268"/>
                      <a:pt x="116" y="263"/>
                      <a:pt x="111" y="252"/>
                    </a:cubicBezTo>
                    <a:cubicBezTo>
                      <a:pt x="105" y="240"/>
                      <a:pt x="110" y="243"/>
                      <a:pt x="103" y="237"/>
                    </a:cubicBezTo>
                    <a:cubicBezTo>
                      <a:pt x="96" y="231"/>
                      <a:pt x="99" y="230"/>
                      <a:pt x="94" y="226"/>
                    </a:cubicBezTo>
                    <a:cubicBezTo>
                      <a:pt x="88" y="223"/>
                      <a:pt x="91" y="222"/>
                      <a:pt x="85" y="222"/>
                    </a:cubicBezTo>
                    <a:cubicBezTo>
                      <a:pt x="79" y="221"/>
                      <a:pt x="78" y="224"/>
                      <a:pt x="77" y="218"/>
                    </a:cubicBezTo>
                    <a:cubicBezTo>
                      <a:pt x="75" y="212"/>
                      <a:pt x="76" y="213"/>
                      <a:pt x="71" y="208"/>
                    </a:cubicBezTo>
                    <a:cubicBezTo>
                      <a:pt x="67" y="204"/>
                      <a:pt x="74" y="202"/>
                      <a:pt x="73" y="200"/>
                    </a:cubicBezTo>
                    <a:cubicBezTo>
                      <a:pt x="73" y="197"/>
                      <a:pt x="70" y="194"/>
                      <a:pt x="68" y="190"/>
                    </a:cubicBezTo>
                    <a:cubicBezTo>
                      <a:pt x="65" y="187"/>
                      <a:pt x="66" y="185"/>
                      <a:pt x="62" y="182"/>
                    </a:cubicBezTo>
                    <a:cubicBezTo>
                      <a:pt x="58" y="178"/>
                      <a:pt x="60" y="182"/>
                      <a:pt x="57" y="176"/>
                    </a:cubicBezTo>
                    <a:cubicBezTo>
                      <a:pt x="54" y="170"/>
                      <a:pt x="51" y="166"/>
                      <a:pt x="49" y="164"/>
                    </a:cubicBezTo>
                    <a:cubicBezTo>
                      <a:pt x="47" y="162"/>
                      <a:pt x="49" y="163"/>
                      <a:pt x="45" y="156"/>
                    </a:cubicBezTo>
                    <a:cubicBezTo>
                      <a:pt x="41" y="149"/>
                      <a:pt x="44" y="151"/>
                      <a:pt x="38" y="144"/>
                    </a:cubicBezTo>
                    <a:cubicBezTo>
                      <a:pt x="33" y="138"/>
                      <a:pt x="35" y="143"/>
                      <a:pt x="30" y="136"/>
                    </a:cubicBezTo>
                    <a:cubicBezTo>
                      <a:pt x="26" y="129"/>
                      <a:pt x="27" y="131"/>
                      <a:pt x="23" y="125"/>
                    </a:cubicBezTo>
                    <a:cubicBezTo>
                      <a:pt x="20" y="118"/>
                      <a:pt x="21" y="118"/>
                      <a:pt x="19" y="116"/>
                    </a:cubicBezTo>
                    <a:cubicBezTo>
                      <a:pt x="16" y="114"/>
                      <a:pt x="15" y="113"/>
                      <a:pt x="13" y="113"/>
                    </a:cubicBezTo>
                    <a:cubicBezTo>
                      <a:pt x="10" y="114"/>
                      <a:pt x="7" y="113"/>
                      <a:pt x="6" y="115"/>
                    </a:cubicBezTo>
                    <a:cubicBezTo>
                      <a:pt x="4" y="116"/>
                      <a:pt x="0" y="121"/>
                      <a:pt x="2" y="117"/>
                    </a:cubicBezTo>
                    <a:cubicBezTo>
                      <a:pt x="4" y="113"/>
                      <a:pt x="5" y="106"/>
                      <a:pt x="5" y="104"/>
                    </a:cubicBezTo>
                    <a:cubicBezTo>
                      <a:pt x="6" y="102"/>
                      <a:pt x="9" y="96"/>
                      <a:pt x="8" y="91"/>
                    </a:cubicBezTo>
                    <a:cubicBezTo>
                      <a:pt x="8" y="87"/>
                      <a:pt x="8" y="79"/>
                      <a:pt x="8" y="75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10" y="77"/>
                      <a:pt x="12" y="80"/>
                      <a:pt x="15" y="80"/>
                    </a:cubicBezTo>
                    <a:cubicBezTo>
                      <a:pt x="19" y="81"/>
                      <a:pt x="33" y="83"/>
                      <a:pt x="36" y="83"/>
                    </a:cubicBezTo>
                    <a:cubicBezTo>
                      <a:pt x="39" y="83"/>
                      <a:pt x="42" y="76"/>
                      <a:pt x="45" y="73"/>
                    </a:cubicBezTo>
                    <a:cubicBezTo>
                      <a:pt x="48" y="70"/>
                      <a:pt x="53" y="64"/>
                      <a:pt x="58" y="63"/>
                    </a:cubicBezTo>
                    <a:cubicBezTo>
                      <a:pt x="62" y="61"/>
                      <a:pt x="66" y="64"/>
                      <a:pt x="69" y="57"/>
                    </a:cubicBezTo>
                    <a:cubicBezTo>
                      <a:pt x="72" y="50"/>
                      <a:pt x="81" y="46"/>
                      <a:pt x="78" y="44"/>
                    </a:cubicBezTo>
                    <a:cubicBezTo>
                      <a:pt x="76" y="41"/>
                      <a:pt x="52" y="19"/>
                      <a:pt x="56" y="18"/>
                    </a:cubicBezTo>
                    <a:cubicBezTo>
                      <a:pt x="61" y="16"/>
                      <a:pt x="70" y="12"/>
                      <a:pt x="80" y="11"/>
                    </a:cubicBezTo>
                    <a:cubicBezTo>
                      <a:pt x="90" y="9"/>
                      <a:pt x="97" y="5"/>
                      <a:pt x="99" y="3"/>
                    </a:cubicBezTo>
                    <a:cubicBezTo>
                      <a:pt x="101" y="2"/>
                      <a:pt x="106" y="2"/>
                      <a:pt x="106" y="0"/>
                    </a:cubicBezTo>
                    <a:cubicBezTo>
                      <a:pt x="109" y="0"/>
                      <a:pt x="116" y="1"/>
                      <a:pt x="120" y="2"/>
                    </a:cubicBezTo>
                    <a:cubicBezTo>
                      <a:pt x="125" y="3"/>
                      <a:pt x="137" y="6"/>
                      <a:pt x="140" y="10"/>
                    </a:cubicBezTo>
                    <a:cubicBezTo>
                      <a:pt x="144" y="13"/>
                      <a:pt x="154" y="17"/>
                      <a:pt x="162" y="22"/>
                    </a:cubicBezTo>
                    <a:cubicBezTo>
                      <a:pt x="170" y="28"/>
                      <a:pt x="180" y="32"/>
                      <a:pt x="187" y="38"/>
                    </a:cubicBezTo>
                    <a:cubicBezTo>
                      <a:pt x="195" y="44"/>
                      <a:pt x="200" y="48"/>
                      <a:pt x="212" y="58"/>
                    </a:cubicBezTo>
                    <a:cubicBezTo>
                      <a:pt x="225" y="68"/>
                      <a:pt x="222" y="71"/>
                      <a:pt x="239" y="79"/>
                    </a:cubicBezTo>
                    <a:cubicBezTo>
                      <a:pt x="256" y="87"/>
                      <a:pt x="260" y="83"/>
                      <a:pt x="270" y="84"/>
                    </a:cubicBezTo>
                    <a:cubicBezTo>
                      <a:pt x="278" y="84"/>
                      <a:pt x="285" y="87"/>
                      <a:pt x="289" y="83"/>
                    </a:cubicBezTo>
                    <a:cubicBezTo>
                      <a:pt x="289" y="83"/>
                      <a:pt x="289" y="83"/>
                      <a:pt x="289" y="83"/>
                    </a:cubicBezTo>
                    <a:cubicBezTo>
                      <a:pt x="290" y="83"/>
                      <a:pt x="292" y="84"/>
                      <a:pt x="297" y="85"/>
                    </a:cubicBezTo>
                    <a:cubicBezTo>
                      <a:pt x="304" y="86"/>
                      <a:pt x="308" y="86"/>
                      <a:pt x="311" y="91"/>
                    </a:cubicBezTo>
                    <a:cubicBezTo>
                      <a:pt x="313" y="95"/>
                      <a:pt x="312" y="101"/>
                      <a:pt x="319" y="101"/>
                    </a:cubicBezTo>
                    <a:cubicBezTo>
                      <a:pt x="324" y="102"/>
                      <a:pt x="332" y="101"/>
                      <a:pt x="335" y="100"/>
                    </a:cubicBezTo>
                    <a:cubicBezTo>
                      <a:pt x="335" y="101"/>
                      <a:pt x="335" y="101"/>
                      <a:pt x="335" y="102"/>
                    </a:cubicBezTo>
                    <a:cubicBezTo>
                      <a:pt x="336" y="108"/>
                      <a:pt x="341" y="111"/>
                      <a:pt x="342" y="114"/>
                    </a:cubicBezTo>
                    <a:cubicBezTo>
                      <a:pt x="343" y="117"/>
                      <a:pt x="348" y="119"/>
                      <a:pt x="347" y="122"/>
                    </a:cubicBezTo>
                    <a:cubicBezTo>
                      <a:pt x="347" y="125"/>
                      <a:pt x="345" y="125"/>
                      <a:pt x="351" y="128"/>
                    </a:cubicBezTo>
                    <a:cubicBezTo>
                      <a:pt x="357" y="130"/>
                      <a:pt x="359" y="132"/>
                      <a:pt x="359" y="134"/>
                    </a:cubicBezTo>
                    <a:cubicBezTo>
                      <a:pt x="359" y="136"/>
                      <a:pt x="364" y="139"/>
                      <a:pt x="367" y="141"/>
                    </a:cubicBezTo>
                    <a:cubicBezTo>
                      <a:pt x="370" y="143"/>
                      <a:pt x="373" y="144"/>
                      <a:pt x="375" y="149"/>
                    </a:cubicBezTo>
                    <a:cubicBezTo>
                      <a:pt x="378" y="155"/>
                      <a:pt x="382" y="157"/>
                      <a:pt x="382" y="162"/>
                    </a:cubicBezTo>
                    <a:cubicBezTo>
                      <a:pt x="382" y="168"/>
                      <a:pt x="378" y="168"/>
                      <a:pt x="379" y="172"/>
                    </a:cubicBezTo>
                    <a:cubicBezTo>
                      <a:pt x="380" y="176"/>
                      <a:pt x="387" y="178"/>
                      <a:pt x="388" y="180"/>
                    </a:cubicBezTo>
                    <a:cubicBezTo>
                      <a:pt x="388" y="182"/>
                      <a:pt x="394" y="199"/>
                      <a:pt x="397" y="201"/>
                    </a:cubicBezTo>
                    <a:cubicBezTo>
                      <a:pt x="398" y="202"/>
                      <a:pt x="400" y="204"/>
                      <a:pt x="401" y="204"/>
                    </a:cubicBezTo>
                    <a:cubicBezTo>
                      <a:pt x="401" y="207"/>
                      <a:pt x="402" y="210"/>
                      <a:pt x="405" y="211"/>
                    </a:cubicBezTo>
                    <a:cubicBezTo>
                      <a:pt x="409" y="212"/>
                      <a:pt x="414" y="212"/>
                      <a:pt x="416" y="213"/>
                    </a:cubicBezTo>
                    <a:cubicBezTo>
                      <a:pt x="416" y="217"/>
                      <a:pt x="411" y="220"/>
                      <a:pt x="418" y="220"/>
                    </a:cubicBezTo>
                    <a:cubicBezTo>
                      <a:pt x="419" y="220"/>
                      <a:pt x="420" y="220"/>
                      <a:pt x="421" y="220"/>
                    </a:cubicBezTo>
                    <a:cubicBezTo>
                      <a:pt x="421" y="221"/>
                      <a:pt x="422" y="223"/>
                      <a:pt x="424" y="227"/>
                    </a:cubicBezTo>
                    <a:cubicBezTo>
                      <a:pt x="427" y="232"/>
                      <a:pt x="427" y="234"/>
                      <a:pt x="433" y="241"/>
                    </a:cubicBezTo>
                    <a:cubicBezTo>
                      <a:pt x="439" y="248"/>
                      <a:pt x="437" y="249"/>
                      <a:pt x="447" y="257"/>
                    </a:cubicBezTo>
                    <a:cubicBezTo>
                      <a:pt x="457" y="265"/>
                      <a:pt x="459" y="261"/>
                      <a:pt x="466" y="262"/>
                    </a:cubicBezTo>
                    <a:cubicBezTo>
                      <a:pt x="474" y="262"/>
                      <a:pt x="480" y="264"/>
                      <a:pt x="488" y="265"/>
                    </a:cubicBezTo>
                    <a:cubicBezTo>
                      <a:pt x="497" y="267"/>
                      <a:pt x="503" y="267"/>
                      <a:pt x="507" y="267"/>
                    </a:cubicBezTo>
                    <a:cubicBezTo>
                      <a:pt x="510" y="267"/>
                      <a:pt x="512" y="266"/>
                      <a:pt x="513" y="265"/>
                    </a:cubicBezTo>
                    <a:cubicBezTo>
                      <a:pt x="515" y="270"/>
                      <a:pt x="527" y="281"/>
                      <a:pt x="527" y="28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3" name="Freeform 676">
                <a:extLst>
                  <a:ext uri="{FF2B5EF4-FFF2-40B4-BE49-F238E27FC236}">
                    <a16:creationId xmlns:a16="http://schemas.microsoft.com/office/drawing/2014/main" id="{1E6E4B3E-E9E1-A75F-E861-200CAD2949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6432" y="3191012"/>
                <a:ext cx="218560" cy="280988"/>
              </a:xfrm>
              <a:custGeom>
                <a:avLst/>
                <a:gdLst>
                  <a:gd name="T0" fmla="*/ 185 w 188"/>
                  <a:gd name="T1" fmla="*/ 78 h 238"/>
                  <a:gd name="T2" fmla="*/ 181 w 188"/>
                  <a:gd name="T3" fmla="*/ 96 h 238"/>
                  <a:gd name="T4" fmla="*/ 169 w 188"/>
                  <a:gd name="T5" fmla="*/ 107 h 238"/>
                  <a:gd name="T6" fmla="*/ 162 w 188"/>
                  <a:gd name="T7" fmla="*/ 117 h 238"/>
                  <a:gd name="T8" fmla="*/ 158 w 188"/>
                  <a:gd name="T9" fmla="*/ 129 h 238"/>
                  <a:gd name="T10" fmla="*/ 151 w 188"/>
                  <a:gd name="T11" fmla="*/ 134 h 238"/>
                  <a:gd name="T12" fmla="*/ 146 w 188"/>
                  <a:gd name="T13" fmla="*/ 130 h 238"/>
                  <a:gd name="T14" fmla="*/ 141 w 188"/>
                  <a:gd name="T15" fmla="*/ 142 h 238"/>
                  <a:gd name="T16" fmla="*/ 140 w 188"/>
                  <a:gd name="T17" fmla="*/ 153 h 238"/>
                  <a:gd name="T18" fmla="*/ 140 w 188"/>
                  <a:gd name="T19" fmla="*/ 165 h 238"/>
                  <a:gd name="T20" fmla="*/ 140 w 188"/>
                  <a:gd name="T21" fmla="*/ 173 h 238"/>
                  <a:gd name="T22" fmla="*/ 129 w 188"/>
                  <a:gd name="T23" fmla="*/ 174 h 238"/>
                  <a:gd name="T24" fmla="*/ 119 w 188"/>
                  <a:gd name="T25" fmla="*/ 180 h 238"/>
                  <a:gd name="T26" fmla="*/ 115 w 188"/>
                  <a:gd name="T27" fmla="*/ 191 h 238"/>
                  <a:gd name="T28" fmla="*/ 107 w 188"/>
                  <a:gd name="T29" fmla="*/ 201 h 238"/>
                  <a:gd name="T30" fmla="*/ 94 w 188"/>
                  <a:gd name="T31" fmla="*/ 202 h 238"/>
                  <a:gd name="T32" fmla="*/ 80 w 188"/>
                  <a:gd name="T33" fmla="*/ 220 h 238"/>
                  <a:gd name="T34" fmla="*/ 79 w 188"/>
                  <a:gd name="T35" fmla="*/ 228 h 238"/>
                  <a:gd name="T36" fmla="*/ 64 w 188"/>
                  <a:gd name="T37" fmla="*/ 228 h 238"/>
                  <a:gd name="T38" fmla="*/ 52 w 188"/>
                  <a:gd name="T39" fmla="*/ 233 h 238"/>
                  <a:gd name="T40" fmla="*/ 37 w 188"/>
                  <a:gd name="T41" fmla="*/ 237 h 238"/>
                  <a:gd name="T42" fmla="*/ 30 w 188"/>
                  <a:gd name="T43" fmla="*/ 237 h 238"/>
                  <a:gd name="T44" fmla="*/ 0 w 188"/>
                  <a:gd name="T45" fmla="*/ 172 h 238"/>
                  <a:gd name="T46" fmla="*/ 1 w 188"/>
                  <a:gd name="T47" fmla="*/ 172 h 238"/>
                  <a:gd name="T48" fmla="*/ 71 w 188"/>
                  <a:gd name="T49" fmla="*/ 143 h 238"/>
                  <a:gd name="T50" fmla="*/ 84 w 188"/>
                  <a:gd name="T51" fmla="*/ 88 h 238"/>
                  <a:gd name="T52" fmla="*/ 70 w 188"/>
                  <a:gd name="T53" fmla="*/ 68 h 238"/>
                  <a:gd name="T54" fmla="*/ 69 w 188"/>
                  <a:gd name="T55" fmla="*/ 68 h 238"/>
                  <a:gd name="T56" fmla="*/ 73 w 188"/>
                  <a:gd name="T57" fmla="*/ 50 h 238"/>
                  <a:gd name="T58" fmla="*/ 77 w 188"/>
                  <a:gd name="T59" fmla="*/ 33 h 238"/>
                  <a:gd name="T60" fmla="*/ 85 w 188"/>
                  <a:gd name="T61" fmla="*/ 26 h 238"/>
                  <a:gd name="T62" fmla="*/ 80 w 188"/>
                  <a:gd name="T63" fmla="*/ 15 h 238"/>
                  <a:gd name="T64" fmla="*/ 84 w 188"/>
                  <a:gd name="T65" fmla="*/ 6 h 238"/>
                  <a:gd name="T66" fmla="*/ 95 w 188"/>
                  <a:gd name="T67" fmla="*/ 4 h 238"/>
                  <a:gd name="T68" fmla="*/ 95 w 188"/>
                  <a:gd name="T69" fmla="*/ 5 h 238"/>
                  <a:gd name="T70" fmla="*/ 104 w 188"/>
                  <a:gd name="T71" fmla="*/ 19 h 238"/>
                  <a:gd name="T72" fmla="*/ 120 w 188"/>
                  <a:gd name="T73" fmla="*/ 33 h 238"/>
                  <a:gd name="T74" fmla="*/ 143 w 188"/>
                  <a:gd name="T75" fmla="*/ 41 h 238"/>
                  <a:gd name="T76" fmla="*/ 156 w 188"/>
                  <a:gd name="T77" fmla="*/ 44 h 238"/>
                  <a:gd name="T78" fmla="*/ 162 w 188"/>
                  <a:gd name="T79" fmla="*/ 53 h 238"/>
                  <a:gd name="T80" fmla="*/ 171 w 188"/>
                  <a:gd name="T81" fmla="*/ 64 h 238"/>
                  <a:gd name="T82" fmla="*/ 177 w 188"/>
                  <a:gd name="T83" fmla="*/ 69 h 238"/>
                  <a:gd name="T84" fmla="*/ 185 w 188"/>
                  <a:gd name="T85" fmla="*/ 78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88" h="238">
                    <a:moveTo>
                      <a:pt x="185" y="78"/>
                    </a:moveTo>
                    <a:cubicBezTo>
                      <a:pt x="183" y="83"/>
                      <a:pt x="185" y="91"/>
                      <a:pt x="181" y="96"/>
                    </a:cubicBezTo>
                    <a:cubicBezTo>
                      <a:pt x="176" y="100"/>
                      <a:pt x="172" y="102"/>
                      <a:pt x="169" y="107"/>
                    </a:cubicBezTo>
                    <a:cubicBezTo>
                      <a:pt x="166" y="112"/>
                      <a:pt x="163" y="111"/>
                      <a:pt x="162" y="117"/>
                    </a:cubicBezTo>
                    <a:cubicBezTo>
                      <a:pt x="161" y="124"/>
                      <a:pt x="160" y="125"/>
                      <a:pt x="158" y="129"/>
                    </a:cubicBezTo>
                    <a:cubicBezTo>
                      <a:pt x="157" y="134"/>
                      <a:pt x="153" y="137"/>
                      <a:pt x="151" y="134"/>
                    </a:cubicBezTo>
                    <a:cubicBezTo>
                      <a:pt x="149" y="131"/>
                      <a:pt x="150" y="125"/>
                      <a:pt x="146" y="130"/>
                    </a:cubicBezTo>
                    <a:cubicBezTo>
                      <a:pt x="142" y="136"/>
                      <a:pt x="141" y="138"/>
                      <a:pt x="141" y="142"/>
                    </a:cubicBezTo>
                    <a:cubicBezTo>
                      <a:pt x="141" y="147"/>
                      <a:pt x="140" y="149"/>
                      <a:pt x="140" y="153"/>
                    </a:cubicBezTo>
                    <a:cubicBezTo>
                      <a:pt x="140" y="156"/>
                      <a:pt x="139" y="162"/>
                      <a:pt x="140" y="165"/>
                    </a:cubicBezTo>
                    <a:cubicBezTo>
                      <a:pt x="141" y="168"/>
                      <a:pt x="144" y="173"/>
                      <a:pt x="140" y="173"/>
                    </a:cubicBezTo>
                    <a:cubicBezTo>
                      <a:pt x="137" y="174"/>
                      <a:pt x="132" y="173"/>
                      <a:pt x="129" y="174"/>
                    </a:cubicBezTo>
                    <a:cubicBezTo>
                      <a:pt x="126" y="176"/>
                      <a:pt x="121" y="176"/>
                      <a:pt x="119" y="180"/>
                    </a:cubicBezTo>
                    <a:cubicBezTo>
                      <a:pt x="118" y="184"/>
                      <a:pt x="115" y="187"/>
                      <a:pt x="115" y="191"/>
                    </a:cubicBezTo>
                    <a:cubicBezTo>
                      <a:pt x="115" y="195"/>
                      <a:pt x="111" y="201"/>
                      <a:pt x="107" y="201"/>
                    </a:cubicBezTo>
                    <a:cubicBezTo>
                      <a:pt x="104" y="201"/>
                      <a:pt x="107" y="194"/>
                      <a:pt x="94" y="202"/>
                    </a:cubicBezTo>
                    <a:cubicBezTo>
                      <a:pt x="81" y="211"/>
                      <a:pt x="79" y="217"/>
                      <a:pt x="80" y="220"/>
                    </a:cubicBezTo>
                    <a:cubicBezTo>
                      <a:pt x="81" y="222"/>
                      <a:pt x="85" y="228"/>
                      <a:pt x="79" y="228"/>
                    </a:cubicBezTo>
                    <a:cubicBezTo>
                      <a:pt x="72" y="229"/>
                      <a:pt x="71" y="228"/>
                      <a:pt x="64" y="228"/>
                    </a:cubicBezTo>
                    <a:cubicBezTo>
                      <a:pt x="56" y="228"/>
                      <a:pt x="54" y="230"/>
                      <a:pt x="52" y="233"/>
                    </a:cubicBezTo>
                    <a:cubicBezTo>
                      <a:pt x="49" y="235"/>
                      <a:pt x="40" y="236"/>
                      <a:pt x="37" y="237"/>
                    </a:cubicBezTo>
                    <a:cubicBezTo>
                      <a:pt x="34" y="238"/>
                      <a:pt x="32" y="237"/>
                      <a:pt x="30" y="237"/>
                    </a:cubicBezTo>
                    <a:cubicBezTo>
                      <a:pt x="26" y="229"/>
                      <a:pt x="4" y="181"/>
                      <a:pt x="0" y="172"/>
                    </a:cubicBezTo>
                    <a:cubicBezTo>
                      <a:pt x="0" y="172"/>
                      <a:pt x="1" y="172"/>
                      <a:pt x="1" y="172"/>
                    </a:cubicBezTo>
                    <a:cubicBezTo>
                      <a:pt x="3" y="171"/>
                      <a:pt x="66" y="148"/>
                      <a:pt x="71" y="143"/>
                    </a:cubicBezTo>
                    <a:cubicBezTo>
                      <a:pt x="75" y="137"/>
                      <a:pt x="83" y="92"/>
                      <a:pt x="84" y="88"/>
                    </a:cubicBezTo>
                    <a:cubicBezTo>
                      <a:pt x="84" y="84"/>
                      <a:pt x="72" y="73"/>
                      <a:pt x="70" y="68"/>
                    </a:cubicBezTo>
                    <a:cubicBezTo>
                      <a:pt x="70" y="68"/>
                      <a:pt x="69" y="68"/>
                      <a:pt x="69" y="68"/>
                    </a:cubicBezTo>
                    <a:cubicBezTo>
                      <a:pt x="68" y="63"/>
                      <a:pt x="67" y="61"/>
                      <a:pt x="73" y="50"/>
                    </a:cubicBezTo>
                    <a:cubicBezTo>
                      <a:pt x="79" y="39"/>
                      <a:pt x="69" y="35"/>
                      <a:pt x="77" y="33"/>
                    </a:cubicBezTo>
                    <a:cubicBezTo>
                      <a:pt x="84" y="31"/>
                      <a:pt x="89" y="30"/>
                      <a:pt x="85" y="26"/>
                    </a:cubicBezTo>
                    <a:cubicBezTo>
                      <a:pt x="81" y="22"/>
                      <a:pt x="79" y="19"/>
                      <a:pt x="80" y="15"/>
                    </a:cubicBezTo>
                    <a:cubicBezTo>
                      <a:pt x="82" y="11"/>
                      <a:pt x="80" y="0"/>
                      <a:pt x="84" y="6"/>
                    </a:cubicBezTo>
                    <a:cubicBezTo>
                      <a:pt x="88" y="10"/>
                      <a:pt x="93" y="8"/>
                      <a:pt x="95" y="4"/>
                    </a:cubicBezTo>
                    <a:cubicBezTo>
                      <a:pt x="95" y="4"/>
                      <a:pt x="95" y="4"/>
                      <a:pt x="95" y="5"/>
                    </a:cubicBezTo>
                    <a:cubicBezTo>
                      <a:pt x="98" y="11"/>
                      <a:pt x="100" y="12"/>
                      <a:pt x="104" y="19"/>
                    </a:cubicBezTo>
                    <a:cubicBezTo>
                      <a:pt x="108" y="27"/>
                      <a:pt x="110" y="28"/>
                      <a:pt x="120" y="33"/>
                    </a:cubicBezTo>
                    <a:cubicBezTo>
                      <a:pt x="130" y="38"/>
                      <a:pt x="132" y="38"/>
                      <a:pt x="143" y="41"/>
                    </a:cubicBezTo>
                    <a:cubicBezTo>
                      <a:pt x="154" y="43"/>
                      <a:pt x="153" y="41"/>
                      <a:pt x="156" y="44"/>
                    </a:cubicBezTo>
                    <a:cubicBezTo>
                      <a:pt x="159" y="48"/>
                      <a:pt x="156" y="47"/>
                      <a:pt x="162" y="53"/>
                    </a:cubicBezTo>
                    <a:cubicBezTo>
                      <a:pt x="169" y="60"/>
                      <a:pt x="169" y="60"/>
                      <a:pt x="171" y="64"/>
                    </a:cubicBezTo>
                    <a:cubicBezTo>
                      <a:pt x="174" y="68"/>
                      <a:pt x="172" y="67"/>
                      <a:pt x="177" y="69"/>
                    </a:cubicBezTo>
                    <a:cubicBezTo>
                      <a:pt x="183" y="72"/>
                      <a:pt x="188" y="74"/>
                      <a:pt x="185" y="7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284" name="Gruppieren 283">
                <a:extLst>
                  <a:ext uri="{FF2B5EF4-FFF2-40B4-BE49-F238E27FC236}">
                    <a16:creationId xmlns:a16="http://schemas.microsoft.com/office/drawing/2014/main" id="{860B1A4E-21B9-7FB1-E2E6-7E697B1656C2}"/>
                  </a:ext>
                </a:extLst>
              </p:cNvPr>
              <p:cNvGrpSpPr/>
              <p:nvPr/>
            </p:nvGrpSpPr>
            <p:grpSpPr>
              <a:xfrm>
                <a:off x="5144160" y="3394212"/>
                <a:ext cx="345013" cy="220663"/>
                <a:chOff x="5151438" y="3389313"/>
                <a:chExt cx="350838" cy="220663"/>
              </a:xfrm>
              <a:grpFill/>
            </p:grpSpPr>
            <p:sp>
              <p:nvSpPr>
                <p:cNvPr id="297" name="Freeform 677">
                  <a:extLst>
                    <a:ext uri="{FF2B5EF4-FFF2-40B4-BE49-F238E27FC236}">
                      <a16:creationId xmlns:a16="http://schemas.microsoft.com/office/drawing/2014/main" id="{3219F6B8-4E83-5F86-E53B-26E0A85F6F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465763" y="3594101"/>
                  <a:ext cx="36513" cy="15875"/>
                </a:xfrm>
                <a:custGeom>
                  <a:avLst/>
                  <a:gdLst>
                    <a:gd name="T0" fmla="*/ 19 w 31"/>
                    <a:gd name="T1" fmla="*/ 1 h 14"/>
                    <a:gd name="T2" fmla="*/ 16 w 31"/>
                    <a:gd name="T3" fmla="*/ 4 h 14"/>
                    <a:gd name="T4" fmla="*/ 10 w 31"/>
                    <a:gd name="T5" fmla="*/ 2 h 14"/>
                    <a:gd name="T6" fmla="*/ 7 w 31"/>
                    <a:gd name="T7" fmla="*/ 1 h 14"/>
                    <a:gd name="T8" fmla="*/ 3 w 31"/>
                    <a:gd name="T9" fmla="*/ 4 h 14"/>
                    <a:gd name="T10" fmla="*/ 2 w 31"/>
                    <a:gd name="T11" fmla="*/ 9 h 14"/>
                    <a:gd name="T12" fmla="*/ 8 w 31"/>
                    <a:gd name="T13" fmla="*/ 13 h 14"/>
                    <a:gd name="T14" fmla="*/ 18 w 31"/>
                    <a:gd name="T15" fmla="*/ 12 h 14"/>
                    <a:gd name="T16" fmla="*/ 25 w 31"/>
                    <a:gd name="T17" fmla="*/ 10 h 14"/>
                    <a:gd name="T18" fmla="*/ 29 w 31"/>
                    <a:gd name="T19" fmla="*/ 7 h 14"/>
                    <a:gd name="T20" fmla="*/ 26 w 31"/>
                    <a:gd name="T21" fmla="*/ 2 h 14"/>
                    <a:gd name="T22" fmla="*/ 19 w 31"/>
                    <a:gd name="T23" fmla="*/ 1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1" h="14">
                      <a:moveTo>
                        <a:pt x="19" y="1"/>
                      </a:moveTo>
                      <a:cubicBezTo>
                        <a:pt x="19" y="2"/>
                        <a:pt x="19" y="4"/>
                        <a:pt x="16" y="4"/>
                      </a:cubicBezTo>
                      <a:cubicBezTo>
                        <a:pt x="13" y="4"/>
                        <a:pt x="11" y="3"/>
                        <a:pt x="10" y="2"/>
                      </a:cubicBezTo>
                      <a:cubicBezTo>
                        <a:pt x="9" y="2"/>
                        <a:pt x="8" y="1"/>
                        <a:pt x="7" y="1"/>
                      </a:cubicBezTo>
                      <a:cubicBezTo>
                        <a:pt x="5" y="2"/>
                        <a:pt x="4" y="3"/>
                        <a:pt x="3" y="4"/>
                      </a:cubicBezTo>
                      <a:cubicBezTo>
                        <a:pt x="3" y="5"/>
                        <a:pt x="0" y="7"/>
                        <a:pt x="2" y="9"/>
                      </a:cubicBezTo>
                      <a:cubicBezTo>
                        <a:pt x="4" y="10"/>
                        <a:pt x="4" y="12"/>
                        <a:pt x="8" y="13"/>
                      </a:cubicBezTo>
                      <a:cubicBezTo>
                        <a:pt x="13" y="14"/>
                        <a:pt x="13" y="13"/>
                        <a:pt x="18" y="12"/>
                      </a:cubicBezTo>
                      <a:cubicBezTo>
                        <a:pt x="24" y="11"/>
                        <a:pt x="22" y="10"/>
                        <a:pt x="25" y="10"/>
                      </a:cubicBezTo>
                      <a:cubicBezTo>
                        <a:pt x="29" y="10"/>
                        <a:pt x="29" y="10"/>
                        <a:pt x="29" y="7"/>
                      </a:cubicBezTo>
                      <a:cubicBezTo>
                        <a:pt x="29" y="4"/>
                        <a:pt x="31" y="3"/>
                        <a:pt x="26" y="2"/>
                      </a:cubicBezTo>
                      <a:cubicBezTo>
                        <a:pt x="21" y="1"/>
                        <a:pt x="19" y="0"/>
                        <a:pt x="19" y="1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98" name="Freeform 678">
                  <a:extLst>
                    <a:ext uri="{FF2B5EF4-FFF2-40B4-BE49-F238E27FC236}">
                      <a16:creationId xmlns:a16="http://schemas.microsoft.com/office/drawing/2014/main" id="{1B94B176-B781-5521-2C1A-C7931E81C5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151438" y="3389313"/>
                  <a:ext cx="303213" cy="211138"/>
                </a:xfrm>
                <a:custGeom>
                  <a:avLst/>
                  <a:gdLst>
                    <a:gd name="T0" fmla="*/ 258 w 258"/>
                    <a:gd name="T1" fmla="*/ 65 h 180"/>
                    <a:gd name="T2" fmla="*/ 254 w 258"/>
                    <a:gd name="T3" fmla="*/ 67 h 180"/>
                    <a:gd name="T4" fmla="*/ 238 w 258"/>
                    <a:gd name="T5" fmla="*/ 77 h 180"/>
                    <a:gd name="T6" fmla="*/ 237 w 258"/>
                    <a:gd name="T7" fmla="*/ 89 h 180"/>
                    <a:gd name="T8" fmla="*/ 228 w 258"/>
                    <a:gd name="T9" fmla="*/ 101 h 180"/>
                    <a:gd name="T10" fmla="*/ 210 w 258"/>
                    <a:gd name="T11" fmla="*/ 106 h 180"/>
                    <a:gd name="T12" fmla="*/ 199 w 258"/>
                    <a:gd name="T13" fmla="*/ 111 h 180"/>
                    <a:gd name="T14" fmla="*/ 180 w 258"/>
                    <a:gd name="T15" fmla="*/ 115 h 180"/>
                    <a:gd name="T16" fmla="*/ 169 w 258"/>
                    <a:gd name="T17" fmla="*/ 120 h 180"/>
                    <a:gd name="T18" fmla="*/ 158 w 258"/>
                    <a:gd name="T19" fmla="*/ 132 h 180"/>
                    <a:gd name="T20" fmla="*/ 151 w 258"/>
                    <a:gd name="T21" fmla="*/ 138 h 180"/>
                    <a:gd name="T22" fmla="*/ 138 w 258"/>
                    <a:gd name="T23" fmla="*/ 139 h 180"/>
                    <a:gd name="T24" fmla="*/ 126 w 258"/>
                    <a:gd name="T25" fmla="*/ 145 h 180"/>
                    <a:gd name="T26" fmla="*/ 118 w 258"/>
                    <a:gd name="T27" fmla="*/ 151 h 180"/>
                    <a:gd name="T28" fmla="*/ 107 w 258"/>
                    <a:gd name="T29" fmla="*/ 156 h 180"/>
                    <a:gd name="T30" fmla="*/ 92 w 258"/>
                    <a:gd name="T31" fmla="*/ 156 h 180"/>
                    <a:gd name="T32" fmla="*/ 77 w 258"/>
                    <a:gd name="T33" fmla="*/ 156 h 180"/>
                    <a:gd name="T34" fmla="*/ 72 w 258"/>
                    <a:gd name="T35" fmla="*/ 166 h 180"/>
                    <a:gd name="T36" fmla="*/ 60 w 258"/>
                    <a:gd name="T37" fmla="*/ 173 h 180"/>
                    <a:gd name="T38" fmla="*/ 51 w 258"/>
                    <a:gd name="T39" fmla="*/ 175 h 180"/>
                    <a:gd name="T40" fmla="*/ 38 w 258"/>
                    <a:gd name="T41" fmla="*/ 176 h 180"/>
                    <a:gd name="T42" fmla="*/ 30 w 258"/>
                    <a:gd name="T43" fmla="*/ 177 h 180"/>
                    <a:gd name="T44" fmla="*/ 23 w 258"/>
                    <a:gd name="T45" fmla="*/ 173 h 180"/>
                    <a:gd name="T46" fmla="*/ 21 w 258"/>
                    <a:gd name="T47" fmla="*/ 166 h 180"/>
                    <a:gd name="T48" fmla="*/ 17 w 258"/>
                    <a:gd name="T49" fmla="*/ 146 h 180"/>
                    <a:gd name="T50" fmla="*/ 12 w 258"/>
                    <a:gd name="T51" fmla="*/ 135 h 180"/>
                    <a:gd name="T52" fmla="*/ 10 w 258"/>
                    <a:gd name="T53" fmla="*/ 123 h 180"/>
                    <a:gd name="T54" fmla="*/ 4 w 258"/>
                    <a:gd name="T55" fmla="*/ 107 h 180"/>
                    <a:gd name="T56" fmla="*/ 3 w 258"/>
                    <a:gd name="T57" fmla="*/ 100 h 180"/>
                    <a:gd name="T58" fmla="*/ 3 w 258"/>
                    <a:gd name="T59" fmla="*/ 84 h 180"/>
                    <a:gd name="T60" fmla="*/ 2 w 258"/>
                    <a:gd name="T61" fmla="*/ 67 h 180"/>
                    <a:gd name="T62" fmla="*/ 0 w 258"/>
                    <a:gd name="T63" fmla="*/ 64 h 180"/>
                    <a:gd name="T64" fmla="*/ 8 w 258"/>
                    <a:gd name="T65" fmla="*/ 70 h 180"/>
                    <a:gd name="T66" fmla="*/ 14 w 258"/>
                    <a:gd name="T67" fmla="*/ 60 h 180"/>
                    <a:gd name="T68" fmla="*/ 17 w 258"/>
                    <a:gd name="T69" fmla="*/ 43 h 180"/>
                    <a:gd name="T70" fmla="*/ 27 w 258"/>
                    <a:gd name="T71" fmla="*/ 44 h 180"/>
                    <a:gd name="T72" fmla="*/ 45 w 258"/>
                    <a:gd name="T73" fmla="*/ 44 h 180"/>
                    <a:gd name="T74" fmla="*/ 56 w 258"/>
                    <a:gd name="T75" fmla="*/ 50 h 180"/>
                    <a:gd name="T76" fmla="*/ 73 w 258"/>
                    <a:gd name="T77" fmla="*/ 57 h 180"/>
                    <a:gd name="T78" fmla="*/ 90 w 258"/>
                    <a:gd name="T79" fmla="*/ 65 h 180"/>
                    <a:gd name="T80" fmla="*/ 93 w 258"/>
                    <a:gd name="T81" fmla="*/ 94 h 180"/>
                    <a:gd name="T82" fmla="*/ 122 w 258"/>
                    <a:gd name="T83" fmla="*/ 55 h 180"/>
                    <a:gd name="T84" fmla="*/ 150 w 258"/>
                    <a:gd name="T85" fmla="*/ 20 h 180"/>
                    <a:gd name="T86" fmla="*/ 228 w 258"/>
                    <a:gd name="T87" fmla="*/ 0 h 180"/>
                    <a:gd name="T88" fmla="*/ 258 w 258"/>
                    <a:gd name="T89" fmla="*/ 65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58" h="180">
                      <a:moveTo>
                        <a:pt x="258" y="65"/>
                      </a:moveTo>
                      <a:cubicBezTo>
                        <a:pt x="257" y="65"/>
                        <a:pt x="255" y="66"/>
                        <a:pt x="254" y="67"/>
                      </a:cubicBezTo>
                      <a:cubicBezTo>
                        <a:pt x="249" y="70"/>
                        <a:pt x="238" y="74"/>
                        <a:pt x="238" y="77"/>
                      </a:cubicBezTo>
                      <a:cubicBezTo>
                        <a:pt x="237" y="80"/>
                        <a:pt x="237" y="81"/>
                        <a:pt x="237" y="89"/>
                      </a:cubicBezTo>
                      <a:cubicBezTo>
                        <a:pt x="236" y="97"/>
                        <a:pt x="236" y="99"/>
                        <a:pt x="228" y="101"/>
                      </a:cubicBezTo>
                      <a:cubicBezTo>
                        <a:pt x="219" y="104"/>
                        <a:pt x="219" y="102"/>
                        <a:pt x="210" y="106"/>
                      </a:cubicBezTo>
                      <a:cubicBezTo>
                        <a:pt x="201" y="110"/>
                        <a:pt x="208" y="108"/>
                        <a:pt x="199" y="111"/>
                      </a:cubicBezTo>
                      <a:cubicBezTo>
                        <a:pt x="190" y="113"/>
                        <a:pt x="186" y="112"/>
                        <a:pt x="180" y="115"/>
                      </a:cubicBezTo>
                      <a:cubicBezTo>
                        <a:pt x="175" y="118"/>
                        <a:pt x="176" y="115"/>
                        <a:pt x="169" y="120"/>
                      </a:cubicBezTo>
                      <a:cubicBezTo>
                        <a:pt x="162" y="126"/>
                        <a:pt x="162" y="127"/>
                        <a:pt x="158" y="132"/>
                      </a:cubicBezTo>
                      <a:cubicBezTo>
                        <a:pt x="155" y="136"/>
                        <a:pt x="158" y="138"/>
                        <a:pt x="151" y="138"/>
                      </a:cubicBezTo>
                      <a:cubicBezTo>
                        <a:pt x="143" y="139"/>
                        <a:pt x="143" y="136"/>
                        <a:pt x="138" y="139"/>
                      </a:cubicBezTo>
                      <a:cubicBezTo>
                        <a:pt x="132" y="142"/>
                        <a:pt x="128" y="144"/>
                        <a:pt x="126" y="145"/>
                      </a:cubicBezTo>
                      <a:cubicBezTo>
                        <a:pt x="124" y="147"/>
                        <a:pt x="122" y="148"/>
                        <a:pt x="118" y="151"/>
                      </a:cubicBezTo>
                      <a:cubicBezTo>
                        <a:pt x="115" y="153"/>
                        <a:pt x="110" y="156"/>
                        <a:pt x="107" y="156"/>
                      </a:cubicBezTo>
                      <a:cubicBezTo>
                        <a:pt x="103" y="156"/>
                        <a:pt x="100" y="156"/>
                        <a:pt x="92" y="156"/>
                      </a:cubicBezTo>
                      <a:cubicBezTo>
                        <a:pt x="83" y="156"/>
                        <a:pt x="78" y="153"/>
                        <a:pt x="77" y="156"/>
                      </a:cubicBezTo>
                      <a:cubicBezTo>
                        <a:pt x="76" y="158"/>
                        <a:pt x="77" y="162"/>
                        <a:pt x="72" y="166"/>
                      </a:cubicBezTo>
                      <a:cubicBezTo>
                        <a:pt x="67" y="169"/>
                        <a:pt x="64" y="171"/>
                        <a:pt x="60" y="173"/>
                      </a:cubicBezTo>
                      <a:cubicBezTo>
                        <a:pt x="55" y="174"/>
                        <a:pt x="58" y="174"/>
                        <a:pt x="51" y="175"/>
                      </a:cubicBezTo>
                      <a:cubicBezTo>
                        <a:pt x="43" y="176"/>
                        <a:pt x="47" y="176"/>
                        <a:pt x="38" y="176"/>
                      </a:cubicBezTo>
                      <a:cubicBezTo>
                        <a:pt x="30" y="177"/>
                        <a:pt x="35" y="180"/>
                        <a:pt x="30" y="177"/>
                      </a:cubicBezTo>
                      <a:cubicBezTo>
                        <a:pt x="25" y="174"/>
                        <a:pt x="23" y="177"/>
                        <a:pt x="23" y="173"/>
                      </a:cubicBezTo>
                      <a:cubicBezTo>
                        <a:pt x="23" y="170"/>
                        <a:pt x="23" y="178"/>
                        <a:pt x="21" y="166"/>
                      </a:cubicBezTo>
                      <a:cubicBezTo>
                        <a:pt x="19" y="153"/>
                        <a:pt x="15" y="152"/>
                        <a:pt x="17" y="146"/>
                      </a:cubicBezTo>
                      <a:cubicBezTo>
                        <a:pt x="18" y="140"/>
                        <a:pt x="12" y="140"/>
                        <a:pt x="12" y="135"/>
                      </a:cubicBezTo>
                      <a:cubicBezTo>
                        <a:pt x="12" y="130"/>
                        <a:pt x="12" y="128"/>
                        <a:pt x="10" y="123"/>
                      </a:cubicBezTo>
                      <a:cubicBezTo>
                        <a:pt x="7" y="117"/>
                        <a:pt x="6" y="110"/>
                        <a:pt x="4" y="107"/>
                      </a:cubicBezTo>
                      <a:cubicBezTo>
                        <a:pt x="2" y="105"/>
                        <a:pt x="2" y="101"/>
                        <a:pt x="3" y="100"/>
                      </a:cubicBezTo>
                      <a:cubicBezTo>
                        <a:pt x="5" y="99"/>
                        <a:pt x="3" y="92"/>
                        <a:pt x="3" y="84"/>
                      </a:cubicBezTo>
                      <a:cubicBezTo>
                        <a:pt x="3" y="76"/>
                        <a:pt x="5" y="74"/>
                        <a:pt x="2" y="67"/>
                      </a:cubicBezTo>
                      <a:cubicBezTo>
                        <a:pt x="1" y="66"/>
                        <a:pt x="0" y="65"/>
                        <a:pt x="0" y="64"/>
                      </a:cubicBezTo>
                      <a:cubicBezTo>
                        <a:pt x="2" y="66"/>
                        <a:pt x="6" y="70"/>
                        <a:pt x="8" y="70"/>
                      </a:cubicBezTo>
                      <a:cubicBezTo>
                        <a:pt x="10" y="69"/>
                        <a:pt x="14" y="66"/>
                        <a:pt x="14" y="60"/>
                      </a:cubicBezTo>
                      <a:cubicBezTo>
                        <a:pt x="14" y="55"/>
                        <a:pt x="14" y="43"/>
                        <a:pt x="17" y="43"/>
                      </a:cubicBezTo>
                      <a:cubicBezTo>
                        <a:pt x="20" y="43"/>
                        <a:pt x="21" y="42"/>
                        <a:pt x="27" y="44"/>
                      </a:cubicBezTo>
                      <a:cubicBezTo>
                        <a:pt x="33" y="46"/>
                        <a:pt x="43" y="44"/>
                        <a:pt x="45" y="44"/>
                      </a:cubicBezTo>
                      <a:cubicBezTo>
                        <a:pt x="47" y="44"/>
                        <a:pt x="49" y="46"/>
                        <a:pt x="56" y="50"/>
                      </a:cubicBezTo>
                      <a:cubicBezTo>
                        <a:pt x="63" y="53"/>
                        <a:pt x="63" y="53"/>
                        <a:pt x="73" y="57"/>
                      </a:cubicBezTo>
                      <a:cubicBezTo>
                        <a:pt x="82" y="61"/>
                        <a:pt x="89" y="61"/>
                        <a:pt x="90" y="65"/>
                      </a:cubicBezTo>
                      <a:cubicBezTo>
                        <a:pt x="92" y="70"/>
                        <a:pt x="89" y="95"/>
                        <a:pt x="93" y="94"/>
                      </a:cubicBezTo>
                      <a:cubicBezTo>
                        <a:pt x="96" y="93"/>
                        <a:pt x="120" y="61"/>
                        <a:pt x="122" y="55"/>
                      </a:cubicBezTo>
                      <a:cubicBezTo>
                        <a:pt x="125" y="49"/>
                        <a:pt x="136" y="26"/>
                        <a:pt x="150" y="20"/>
                      </a:cubicBezTo>
                      <a:cubicBezTo>
                        <a:pt x="163" y="15"/>
                        <a:pt x="220" y="3"/>
                        <a:pt x="228" y="0"/>
                      </a:cubicBezTo>
                      <a:cubicBezTo>
                        <a:pt x="232" y="9"/>
                        <a:pt x="254" y="57"/>
                        <a:pt x="258" y="65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85" name="Freeform 679">
                <a:extLst>
                  <a:ext uri="{FF2B5EF4-FFF2-40B4-BE49-F238E27FC236}">
                    <a16:creationId xmlns:a16="http://schemas.microsoft.com/office/drawing/2014/main" id="{7394D57F-3DD6-6A7A-BF31-DABF9B94A7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81454" y="3148150"/>
                <a:ext cx="137381" cy="125413"/>
              </a:xfrm>
              <a:custGeom>
                <a:avLst/>
                <a:gdLst>
                  <a:gd name="T0" fmla="*/ 117 w 118"/>
                  <a:gd name="T1" fmla="*/ 41 h 107"/>
                  <a:gd name="T2" fmla="*/ 106 w 118"/>
                  <a:gd name="T3" fmla="*/ 43 h 107"/>
                  <a:gd name="T4" fmla="*/ 102 w 118"/>
                  <a:gd name="T5" fmla="*/ 52 h 107"/>
                  <a:gd name="T6" fmla="*/ 107 w 118"/>
                  <a:gd name="T7" fmla="*/ 63 h 107"/>
                  <a:gd name="T8" fmla="*/ 99 w 118"/>
                  <a:gd name="T9" fmla="*/ 70 h 107"/>
                  <a:gd name="T10" fmla="*/ 95 w 118"/>
                  <a:gd name="T11" fmla="*/ 87 h 107"/>
                  <a:gd name="T12" fmla="*/ 91 w 118"/>
                  <a:gd name="T13" fmla="*/ 105 h 107"/>
                  <a:gd name="T14" fmla="*/ 92 w 118"/>
                  <a:gd name="T15" fmla="*/ 105 h 107"/>
                  <a:gd name="T16" fmla="*/ 86 w 118"/>
                  <a:gd name="T17" fmla="*/ 107 h 107"/>
                  <a:gd name="T18" fmla="*/ 67 w 118"/>
                  <a:gd name="T19" fmla="*/ 105 h 107"/>
                  <a:gd name="T20" fmla="*/ 45 w 118"/>
                  <a:gd name="T21" fmla="*/ 102 h 107"/>
                  <a:gd name="T22" fmla="*/ 26 w 118"/>
                  <a:gd name="T23" fmla="*/ 97 h 107"/>
                  <a:gd name="T24" fmla="*/ 12 w 118"/>
                  <a:gd name="T25" fmla="*/ 81 h 107"/>
                  <a:gd name="T26" fmla="*/ 3 w 118"/>
                  <a:gd name="T27" fmla="*/ 67 h 107"/>
                  <a:gd name="T28" fmla="*/ 0 w 118"/>
                  <a:gd name="T29" fmla="*/ 60 h 107"/>
                  <a:gd name="T30" fmla="*/ 6 w 118"/>
                  <a:gd name="T31" fmla="*/ 63 h 107"/>
                  <a:gd name="T32" fmla="*/ 13 w 118"/>
                  <a:gd name="T33" fmla="*/ 67 h 107"/>
                  <a:gd name="T34" fmla="*/ 28 w 118"/>
                  <a:gd name="T35" fmla="*/ 62 h 107"/>
                  <a:gd name="T36" fmla="*/ 42 w 118"/>
                  <a:gd name="T37" fmla="*/ 65 h 107"/>
                  <a:gd name="T38" fmla="*/ 55 w 118"/>
                  <a:gd name="T39" fmla="*/ 64 h 107"/>
                  <a:gd name="T40" fmla="*/ 68 w 118"/>
                  <a:gd name="T41" fmla="*/ 58 h 107"/>
                  <a:gd name="T42" fmla="*/ 78 w 118"/>
                  <a:gd name="T43" fmla="*/ 45 h 107"/>
                  <a:gd name="T44" fmla="*/ 89 w 118"/>
                  <a:gd name="T45" fmla="*/ 29 h 107"/>
                  <a:gd name="T46" fmla="*/ 100 w 118"/>
                  <a:gd name="T47" fmla="*/ 17 h 107"/>
                  <a:gd name="T48" fmla="*/ 109 w 118"/>
                  <a:gd name="T49" fmla="*/ 7 h 107"/>
                  <a:gd name="T50" fmla="*/ 116 w 118"/>
                  <a:gd name="T51" fmla="*/ 5 h 107"/>
                  <a:gd name="T52" fmla="*/ 115 w 118"/>
                  <a:gd name="T53" fmla="*/ 18 h 107"/>
                  <a:gd name="T54" fmla="*/ 115 w 118"/>
                  <a:gd name="T55" fmla="*/ 30 h 107"/>
                  <a:gd name="T56" fmla="*/ 117 w 118"/>
                  <a:gd name="T57" fmla="*/ 41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18" h="107">
                    <a:moveTo>
                      <a:pt x="117" y="41"/>
                    </a:moveTo>
                    <a:cubicBezTo>
                      <a:pt x="115" y="45"/>
                      <a:pt x="110" y="47"/>
                      <a:pt x="106" y="43"/>
                    </a:cubicBezTo>
                    <a:cubicBezTo>
                      <a:pt x="102" y="37"/>
                      <a:pt x="104" y="48"/>
                      <a:pt x="102" y="52"/>
                    </a:cubicBezTo>
                    <a:cubicBezTo>
                      <a:pt x="101" y="56"/>
                      <a:pt x="103" y="59"/>
                      <a:pt x="107" y="63"/>
                    </a:cubicBezTo>
                    <a:cubicBezTo>
                      <a:pt x="111" y="67"/>
                      <a:pt x="106" y="68"/>
                      <a:pt x="99" y="70"/>
                    </a:cubicBezTo>
                    <a:cubicBezTo>
                      <a:pt x="91" y="72"/>
                      <a:pt x="101" y="76"/>
                      <a:pt x="95" y="87"/>
                    </a:cubicBezTo>
                    <a:cubicBezTo>
                      <a:pt x="89" y="98"/>
                      <a:pt x="90" y="100"/>
                      <a:pt x="91" y="105"/>
                    </a:cubicBezTo>
                    <a:cubicBezTo>
                      <a:pt x="91" y="105"/>
                      <a:pt x="92" y="105"/>
                      <a:pt x="92" y="105"/>
                    </a:cubicBezTo>
                    <a:cubicBezTo>
                      <a:pt x="91" y="106"/>
                      <a:pt x="89" y="107"/>
                      <a:pt x="86" y="107"/>
                    </a:cubicBezTo>
                    <a:cubicBezTo>
                      <a:pt x="82" y="107"/>
                      <a:pt x="76" y="107"/>
                      <a:pt x="67" y="105"/>
                    </a:cubicBezTo>
                    <a:cubicBezTo>
                      <a:pt x="59" y="104"/>
                      <a:pt x="53" y="102"/>
                      <a:pt x="45" y="102"/>
                    </a:cubicBezTo>
                    <a:cubicBezTo>
                      <a:pt x="38" y="101"/>
                      <a:pt x="36" y="105"/>
                      <a:pt x="26" y="97"/>
                    </a:cubicBezTo>
                    <a:cubicBezTo>
                      <a:pt x="16" y="89"/>
                      <a:pt x="18" y="88"/>
                      <a:pt x="12" y="81"/>
                    </a:cubicBezTo>
                    <a:cubicBezTo>
                      <a:pt x="6" y="74"/>
                      <a:pt x="6" y="72"/>
                      <a:pt x="3" y="67"/>
                    </a:cubicBezTo>
                    <a:cubicBezTo>
                      <a:pt x="1" y="63"/>
                      <a:pt x="0" y="61"/>
                      <a:pt x="0" y="60"/>
                    </a:cubicBezTo>
                    <a:cubicBezTo>
                      <a:pt x="4" y="60"/>
                      <a:pt x="5" y="61"/>
                      <a:pt x="6" y="63"/>
                    </a:cubicBezTo>
                    <a:cubicBezTo>
                      <a:pt x="6" y="65"/>
                      <a:pt x="7" y="67"/>
                      <a:pt x="13" y="67"/>
                    </a:cubicBezTo>
                    <a:cubicBezTo>
                      <a:pt x="20" y="67"/>
                      <a:pt x="25" y="62"/>
                      <a:pt x="28" y="62"/>
                    </a:cubicBezTo>
                    <a:cubicBezTo>
                      <a:pt x="30" y="62"/>
                      <a:pt x="38" y="64"/>
                      <a:pt x="42" y="65"/>
                    </a:cubicBezTo>
                    <a:cubicBezTo>
                      <a:pt x="47" y="66"/>
                      <a:pt x="48" y="64"/>
                      <a:pt x="55" y="64"/>
                    </a:cubicBezTo>
                    <a:cubicBezTo>
                      <a:pt x="62" y="63"/>
                      <a:pt x="62" y="65"/>
                      <a:pt x="68" y="58"/>
                    </a:cubicBezTo>
                    <a:cubicBezTo>
                      <a:pt x="74" y="51"/>
                      <a:pt x="72" y="55"/>
                      <a:pt x="78" y="45"/>
                    </a:cubicBezTo>
                    <a:cubicBezTo>
                      <a:pt x="84" y="34"/>
                      <a:pt x="81" y="37"/>
                      <a:pt x="89" y="29"/>
                    </a:cubicBezTo>
                    <a:cubicBezTo>
                      <a:pt x="98" y="22"/>
                      <a:pt x="93" y="24"/>
                      <a:pt x="100" y="17"/>
                    </a:cubicBezTo>
                    <a:cubicBezTo>
                      <a:pt x="108" y="11"/>
                      <a:pt x="107" y="11"/>
                      <a:pt x="109" y="7"/>
                    </a:cubicBezTo>
                    <a:cubicBezTo>
                      <a:pt x="110" y="3"/>
                      <a:pt x="116" y="0"/>
                      <a:pt x="116" y="5"/>
                    </a:cubicBezTo>
                    <a:cubicBezTo>
                      <a:pt x="116" y="10"/>
                      <a:pt x="116" y="14"/>
                      <a:pt x="115" y="18"/>
                    </a:cubicBezTo>
                    <a:cubicBezTo>
                      <a:pt x="113" y="23"/>
                      <a:pt x="112" y="25"/>
                      <a:pt x="115" y="30"/>
                    </a:cubicBezTo>
                    <a:cubicBezTo>
                      <a:pt x="118" y="35"/>
                      <a:pt x="114" y="36"/>
                      <a:pt x="117" y="4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6" name="Freeform 680">
                <a:extLst>
                  <a:ext uri="{FF2B5EF4-FFF2-40B4-BE49-F238E27FC236}">
                    <a16:creationId xmlns:a16="http://schemas.microsoft.com/office/drawing/2014/main" id="{5691C9FA-20B6-81F7-DD48-8EF774DC84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6475" y="3157675"/>
                <a:ext cx="28101" cy="52388"/>
              </a:xfrm>
              <a:custGeom>
                <a:avLst/>
                <a:gdLst>
                  <a:gd name="T0" fmla="*/ 22 w 24"/>
                  <a:gd name="T1" fmla="*/ 8 h 45"/>
                  <a:gd name="T2" fmla="*/ 19 w 24"/>
                  <a:gd name="T3" fmla="*/ 20 h 45"/>
                  <a:gd name="T4" fmla="*/ 21 w 24"/>
                  <a:gd name="T5" fmla="*/ 33 h 45"/>
                  <a:gd name="T6" fmla="*/ 18 w 24"/>
                  <a:gd name="T7" fmla="*/ 45 h 45"/>
                  <a:gd name="T8" fmla="*/ 17 w 24"/>
                  <a:gd name="T9" fmla="*/ 45 h 45"/>
                  <a:gd name="T10" fmla="*/ 6 w 24"/>
                  <a:gd name="T11" fmla="*/ 43 h 45"/>
                  <a:gd name="T12" fmla="*/ 2 w 24"/>
                  <a:gd name="T13" fmla="*/ 36 h 45"/>
                  <a:gd name="T14" fmla="*/ 3 w 24"/>
                  <a:gd name="T15" fmla="*/ 33 h 45"/>
                  <a:gd name="T16" fmla="*/ 1 w 24"/>
                  <a:gd name="T17" fmla="*/ 19 h 45"/>
                  <a:gd name="T18" fmla="*/ 6 w 24"/>
                  <a:gd name="T19" fmla="*/ 9 h 45"/>
                  <a:gd name="T20" fmla="*/ 12 w 24"/>
                  <a:gd name="T21" fmla="*/ 1 h 45"/>
                  <a:gd name="T22" fmla="*/ 22 w 24"/>
                  <a:gd name="T23" fmla="*/ 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45">
                    <a:moveTo>
                      <a:pt x="22" y="8"/>
                    </a:moveTo>
                    <a:cubicBezTo>
                      <a:pt x="21" y="11"/>
                      <a:pt x="16" y="16"/>
                      <a:pt x="19" y="20"/>
                    </a:cubicBezTo>
                    <a:cubicBezTo>
                      <a:pt x="21" y="24"/>
                      <a:pt x="23" y="23"/>
                      <a:pt x="21" y="33"/>
                    </a:cubicBezTo>
                    <a:cubicBezTo>
                      <a:pt x="20" y="42"/>
                      <a:pt x="18" y="40"/>
                      <a:pt x="18" y="45"/>
                    </a:cubicBezTo>
                    <a:cubicBezTo>
                      <a:pt x="18" y="45"/>
                      <a:pt x="18" y="45"/>
                      <a:pt x="17" y="45"/>
                    </a:cubicBezTo>
                    <a:cubicBezTo>
                      <a:pt x="15" y="44"/>
                      <a:pt x="10" y="44"/>
                      <a:pt x="6" y="43"/>
                    </a:cubicBezTo>
                    <a:cubicBezTo>
                      <a:pt x="3" y="42"/>
                      <a:pt x="2" y="39"/>
                      <a:pt x="2" y="36"/>
                    </a:cubicBezTo>
                    <a:cubicBezTo>
                      <a:pt x="3" y="37"/>
                      <a:pt x="4" y="36"/>
                      <a:pt x="3" y="33"/>
                    </a:cubicBezTo>
                    <a:cubicBezTo>
                      <a:pt x="2" y="27"/>
                      <a:pt x="0" y="26"/>
                      <a:pt x="1" y="19"/>
                    </a:cubicBezTo>
                    <a:cubicBezTo>
                      <a:pt x="3" y="13"/>
                      <a:pt x="5" y="15"/>
                      <a:pt x="6" y="9"/>
                    </a:cubicBezTo>
                    <a:cubicBezTo>
                      <a:pt x="6" y="2"/>
                      <a:pt x="8" y="0"/>
                      <a:pt x="12" y="1"/>
                    </a:cubicBezTo>
                    <a:cubicBezTo>
                      <a:pt x="16" y="2"/>
                      <a:pt x="24" y="5"/>
                      <a:pt x="22" y="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7" name="Freeform 681">
                <a:extLst>
                  <a:ext uri="{FF2B5EF4-FFF2-40B4-BE49-F238E27FC236}">
                    <a16:creationId xmlns:a16="http://schemas.microsoft.com/office/drawing/2014/main" id="{984CE098-E328-CD9B-A1F2-6F1818A93F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8462" y="3027500"/>
                <a:ext cx="54641" cy="52388"/>
              </a:xfrm>
              <a:custGeom>
                <a:avLst/>
                <a:gdLst>
                  <a:gd name="T0" fmla="*/ 46 w 46"/>
                  <a:gd name="T1" fmla="*/ 42 h 44"/>
                  <a:gd name="T2" fmla="*/ 30 w 46"/>
                  <a:gd name="T3" fmla="*/ 43 h 44"/>
                  <a:gd name="T4" fmla="*/ 22 w 46"/>
                  <a:gd name="T5" fmla="*/ 33 h 44"/>
                  <a:gd name="T6" fmla="*/ 8 w 46"/>
                  <a:gd name="T7" fmla="*/ 28 h 44"/>
                  <a:gd name="T8" fmla="*/ 0 w 46"/>
                  <a:gd name="T9" fmla="*/ 26 h 44"/>
                  <a:gd name="T10" fmla="*/ 1 w 46"/>
                  <a:gd name="T11" fmla="*/ 25 h 44"/>
                  <a:gd name="T12" fmla="*/ 8 w 46"/>
                  <a:gd name="T13" fmla="*/ 5 h 44"/>
                  <a:gd name="T14" fmla="*/ 29 w 46"/>
                  <a:gd name="T15" fmla="*/ 1 h 44"/>
                  <a:gd name="T16" fmla="*/ 35 w 46"/>
                  <a:gd name="T17" fmla="*/ 3 h 44"/>
                  <a:gd name="T18" fmla="*/ 35 w 46"/>
                  <a:gd name="T19" fmla="*/ 4 h 44"/>
                  <a:gd name="T20" fmla="*/ 42 w 46"/>
                  <a:gd name="T21" fmla="*/ 11 h 44"/>
                  <a:gd name="T22" fmla="*/ 37 w 46"/>
                  <a:gd name="T23" fmla="*/ 14 h 44"/>
                  <a:gd name="T24" fmla="*/ 26 w 46"/>
                  <a:gd name="T25" fmla="*/ 18 h 44"/>
                  <a:gd name="T26" fmla="*/ 35 w 46"/>
                  <a:gd name="T27" fmla="*/ 22 h 44"/>
                  <a:gd name="T28" fmla="*/ 41 w 46"/>
                  <a:gd name="T29" fmla="*/ 35 h 44"/>
                  <a:gd name="T30" fmla="*/ 46 w 46"/>
                  <a:gd name="T31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6" h="44">
                    <a:moveTo>
                      <a:pt x="46" y="42"/>
                    </a:moveTo>
                    <a:cubicBezTo>
                      <a:pt x="43" y="43"/>
                      <a:pt x="35" y="44"/>
                      <a:pt x="30" y="43"/>
                    </a:cubicBezTo>
                    <a:cubicBezTo>
                      <a:pt x="23" y="43"/>
                      <a:pt x="24" y="37"/>
                      <a:pt x="22" y="33"/>
                    </a:cubicBezTo>
                    <a:cubicBezTo>
                      <a:pt x="19" y="28"/>
                      <a:pt x="15" y="28"/>
                      <a:pt x="8" y="28"/>
                    </a:cubicBezTo>
                    <a:cubicBezTo>
                      <a:pt x="3" y="27"/>
                      <a:pt x="1" y="27"/>
                      <a:pt x="0" y="26"/>
                    </a:cubicBezTo>
                    <a:cubicBezTo>
                      <a:pt x="0" y="26"/>
                      <a:pt x="1" y="25"/>
                      <a:pt x="1" y="25"/>
                    </a:cubicBezTo>
                    <a:cubicBezTo>
                      <a:pt x="3" y="20"/>
                      <a:pt x="5" y="8"/>
                      <a:pt x="8" y="5"/>
                    </a:cubicBezTo>
                    <a:cubicBezTo>
                      <a:pt x="12" y="1"/>
                      <a:pt x="27" y="0"/>
                      <a:pt x="29" y="1"/>
                    </a:cubicBezTo>
                    <a:cubicBezTo>
                      <a:pt x="31" y="2"/>
                      <a:pt x="34" y="3"/>
                      <a:pt x="35" y="3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8" y="7"/>
                      <a:pt x="42" y="9"/>
                      <a:pt x="42" y="11"/>
                    </a:cubicBezTo>
                    <a:cubicBezTo>
                      <a:pt x="42" y="13"/>
                      <a:pt x="42" y="12"/>
                      <a:pt x="37" y="14"/>
                    </a:cubicBezTo>
                    <a:cubicBezTo>
                      <a:pt x="32" y="15"/>
                      <a:pt x="24" y="15"/>
                      <a:pt x="26" y="18"/>
                    </a:cubicBezTo>
                    <a:cubicBezTo>
                      <a:pt x="29" y="21"/>
                      <a:pt x="35" y="19"/>
                      <a:pt x="35" y="22"/>
                    </a:cubicBezTo>
                    <a:cubicBezTo>
                      <a:pt x="36" y="25"/>
                      <a:pt x="40" y="30"/>
                      <a:pt x="41" y="35"/>
                    </a:cubicBezTo>
                    <a:cubicBezTo>
                      <a:pt x="42" y="38"/>
                      <a:pt x="45" y="38"/>
                      <a:pt x="46" y="4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8" name="Freeform 682">
                <a:extLst>
                  <a:ext uri="{FF2B5EF4-FFF2-40B4-BE49-F238E27FC236}">
                    <a16:creationId xmlns:a16="http://schemas.microsoft.com/office/drawing/2014/main" id="{F4EA721F-C4C3-83EF-0749-2CA0A1008C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7109" y="3141800"/>
                <a:ext cx="12489" cy="25400"/>
              </a:xfrm>
              <a:custGeom>
                <a:avLst/>
                <a:gdLst>
                  <a:gd name="T0" fmla="*/ 2 w 11"/>
                  <a:gd name="T1" fmla="*/ 8 h 21"/>
                  <a:gd name="T2" fmla="*/ 0 w 11"/>
                  <a:gd name="T3" fmla="*/ 12 h 21"/>
                  <a:gd name="T4" fmla="*/ 1 w 11"/>
                  <a:gd name="T5" fmla="*/ 18 h 21"/>
                  <a:gd name="T6" fmla="*/ 4 w 11"/>
                  <a:gd name="T7" fmla="*/ 18 h 21"/>
                  <a:gd name="T8" fmla="*/ 8 w 11"/>
                  <a:gd name="T9" fmla="*/ 12 h 21"/>
                  <a:gd name="T10" fmla="*/ 9 w 11"/>
                  <a:gd name="T11" fmla="*/ 4 h 21"/>
                  <a:gd name="T12" fmla="*/ 4 w 11"/>
                  <a:gd name="T13" fmla="*/ 2 h 21"/>
                  <a:gd name="T14" fmla="*/ 2 w 11"/>
                  <a:gd name="T15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" h="21">
                    <a:moveTo>
                      <a:pt x="2" y="8"/>
                    </a:moveTo>
                    <a:cubicBezTo>
                      <a:pt x="1" y="10"/>
                      <a:pt x="0" y="10"/>
                      <a:pt x="0" y="12"/>
                    </a:cubicBezTo>
                    <a:cubicBezTo>
                      <a:pt x="0" y="14"/>
                      <a:pt x="0" y="16"/>
                      <a:pt x="1" y="18"/>
                    </a:cubicBezTo>
                    <a:cubicBezTo>
                      <a:pt x="2" y="21"/>
                      <a:pt x="2" y="21"/>
                      <a:pt x="4" y="18"/>
                    </a:cubicBezTo>
                    <a:cubicBezTo>
                      <a:pt x="7" y="16"/>
                      <a:pt x="7" y="17"/>
                      <a:pt x="8" y="12"/>
                    </a:cubicBezTo>
                    <a:cubicBezTo>
                      <a:pt x="9" y="8"/>
                      <a:pt x="11" y="4"/>
                      <a:pt x="9" y="4"/>
                    </a:cubicBezTo>
                    <a:cubicBezTo>
                      <a:pt x="7" y="3"/>
                      <a:pt x="4" y="0"/>
                      <a:pt x="4" y="2"/>
                    </a:cubicBezTo>
                    <a:cubicBezTo>
                      <a:pt x="3" y="5"/>
                      <a:pt x="2" y="7"/>
                      <a:pt x="2" y="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9" name="Freeform 690">
                <a:extLst>
                  <a:ext uri="{FF2B5EF4-FFF2-40B4-BE49-F238E27FC236}">
                    <a16:creationId xmlns:a16="http://schemas.microsoft.com/office/drawing/2014/main" id="{30030097-5BB0-C36C-6D2C-0FEC82872B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3744" y="2921137"/>
                <a:ext cx="113964" cy="136525"/>
              </a:xfrm>
              <a:custGeom>
                <a:avLst/>
                <a:gdLst>
                  <a:gd name="T0" fmla="*/ 98 w 98"/>
                  <a:gd name="T1" fmla="*/ 33 h 116"/>
                  <a:gd name="T2" fmla="*/ 91 w 98"/>
                  <a:gd name="T3" fmla="*/ 36 h 116"/>
                  <a:gd name="T4" fmla="*/ 72 w 98"/>
                  <a:gd name="T5" fmla="*/ 44 h 116"/>
                  <a:gd name="T6" fmla="*/ 48 w 98"/>
                  <a:gd name="T7" fmla="*/ 51 h 116"/>
                  <a:gd name="T8" fmla="*/ 70 w 98"/>
                  <a:gd name="T9" fmla="*/ 77 h 116"/>
                  <a:gd name="T10" fmla="*/ 61 w 98"/>
                  <a:gd name="T11" fmla="*/ 90 h 116"/>
                  <a:gd name="T12" fmla="*/ 50 w 98"/>
                  <a:gd name="T13" fmla="*/ 96 h 116"/>
                  <a:gd name="T14" fmla="*/ 37 w 98"/>
                  <a:gd name="T15" fmla="*/ 106 h 116"/>
                  <a:gd name="T16" fmla="*/ 28 w 98"/>
                  <a:gd name="T17" fmla="*/ 116 h 116"/>
                  <a:gd name="T18" fmla="*/ 7 w 98"/>
                  <a:gd name="T19" fmla="*/ 113 h 116"/>
                  <a:gd name="T20" fmla="*/ 0 w 98"/>
                  <a:gd name="T21" fmla="*/ 108 h 116"/>
                  <a:gd name="T22" fmla="*/ 2 w 98"/>
                  <a:gd name="T23" fmla="*/ 105 h 116"/>
                  <a:gd name="T24" fmla="*/ 4 w 98"/>
                  <a:gd name="T25" fmla="*/ 97 h 116"/>
                  <a:gd name="T26" fmla="*/ 3 w 98"/>
                  <a:gd name="T27" fmla="*/ 84 h 116"/>
                  <a:gd name="T28" fmla="*/ 8 w 98"/>
                  <a:gd name="T29" fmla="*/ 68 h 116"/>
                  <a:gd name="T30" fmla="*/ 8 w 98"/>
                  <a:gd name="T31" fmla="*/ 52 h 116"/>
                  <a:gd name="T32" fmla="*/ 8 w 98"/>
                  <a:gd name="T33" fmla="*/ 52 h 116"/>
                  <a:gd name="T34" fmla="*/ 11 w 98"/>
                  <a:gd name="T35" fmla="*/ 41 h 116"/>
                  <a:gd name="T36" fmla="*/ 9 w 98"/>
                  <a:gd name="T37" fmla="*/ 32 h 116"/>
                  <a:gd name="T38" fmla="*/ 9 w 98"/>
                  <a:gd name="T39" fmla="*/ 27 h 116"/>
                  <a:gd name="T40" fmla="*/ 8 w 98"/>
                  <a:gd name="T41" fmla="*/ 21 h 116"/>
                  <a:gd name="T42" fmla="*/ 10 w 98"/>
                  <a:gd name="T43" fmla="*/ 14 h 116"/>
                  <a:gd name="T44" fmla="*/ 12 w 98"/>
                  <a:gd name="T45" fmla="*/ 18 h 116"/>
                  <a:gd name="T46" fmla="*/ 23 w 98"/>
                  <a:gd name="T47" fmla="*/ 22 h 116"/>
                  <a:gd name="T48" fmla="*/ 34 w 98"/>
                  <a:gd name="T49" fmla="*/ 28 h 116"/>
                  <a:gd name="T50" fmla="*/ 50 w 98"/>
                  <a:gd name="T51" fmla="*/ 23 h 116"/>
                  <a:gd name="T52" fmla="*/ 68 w 98"/>
                  <a:gd name="T53" fmla="*/ 9 h 116"/>
                  <a:gd name="T54" fmla="*/ 81 w 98"/>
                  <a:gd name="T55" fmla="*/ 0 h 116"/>
                  <a:gd name="T56" fmla="*/ 84 w 98"/>
                  <a:gd name="T57" fmla="*/ 2 h 116"/>
                  <a:gd name="T58" fmla="*/ 88 w 98"/>
                  <a:gd name="T59" fmla="*/ 11 h 116"/>
                  <a:gd name="T60" fmla="*/ 91 w 98"/>
                  <a:gd name="T61" fmla="*/ 22 h 116"/>
                  <a:gd name="T62" fmla="*/ 97 w 98"/>
                  <a:gd name="T63" fmla="*/ 30 h 116"/>
                  <a:gd name="T64" fmla="*/ 98 w 98"/>
                  <a:gd name="T65" fmla="*/ 33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8" h="116">
                    <a:moveTo>
                      <a:pt x="98" y="33"/>
                    </a:moveTo>
                    <a:cubicBezTo>
                      <a:pt x="98" y="35"/>
                      <a:pt x="93" y="35"/>
                      <a:pt x="91" y="36"/>
                    </a:cubicBezTo>
                    <a:cubicBezTo>
                      <a:pt x="89" y="38"/>
                      <a:pt x="82" y="42"/>
                      <a:pt x="72" y="44"/>
                    </a:cubicBezTo>
                    <a:cubicBezTo>
                      <a:pt x="62" y="45"/>
                      <a:pt x="53" y="49"/>
                      <a:pt x="48" y="51"/>
                    </a:cubicBezTo>
                    <a:cubicBezTo>
                      <a:pt x="44" y="52"/>
                      <a:pt x="68" y="74"/>
                      <a:pt x="70" y="77"/>
                    </a:cubicBezTo>
                    <a:cubicBezTo>
                      <a:pt x="73" y="79"/>
                      <a:pt x="64" y="83"/>
                      <a:pt x="61" y="90"/>
                    </a:cubicBezTo>
                    <a:cubicBezTo>
                      <a:pt x="58" y="97"/>
                      <a:pt x="54" y="94"/>
                      <a:pt x="50" y="96"/>
                    </a:cubicBezTo>
                    <a:cubicBezTo>
                      <a:pt x="45" y="97"/>
                      <a:pt x="40" y="103"/>
                      <a:pt x="37" y="106"/>
                    </a:cubicBezTo>
                    <a:cubicBezTo>
                      <a:pt x="34" y="109"/>
                      <a:pt x="31" y="116"/>
                      <a:pt x="28" y="116"/>
                    </a:cubicBezTo>
                    <a:cubicBezTo>
                      <a:pt x="25" y="116"/>
                      <a:pt x="11" y="114"/>
                      <a:pt x="7" y="113"/>
                    </a:cubicBezTo>
                    <a:cubicBezTo>
                      <a:pt x="4" y="113"/>
                      <a:pt x="2" y="110"/>
                      <a:pt x="0" y="108"/>
                    </a:cubicBezTo>
                    <a:cubicBezTo>
                      <a:pt x="1" y="107"/>
                      <a:pt x="2" y="105"/>
                      <a:pt x="2" y="105"/>
                    </a:cubicBezTo>
                    <a:cubicBezTo>
                      <a:pt x="2" y="104"/>
                      <a:pt x="4" y="101"/>
                      <a:pt x="4" y="97"/>
                    </a:cubicBezTo>
                    <a:cubicBezTo>
                      <a:pt x="4" y="94"/>
                      <a:pt x="4" y="88"/>
                      <a:pt x="3" y="84"/>
                    </a:cubicBezTo>
                    <a:cubicBezTo>
                      <a:pt x="2" y="79"/>
                      <a:pt x="5" y="72"/>
                      <a:pt x="8" y="68"/>
                    </a:cubicBezTo>
                    <a:cubicBezTo>
                      <a:pt x="11" y="64"/>
                      <a:pt x="8" y="58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47"/>
                      <a:pt x="11" y="45"/>
                      <a:pt x="11" y="41"/>
                    </a:cubicBezTo>
                    <a:cubicBezTo>
                      <a:pt x="10" y="37"/>
                      <a:pt x="11" y="34"/>
                      <a:pt x="9" y="32"/>
                    </a:cubicBezTo>
                    <a:cubicBezTo>
                      <a:pt x="9" y="31"/>
                      <a:pt x="9" y="29"/>
                      <a:pt x="9" y="27"/>
                    </a:cubicBezTo>
                    <a:cubicBezTo>
                      <a:pt x="8" y="25"/>
                      <a:pt x="8" y="22"/>
                      <a:pt x="8" y="21"/>
                    </a:cubicBezTo>
                    <a:cubicBezTo>
                      <a:pt x="8" y="19"/>
                      <a:pt x="9" y="16"/>
                      <a:pt x="10" y="14"/>
                    </a:cubicBezTo>
                    <a:cubicBezTo>
                      <a:pt x="11" y="16"/>
                      <a:pt x="12" y="18"/>
                      <a:pt x="12" y="18"/>
                    </a:cubicBezTo>
                    <a:cubicBezTo>
                      <a:pt x="14" y="18"/>
                      <a:pt x="19" y="19"/>
                      <a:pt x="23" y="22"/>
                    </a:cubicBezTo>
                    <a:cubicBezTo>
                      <a:pt x="28" y="24"/>
                      <a:pt x="29" y="26"/>
                      <a:pt x="34" y="28"/>
                    </a:cubicBezTo>
                    <a:cubicBezTo>
                      <a:pt x="40" y="31"/>
                      <a:pt x="41" y="28"/>
                      <a:pt x="50" y="23"/>
                    </a:cubicBezTo>
                    <a:cubicBezTo>
                      <a:pt x="59" y="18"/>
                      <a:pt x="63" y="13"/>
                      <a:pt x="68" y="9"/>
                    </a:cubicBezTo>
                    <a:cubicBezTo>
                      <a:pt x="73" y="6"/>
                      <a:pt x="76" y="3"/>
                      <a:pt x="81" y="0"/>
                    </a:cubicBezTo>
                    <a:cubicBezTo>
                      <a:pt x="82" y="0"/>
                      <a:pt x="83" y="1"/>
                      <a:pt x="84" y="2"/>
                    </a:cubicBezTo>
                    <a:cubicBezTo>
                      <a:pt x="87" y="4"/>
                      <a:pt x="85" y="5"/>
                      <a:pt x="88" y="11"/>
                    </a:cubicBezTo>
                    <a:cubicBezTo>
                      <a:pt x="90" y="17"/>
                      <a:pt x="91" y="18"/>
                      <a:pt x="91" y="22"/>
                    </a:cubicBezTo>
                    <a:cubicBezTo>
                      <a:pt x="91" y="26"/>
                      <a:pt x="92" y="26"/>
                      <a:pt x="97" y="30"/>
                    </a:cubicBezTo>
                    <a:cubicBezTo>
                      <a:pt x="98" y="31"/>
                      <a:pt x="98" y="32"/>
                      <a:pt x="98" y="3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0" name="Freeform 691">
                <a:extLst>
                  <a:ext uri="{FF2B5EF4-FFF2-40B4-BE49-F238E27FC236}">
                    <a16:creationId xmlns:a16="http://schemas.microsoft.com/office/drawing/2014/main" id="{7A04ED0E-D69A-472B-79CA-E4DBBFE13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0621" y="2875100"/>
                <a:ext cx="40590" cy="52388"/>
              </a:xfrm>
              <a:custGeom>
                <a:avLst/>
                <a:gdLst>
                  <a:gd name="T0" fmla="*/ 28 w 35"/>
                  <a:gd name="T1" fmla="*/ 21 h 45"/>
                  <a:gd name="T2" fmla="*/ 20 w 35"/>
                  <a:gd name="T3" fmla="*/ 28 h 45"/>
                  <a:gd name="T4" fmla="*/ 11 w 35"/>
                  <a:gd name="T5" fmla="*/ 40 h 45"/>
                  <a:gd name="T6" fmla="*/ 9 w 35"/>
                  <a:gd name="T7" fmla="*/ 45 h 45"/>
                  <a:gd name="T8" fmla="*/ 4 w 35"/>
                  <a:gd name="T9" fmla="*/ 44 h 45"/>
                  <a:gd name="T10" fmla="*/ 0 w 35"/>
                  <a:gd name="T11" fmla="*/ 45 h 45"/>
                  <a:gd name="T12" fmla="*/ 3 w 35"/>
                  <a:gd name="T13" fmla="*/ 35 h 45"/>
                  <a:gd name="T14" fmla="*/ 13 w 35"/>
                  <a:gd name="T15" fmla="*/ 13 h 45"/>
                  <a:gd name="T16" fmla="*/ 16 w 35"/>
                  <a:gd name="T17" fmla="*/ 2 h 45"/>
                  <a:gd name="T18" fmla="*/ 24 w 35"/>
                  <a:gd name="T19" fmla="*/ 1 h 45"/>
                  <a:gd name="T20" fmla="*/ 32 w 35"/>
                  <a:gd name="T21" fmla="*/ 11 h 45"/>
                  <a:gd name="T22" fmla="*/ 28 w 35"/>
                  <a:gd name="T23" fmla="*/ 2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5" h="45">
                    <a:moveTo>
                      <a:pt x="28" y="21"/>
                    </a:moveTo>
                    <a:cubicBezTo>
                      <a:pt x="23" y="27"/>
                      <a:pt x="22" y="26"/>
                      <a:pt x="20" y="28"/>
                    </a:cubicBezTo>
                    <a:cubicBezTo>
                      <a:pt x="18" y="31"/>
                      <a:pt x="18" y="33"/>
                      <a:pt x="11" y="40"/>
                    </a:cubicBezTo>
                    <a:cubicBezTo>
                      <a:pt x="9" y="43"/>
                      <a:pt x="8" y="44"/>
                      <a:pt x="9" y="45"/>
                    </a:cubicBezTo>
                    <a:cubicBezTo>
                      <a:pt x="7" y="45"/>
                      <a:pt x="5" y="45"/>
                      <a:pt x="4" y="44"/>
                    </a:cubicBezTo>
                    <a:cubicBezTo>
                      <a:pt x="2" y="44"/>
                      <a:pt x="1" y="45"/>
                      <a:pt x="0" y="45"/>
                    </a:cubicBezTo>
                    <a:cubicBezTo>
                      <a:pt x="1" y="42"/>
                      <a:pt x="2" y="40"/>
                      <a:pt x="3" y="35"/>
                    </a:cubicBezTo>
                    <a:cubicBezTo>
                      <a:pt x="7" y="25"/>
                      <a:pt x="11" y="22"/>
                      <a:pt x="13" y="13"/>
                    </a:cubicBezTo>
                    <a:cubicBezTo>
                      <a:pt x="14" y="7"/>
                      <a:pt x="17" y="6"/>
                      <a:pt x="16" y="2"/>
                    </a:cubicBezTo>
                    <a:cubicBezTo>
                      <a:pt x="18" y="2"/>
                      <a:pt x="22" y="2"/>
                      <a:pt x="24" y="1"/>
                    </a:cubicBezTo>
                    <a:cubicBezTo>
                      <a:pt x="26" y="0"/>
                      <a:pt x="29" y="7"/>
                      <a:pt x="32" y="11"/>
                    </a:cubicBezTo>
                    <a:cubicBezTo>
                      <a:pt x="35" y="15"/>
                      <a:pt x="32" y="15"/>
                      <a:pt x="28" y="2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1" name="Freeform 693">
                <a:extLst>
                  <a:ext uri="{FF2B5EF4-FFF2-40B4-BE49-F238E27FC236}">
                    <a16:creationId xmlns:a16="http://schemas.microsoft.com/office/drawing/2014/main" id="{8A803CD9-7E40-900E-A6EF-D3A218F854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9077" y="3946662"/>
                <a:ext cx="21856" cy="47625"/>
              </a:xfrm>
              <a:custGeom>
                <a:avLst/>
                <a:gdLst>
                  <a:gd name="T0" fmla="*/ 4 w 18"/>
                  <a:gd name="T1" fmla="*/ 15 h 41"/>
                  <a:gd name="T2" fmla="*/ 6 w 18"/>
                  <a:gd name="T3" fmla="*/ 24 h 41"/>
                  <a:gd name="T4" fmla="*/ 9 w 18"/>
                  <a:gd name="T5" fmla="*/ 30 h 41"/>
                  <a:gd name="T6" fmla="*/ 10 w 18"/>
                  <a:gd name="T7" fmla="*/ 36 h 41"/>
                  <a:gd name="T8" fmla="*/ 16 w 18"/>
                  <a:gd name="T9" fmla="*/ 40 h 41"/>
                  <a:gd name="T10" fmla="*/ 17 w 18"/>
                  <a:gd name="T11" fmla="*/ 38 h 41"/>
                  <a:gd name="T12" fmla="*/ 15 w 18"/>
                  <a:gd name="T13" fmla="*/ 34 h 41"/>
                  <a:gd name="T14" fmla="*/ 13 w 18"/>
                  <a:gd name="T15" fmla="*/ 27 h 41"/>
                  <a:gd name="T16" fmla="*/ 9 w 18"/>
                  <a:gd name="T17" fmla="*/ 17 h 41"/>
                  <a:gd name="T18" fmla="*/ 7 w 18"/>
                  <a:gd name="T19" fmla="*/ 9 h 41"/>
                  <a:gd name="T20" fmla="*/ 2 w 18"/>
                  <a:gd name="T21" fmla="*/ 3 h 41"/>
                  <a:gd name="T22" fmla="*/ 4 w 18"/>
                  <a:gd name="T23" fmla="*/ 15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" h="41">
                    <a:moveTo>
                      <a:pt x="4" y="15"/>
                    </a:moveTo>
                    <a:cubicBezTo>
                      <a:pt x="4" y="19"/>
                      <a:pt x="5" y="23"/>
                      <a:pt x="6" y="24"/>
                    </a:cubicBezTo>
                    <a:cubicBezTo>
                      <a:pt x="7" y="26"/>
                      <a:pt x="8" y="28"/>
                      <a:pt x="9" y="30"/>
                    </a:cubicBezTo>
                    <a:cubicBezTo>
                      <a:pt x="9" y="32"/>
                      <a:pt x="7" y="32"/>
                      <a:pt x="10" y="36"/>
                    </a:cubicBezTo>
                    <a:cubicBezTo>
                      <a:pt x="13" y="39"/>
                      <a:pt x="14" y="40"/>
                      <a:pt x="16" y="40"/>
                    </a:cubicBezTo>
                    <a:cubicBezTo>
                      <a:pt x="17" y="40"/>
                      <a:pt x="18" y="41"/>
                      <a:pt x="17" y="38"/>
                    </a:cubicBezTo>
                    <a:cubicBezTo>
                      <a:pt x="16" y="36"/>
                      <a:pt x="17" y="37"/>
                      <a:pt x="15" y="34"/>
                    </a:cubicBezTo>
                    <a:cubicBezTo>
                      <a:pt x="14" y="30"/>
                      <a:pt x="14" y="32"/>
                      <a:pt x="13" y="27"/>
                    </a:cubicBezTo>
                    <a:cubicBezTo>
                      <a:pt x="12" y="22"/>
                      <a:pt x="11" y="21"/>
                      <a:pt x="9" y="17"/>
                    </a:cubicBezTo>
                    <a:cubicBezTo>
                      <a:pt x="7" y="13"/>
                      <a:pt x="7" y="13"/>
                      <a:pt x="7" y="9"/>
                    </a:cubicBezTo>
                    <a:cubicBezTo>
                      <a:pt x="5" y="2"/>
                      <a:pt x="0" y="0"/>
                      <a:pt x="2" y="3"/>
                    </a:cubicBezTo>
                    <a:cubicBezTo>
                      <a:pt x="4" y="7"/>
                      <a:pt x="4" y="15"/>
                      <a:pt x="4" y="1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2" name="Freeform 750">
                <a:extLst>
                  <a:ext uri="{FF2B5EF4-FFF2-40B4-BE49-F238E27FC236}">
                    <a16:creationId xmlns:a16="http://schemas.microsoft.com/office/drawing/2014/main" id="{2EA9A56C-C01C-934B-BF1B-F22ACC35B6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9988" y="2790962"/>
                <a:ext cx="177971" cy="166688"/>
              </a:xfrm>
              <a:custGeom>
                <a:avLst/>
                <a:gdLst>
                  <a:gd name="T0" fmla="*/ 154 w 154"/>
                  <a:gd name="T1" fmla="*/ 3 h 142"/>
                  <a:gd name="T2" fmla="*/ 152 w 154"/>
                  <a:gd name="T3" fmla="*/ 7 h 142"/>
                  <a:gd name="T4" fmla="*/ 140 w 154"/>
                  <a:gd name="T5" fmla="*/ 17 h 142"/>
                  <a:gd name="T6" fmla="*/ 129 w 154"/>
                  <a:gd name="T7" fmla="*/ 27 h 142"/>
                  <a:gd name="T8" fmla="*/ 134 w 154"/>
                  <a:gd name="T9" fmla="*/ 49 h 142"/>
                  <a:gd name="T10" fmla="*/ 130 w 154"/>
                  <a:gd name="T11" fmla="*/ 76 h 142"/>
                  <a:gd name="T12" fmla="*/ 111 w 154"/>
                  <a:gd name="T13" fmla="*/ 89 h 142"/>
                  <a:gd name="T14" fmla="*/ 97 w 154"/>
                  <a:gd name="T15" fmla="*/ 99 h 142"/>
                  <a:gd name="T16" fmla="*/ 80 w 154"/>
                  <a:gd name="T17" fmla="*/ 109 h 142"/>
                  <a:gd name="T18" fmla="*/ 76 w 154"/>
                  <a:gd name="T19" fmla="*/ 111 h 142"/>
                  <a:gd name="T20" fmla="*/ 63 w 154"/>
                  <a:gd name="T21" fmla="*/ 120 h 142"/>
                  <a:gd name="T22" fmla="*/ 45 w 154"/>
                  <a:gd name="T23" fmla="*/ 134 h 142"/>
                  <a:gd name="T24" fmla="*/ 29 w 154"/>
                  <a:gd name="T25" fmla="*/ 139 h 142"/>
                  <a:gd name="T26" fmla="*/ 18 w 154"/>
                  <a:gd name="T27" fmla="*/ 133 h 142"/>
                  <a:gd name="T28" fmla="*/ 7 w 154"/>
                  <a:gd name="T29" fmla="*/ 129 h 142"/>
                  <a:gd name="T30" fmla="*/ 5 w 154"/>
                  <a:gd name="T31" fmla="*/ 125 h 142"/>
                  <a:gd name="T32" fmla="*/ 5 w 154"/>
                  <a:gd name="T33" fmla="*/ 125 h 142"/>
                  <a:gd name="T34" fmla="*/ 4 w 154"/>
                  <a:gd name="T35" fmla="*/ 120 h 142"/>
                  <a:gd name="T36" fmla="*/ 1 w 154"/>
                  <a:gd name="T37" fmla="*/ 117 h 142"/>
                  <a:gd name="T38" fmla="*/ 3 w 154"/>
                  <a:gd name="T39" fmla="*/ 112 h 142"/>
                  <a:gd name="T40" fmla="*/ 12 w 154"/>
                  <a:gd name="T41" fmla="*/ 100 h 142"/>
                  <a:gd name="T42" fmla="*/ 20 w 154"/>
                  <a:gd name="T43" fmla="*/ 93 h 142"/>
                  <a:gd name="T44" fmla="*/ 24 w 154"/>
                  <a:gd name="T45" fmla="*/ 83 h 142"/>
                  <a:gd name="T46" fmla="*/ 16 w 154"/>
                  <a:gd name="T47" fmla="*/ 73 h 142"/>
                  <a:gd name="T48" fmla="*/ 8 w 154"/>
                  <a:gd name="T49" fmla="*/ 74 h 142"/>
                  <a:gd name="T50" fmla="*/ 7 w 154"/>
                  <a:gd name="T51" fmla="*/ 69 h 142"/>
                  <a:gd name="T52" fmla="*/ 4 w 154"/>
                  <a:gd name="T53" fmla="*/ 51 h 142"/>
                  <a:gd name="T54" fmla="*/ 4 w 154"/>
                  <a:gd name="T55" fmla="*/ 40 h 142"/>
                  <a:gd name="T56" fmla="*/ 4 w 154"/>
                  <a:gd name="T57" fmla="*/ 39 h 142"/>
                  <a:gd name="T58" fmla="*/ 11 w 154"/>
                  <a:gd name="T59" fmla="*/ 40 h 142"/>
                  <a:gd name="T60" fmla="*/ 16 w 154"/>
                  <a:gd name="T61" fmla="*/ 30 h 142"/>
                  <a:gd name="T62" fmla="*/ 21 w 154"/>
                  <a:gd name="T63" fmla="*/ 26 h 142"/>
                  <a:gd name="T64" fmla="*/ 19 w 154"/>
                  <a:gd name="T65" fmla="*/ 19 h 142"/>
                  <a:gd name="T66" fmla="*/ 25 w 154"/>
                  <a:gd name="T67" fmla="*/ 12 h 142"/>
                  <a:gd name="T68" fmla="*/ 36 w 154"/>
                  <a:gd name="T69" fmla="*/ 19 h 142"/>
                  <a:gd name="T70" fmla="*/ 45 w 154"/>
                  <a:gd name="T71" fmla="*/ 14 h 142"/>
                  <a:gd name="T72" fmla="*/ 63 w 154"/>
                  <a:gd name="T73" fmla="*/ 13 h 142"/>
                  <a:gd name="T74" fmla="*/ 82 w 154"/>
                  <a:gd name="T75" fmla="*/ 16 h 142"/>
                  <a:gd name="T76" fmla="*/ 97 w 154"/>
                  <a:gd name="T77" fmla="*/ 11 h 142"/>
                  <a:gd name="T78" fmla="*/ 109 w 154"/>
                  <a:gd name="T79" fmla="*/ 8 h 142"/>
                  <a:gd name="T80" fmla="*/ 127 w 154"/>
                  <a:gd name="T81" fmla="*/ 6 h 142"/>
                  <a:gd name="T82" fmla="*/ 141 w 154"/>
                  <a:gd name="T83" fmla="*/ 4 h 142"/>
                  <a:gd name="T84" fmla="*/ 154 w 154"/>
                  <a:gd name="T85" fmla="*/ 2 h 142"/>
                  <a:gd name="T86" fmla="*/ 154 w 154"/>
                  <a:gd name="T87" fmla="*/ 3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54" h="142">
                    <a:moveTo>
                      <a:pt x="154" y="3"/>
                    </a:moveTo>
                    <a:cubicBezTo>
                      <a:pt x="154" y="4"/>
                      <a:pt x="153" y="5"/>
                      <a:pt x="152" y="7"/>
                    </a:cubicBezTo>
                    <a:cubicBezTo>
                      <a:pt x="147" y="12"/>
                      <a:pt x="144" y="14"/>
                      <a:pt x="140" y="17"/>
                    </a:cubicBezTo>
                    <a:cubicBezTo>
                      <a:pt x="136" y="19"/>
                      <a:pt x="127" y="21"/>
                      <a:pt x="129" y="27"/>
                    </a:cubicBezTo>
                    <a:cubicBezTo>
                      <a:pt x="130" y="32"/>
                      <a:pt x="134" y="47"/>
                      <a:pt x="134" y="49"/>
                    </a:cubicBezTo>
                    <a:cubicBezTo>
                      <a:pt x="133" y="51"/>
                      <a:pt x="133" y="73"/>
                      <a:pt x="130" y="76"/>
                    </a:cubicBezTo>
                    <a:cubicBezTo>
                      <a:pt x="128" y="78"/>
                      <a:pt x="113" y="87"/>
                      <a:pt x="111" y="89"/>
                    </a:cubicBezTo>
                    <a:cubicBezTo>
                      <a:pt x="109" y="92"/>
                      <a:pt x="103" y="96"/>
                      <a:pt x="97" y="99"/>
                    </a:cubicBezTo>
                    <a:cubicBezTo>
                      <a:pt x="91" y="102"/>
                      <a:pt x="87" y="106"/>
                      <a:pt x="80" y="109"/>
                    </a:cubicBezTo>
                    <a:cubicBezTo>
                      <a:pt x="78" y="109"/>
                      <a:pt x="77" y="110"/>
                      <a:pt x="76" y="111"/>
                    </a:cubicBezTo>
                    <a:cubicBezTo>
                      <a:pt x="71" y="114"/>
                      <a:pt x="68" y="117"/>
                      <a:pt x="63" y="120"/>
                    </a:cubicBezTo>
                    <a:cubicBezTo>
                      <a:pt x="58" y="124"/>
                      <a:pt x="54" y="129"/>
                      <a:pt x="45" y="134"/>
                    </a:cubicBezTo>
                    <a:cubicBezTo>
                      <a:pt x="36" y="139"/>
                      <a:pt x="35" y="142"/>
                      <a:pt x="29" y="139"/>
                    </a:cubicBezTo>
                    <a:cubicBezTo>
                      <a:pt x="24" y="137"/>
                      <a:pt x="23" y="135"/>
                      <a:pt x="18" y="133"/>
                    </a:cubicBezTo>
                    <a:cubicBezTo>
                      <a:pt x="14" y="130"/>
                      <a:pt x="9" y="129"/>
                      <a:pt x="7" y="129"/>
                    </a:cubicBezTo>
                    <a:cubicBezTo>
                      <a:pt x="7" y="129"/>
                      <a:pt x="6" y="127"/>
                      <a:pt x="5" y="125"/>
                    </a:cubicBezTo>
                    <a:cubicBezTo>
                      <a:pt x="5" y="125"/>
                      <a:pt x="5" y="125"/>
                      <a:pt x="5" y="125"/>
                    </a:cubicBezTo>
                    <a:cubicBezTo>
                      <a:pt x="5" y="123"/>
                      <a:pt x="4" y="121"/>
                      <a:pt x="4" y="120"/>
                    </a:cubicBezTo>
                    <a:cubicBezTo>
                      <a:pt x="4" y="118"/>
                      <a:pt x="2" y="118"/>
                      <a:pt x="1" y="117"/>
                    </a:cubicBezTo>
                    <a:cubicBezTo>
                      <a:pt x="0" y="116"/>
                      <a:pt x="1" y="115"/>
                      <a:pt x="3" y="112"/>
                    </a:cubicBezTo>
                    <a:cubicBezTo>
                      <a:pt x="10" y="105"/>
                      <a:pt x="10" y="103"/>
                      <a:pt x="12" y="100"/>
                    </a:cubicBezTo>
                    <a:cubicBezTo>
                      <a:pt x="14" y="98"/>
                      <a:pt x="15" y="99"/>
                      <a:pt x="20" y="93"/>
                    </a:cubicBezTo>
                    <a:cubicBezTo>
                      <a:pt x="24" y="87"/>
                      <a:pt x="27" y="87"/>
                      <a:pt x="24" y="83"/>
                    </a:cubicBezTo>
                    <a:cubicBezTo>
                      <a:pt x="21" y="79"/>
                      <a:pt x="18" y="72"/>
                      <a:pt x="16" y="73"/>
                    </a:cubicBezTo>
                    <a:cubicBezTo>
                      <a:pt x="14" y="74"/>
                      <a:pt x="10" y="74"/>
                      <a:pt x="8" y="74"/>
                    </a:cubicBezTo>
                    <a:cubicBezTo>
                      <a:pt x="8" y="73"/>
                      <a:pt x="8" y="71"/>
                      <a:pt x="7" y="69"/>
                    </a:cubicBezTo>
                    <a:cubicBezTo>
                      <a:pt x="2" y="60"/>
                      <a:pt x="5" y="54"/>
                      <a:pt x="4" y="51"/>
                    </a:cubicBezTo>
                    <a:cubicBezTo>
                      <a:pt x="3" y="48"/>
                      <a:pt x="1" y="44"/>
                      <a:pt x="4" y="40"/>
                    </a:cubicBezTo>
                    <a:cubicBezTo>
                      <a:pt x="4" y="40"/>
                      <a:pt x="4" y="40"/>
                      <a:pt x="4" y="39"/>
                    </a:cubicBezTo>
                    <a:cubicBezTo>
                      <a:pt x="7" y="41"/>
                      <a:pt x="8" y="44"/>
                      <a:pt x="11" y="40"/>
                    </a:cubicBezTo>
                    <a:cubicBezTo>
                      <a:pt x="14" y="36"/>
                      <a:pt x="12" y="30"/>
                      <a:pt x="16" y="30"/>
                    </a:cubicBezTo>
                    <a:cubicBezTo>
                      <a:pt x="20" y="29"/>
                      <a:pt x="24" y="27"/>
                      <a:pt x="21" y="26"/>
                    </a:cubicBezTo>
                    <a:cubicBezTo>
                      <a:pt x="19" y="25"/>
                      <a:pt x="18" y="24"/>
                      <a:pt x="19" y="19"/>
                    </a:cubicBezTo>
                    <a:cubicBezTo>
                      <a:pt x="20" y="15"/>
                      <a:pt x="21" y="11"/>
                      <a:pt x="25" y="12"/>
                    </a:cubicBezTo>
                    <a:cubicBezTo>
                      <a:pt x="30" y="14"/>
                      <a:pt x="31" y="22"/>
                      <a:pt x="36" y="19"/>
                    </a:cubicBezTo>
                    <a:cubicBezTo>
                      <a:pt x="41" y="17"/>
                      <a:pt x="39" y="15"/>
                      <a:pt x="45" y="14"/>
                    </a:cubicBezTo>
                    <a:cubicBezTo>
                      <a:pt x="50" y="12"/>
                      <a:pt x="57" y="9"/>
                      <a:pt x="63" y="13"/>
                    </a:cubicBezTo>
                    <a:cubicBezTo>
                      <a:pt x="69" y="17"/>
                      <a:pt x="77" y="17"/>
                      <a:pt x="82" y="16"/>
                    </a:cubicBezTo>
                    <a:cubicBezTo>
                      <a:pt x="87" y="15"/>
                      <a:pt x="93" y="14"/>
                      <a:pt x="97" y="11"/>
                    </a:cubicBezTo>
                    <a:cubicBezTo>
                      <a:pt x="102" y="9"/>
                      <a:pt x="104" y="9"/>
                      <a:pt x="109" y="8"/>
                    </a:cubicBezTo>
                    <a:cubicBezTo>
                      <a:pt x="115" y="6"/>
                      <a:pt x="122" y="5"/>
                      <a:pt x="127" y="6"/>
                    </a:cubicBezTo>
                    <a:cubicBezTo>
                      <a:pt x="132" y="6"/>
                      <a:pt x="136" y="6"/>
                      <a:pt x="141" y="4"/>
                    </a:cubicBezTo>
                    <a:cubicBezTo>
                      <a:pt x="145" y="2"/>
                      <a:pt x="154" y="0"/>
                      <a:pt x="154" y="2"/>
                    </a:cubicBezTo>
                    <a:cubicBezTo>
                      <a:pt x="154" y="2"/>
                      <a:pt x="154" y="3"/>
                      <a:pt x="154" y="3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3" name="Freeform 828">
                <a:extLst>
                  <a:ext uri="{FF2B5EF4-FFF2-40B4-BE49-F238E27FC236}">
                    <a16:creationId xmlns:a16="http://schemas.microsoft.com/office/drawing/2014/main" id="{51A480DD-6A28-9EE0-4E36-0087F89C3C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5851" y="2586175"/>
                <a:ext cx="188899" cy="80963"/>
              </a:xfrm>
              <a:custGeom>
                <a:avLst/>
                <a:gdLst>
                  <a:gd name="T0" fmla="*/ 163 w 164"/>
                  <a:gd name="T1" fmla="*/ 66 h 69"/>
                  <a:gd name="T2" fmla="*/ 156 w 164"/>
                  <a:gd name="T3" fmla="*/ 68 h 69"/>
                  <a:gd name="T4" fmla="*/ 145 w 164"/>
                  <a:gd name="T5" fmla="*/ 65 h 69"/>
                  <a:gd name="T6" fmla="*/ 138 w 164"/>
                  <a:gd name="T7" fmla="*/ 62 h 69"/>
                  <a:gd name="T8" fmla="*/ 129 w 164"/>
                  <a:gd name="T9" fmla="*/ 59 h 69"/>
                  <a:gd name="T10" fmla="*/ 124 w 164"/>
                  <a:gd name="T11" fmla="*/ 62 h 69"/>
                  <a:gd name="T12" fmla="*/ 124 w 164"/>
                  <a:gd name="T13" fmla="*/ 63 h 69"/>
                  <a:gd name="T14" fmla="*/ 115 w 164"/>
                  <a:gd name="T15" fmla="*/ 65 h 69"/>
                  <a:gd name="T16" fmla="*/ 104 w 164"/>
                  <a:gd name="T17" fmla="*/ 66 h 69"/>
                  <a:gd name="T18" fmla="*/ 91 w 164"/>
                  <a:gd name="T19" fmla="*/ 67 h 69"/>
                  <a:gd name="T20" fmla="*/ 88 w 164"/>
                  <a:gd name="T21" fmla="*/ 67 h 69"/>
                  <a:gd name="T22" fmla="*/ 82 w 164"/>
                  <a:gd name="T23" fmla="*/ 63 h 69"/>
                  <a:gd name="T24" fmla="*/ 73 w 164"/>
                  <a:gd name="T25" fmla="*/ 55 h 69"/>
                  <a:gd name="T26" fmla="*/ 64 w 164"/>
                  <a:gd name="T27" fmla="*/ 57 h 69"/>
                  <a:gd name="T28" fmla="*/ 53 w 164"/>
                  <a:gd name="T29" fmla="*/ 59 h 69"/>
                  <a:gd name="T30" fmla="*/ 43 w 164"/>
                  <a:gd name="T31" fmla="*/ 56 h 69"/>
                  <a:gd name="T32" fmla="*/ 46 w 164"/>
                  <a:gd name="T33" fmla="*/ 48 h 69"/>
                  <a:gd name="T34" fmla="*/ 42 w 164"/>
                  <a:gd name="T35" fmla="*/ 35 h 69"/>
                  <a:gd name="T36" fmla="*/ 37 w 164"/>
                  <a:gd name="T37" fmla="*/ 26 h 69"/>
                  <a:gd name="T38" fmla="*/ 8 w 164"/>
                  <a:gd name="T39" fmla="*/ 12 h 69"/>
                  <a:gd name="T40" fmla="*/ 0 w 164"/>
                  <a:gd name="T41" fmla="*/ 6 h 69"/>
                  <a:gd name="T42" fmla="*/ 1 w 164"/>
                  <a:gd name="T43" fmla="*/ 3 h 69"/>
                  <a:gd name="T44" fmla="*/ 7 w 164"/>
                  <a:gd name="T45" fmla="*/ 0 h 69"/>
                  <a:gd name="T46" fmla="*/ 16 w 164"/>
                  <a:gd name="T47" fmla="*/ 1 h 69"/>
                  <a:gd name="T48" fmla="*/ 24 w 164"/>
                  <a:gd name="T49" fmla="*/ 3 h 69"/>
                  <a:gd name="T50" fmla="*/ 32 w 164"/>
                  <a:gd name="T51" fmla="*/ 7 h 69"/>
                  <a:gd name="T52" fmla="*/ 45 w 164"/>
                  <a:gd name="T53" fmla="*/ 10 h 69"/>
                  <a:gd name="T54" fmla="*/ 59 w 164"/>
                  <a:gd name="T55" fmla="*/ 11 h 69"/>
                  <a:gd name="T56" fmla="*/ 69 w 164"/>
                  <a:gd name="T57" fmla="*/ 12 h 69"/>
                  <a:gd name="T58" fmla="*/ 82 w 164"/>
                  <a:gd name="T59" fmla="*/ 21 h 69"/>
                  <a:gd name="T60" fmla="*/ 95 w 164"/>
                  <a:gd name="T61" fmla="*/ 26 h 69"/>
                  <a:gd name="T62" fmla="*/ 117 w 164"/>
                  <a:gd name="T63" fmla="*/ 25 h 69"/>
                  <a:gd name="T64" fmla="*/ 131 w 164"/>
                  <a:gd name="T65" fmla="*/ 29 h 69"/>
                  <a:gd name="T66" fmla="*/ 134 w 164"/>
                  <a:gd name="T67" fmla="*/ 34 h 69"/>
                  <a:gd name="T68" fmla="*/ 138 w 164"/>
                  <a:gd name="T69" fmla="*/ 41 h 69"/>
                  <a:gd name="T70" fmla="*/ 153 w 164"/>
                  <a:gd name="T71" fmla="*/ 45 h 69"/>
                  <a:gd name="T72" fmla="*/ 154 w 164"/>
                  <a:gd name="T73" fmla="*/ 46 h 69"/>
                  <a:gd name="T74" fmla="*/ 149 w 164"/>
                  <a:gd name="T75" fmla="*/ 52 h 69"/>
                  <a:gd name="T76" fmla="*/ 158 w 164"/>
                  <a:gd name="T77" fmla="*/ 60 h 69"/>
                  <a:gd name="T78" fmla="*/ 163 w 164"/>
                  <a:gd name="T79" fmla="*/ 66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4" h="69">
                    <a:moveTo>
                      <a:pt x="163" y="66"/>
                    </a:moveTo>
                    <a:cubicBezTo>
                      <a:pt x="163" y="69"/>
                      <a:pt x="160" y="68"/>
                      <a:pt x="156" y="68"/>
                    </a:cubicBezTo>
                    <a:cubicBezTo>
                      <a:pt x="153" y="67"/>
                      <a:pt x="147" y="65"/>
                      <a:pt x="145" y="65"/>
                    </a:cubicBezTo>
                    <a:cubicBezTo>
                      <a:pt x="142" y="64"/>
                      <a:pt x="139" y="64"/>
                      <a:pt x="138" y="62"/>
                    </a:cubicBezTo>
                    <a:cubicBezTo>
                      <a:pt x="137" y="61"/>
                      <a:pt x="133" y="61"/>
                      <a:pt x="129" y="59"/>
                    </a:cubicBezTo>
                    <a:cubicBezTo>
                      <a:pt x="126" y="58"/>
                      <a:pt x="127" y="60"/>
                      <a:pt x="124" y="62"/>
                    </a:cubicBezTo>
                    <a:cubicBezTo>
                      <a:pt x="124" y="62"/>
                      <a:pt x="124" y="63"/>
                      <a:pt x="124" y="63"/>
                    </a:cubicBezTo>
                    <a:cubicBezTo>
                      <a:pt x="120" y="65"/>
                      <a:pt x="119" y="64"/>
                      <a:pt x="115" y="65"/>
                    </a:cubicBezTo>
                    <a:cubicBezTo>
                      <a:pt x="112" y="65"/>
                      <a:pt x="108" y="65"/>
                      <a:pt x="104" y="66"/>
                    </a:cubicBezTo>
                    <a:cubicBezTo>
                      <a:pt x="101" y="66"/>
                      <a:pt x="96" y="67"/>
                      <a:pt x="91" y="67"/>
                    </a:cubicBezTo>
                    <a:cubicBezTo>
                      <a:pt x="90" y="67"/>
                      <a:pt x="89" y="67"/>
                      <a:pt x="88" y="67"/>
                    </a:cubicBezTo>
                    <a:cubicBezTo>
                      <a:pt x="85" y="66"/>
                      <a:pt x="84" y="65"/>
                      <a:pt x="82" y="63"/>
                    </a:cubicBezTo>
                    <a:cubicBezTo>
                      <a:pt x="78" y="61"/>
                      <a:pt x="74" y="57"/>
                      <a:pt x="73" y="55"/>
                    </a:cubicBezTo>
                    <a:cubicBezTo>
                      <a:pt x="71" y="54"/>
                      <a:pt x="68" y="55"/>
                      <a:pt x="64" y="57"/>
                    </a:cubicBezTo>
                    <a:cubicBezTo>
                      <a:pt x="59" y="59"/>
                      <a:pt x="59" y="59"/>
                      <a:pt x="53" y="59"/>
                    </a:cubicBezTo>
                    <a:cubicBezTo>
                      <a:pt x="49" y="60"/>
                      <a:pt x="45" y="58"/>
                      <a:pt x="43" y="56"/>
                    </a:cubicBezTo>
                    <a:cubicBezTo>
                      <a:pt x="47" y="53"/>
                      <a:pt x="49" y="51"/>
                      <a:pt x="46" y="48"/>
                    </a:cubicBezTo>
                    <a:cubicBezTo>
                      <a:pt x="43" y="44"/>
                      <a:pt x="45" y="38"/>
                      <a:pt x="42" y="35"/>
                    </a:cubicBezTo>
                    <a:cubicBezTo>
                      <a:pt x="40" y="31"/>
                      <a:pt x="47" y="31"/>
                      <a:pt x="37" y="26"/>
                    </a:cubicBezTo>
                    <a:cubicBezTo>
                      <a:pt x="27" y="21"/>
                      <a:pt x="9" y="12"/>
                      <a:pt x="8" y="12"/>
                    </a:cubicBezTo>
                    <a:cubicBezTo>
                      <a:pt x="6" y="12"/>
                      <a:pt x="7" y="10"/>
                      <a:pt x="0" y="6"/>
                    </a:cubicBezTo>
                    <a:cubicBezTo>
                      <a:pt x="0" y="5"/>
                      <a:pt x="1" y="4"/>
                      <a:pt x="1" y="3"/>
                    </a:cubicBezTo>
                    <a:cubicBezTo>
                      <a:pt x="2" y="1"/>
                      <a:pt x="3" y="0"/>
                      <a:pt x="7" y="0"/>
                    </a:cubicBezTo>
                    <a:cubicBezTo>
                      <a:pt x="10" y="0"/>
                      <a:pt x="13" y="0"/>
                      <a:pt x="16" y="1"/>
                    </a:cubicBezTo>
                    <a:cubicBezTo>
                      <a:pt x="19" y="3"/>
                      <a:pt x="20" y="1"/>
                      <a:pt x="24" y="3"/>
                    </a:cubicBezTo>
                    <a:cubicBezTo>
                      <a:pt x="27" y="5"/>
                      <a:pt x="28" y="5"/>
                      <a:pt x="32" y="7"/>
                    </a:cubicBezTo>
                    <a:cubicBezTo>
                      <a:pt x="36" y="8"/>
                      <a:pt x="38" y="9"/>
                      <a:pt x="45" y="10"/>
                    </a:cubicBezTo>
                    <a:cubicBezTo>
                      <a:pt x="51" y="10"/>
                      <a:pt x="54" y="9"/>
                      <a:pt x="59" y="11"/>
                    </a:cubicBezTo>
                    <a:cubicBezTo>
                      <a:pt x="64" y="12"/>
                      <a:pt x="65" y="9"/>
                      <a:pt x="69" y="12"/>
                    </a:cubicBezTo>
                    <a:cubicBezTo>
                      <a:pt x="72" y="15"/>
                      <a:pt x="78" y="15"/>
                      <a:pt x="82" y="21"/>
                    </a:cubicBezTo>
                    <a:cubicBezTo>
                      <a:pt x="87" y="26"/>
                      <a:pt x="89" y="27"/>
                      <a:pt x="95" y="26"/>
                    </a:cubicBezTo>
                    <a:cubicBezTo>
                      <a:pt x="101" y="25"/>
                      <a:pt x="108" y="21"/>
                      <a:pt x="117" y="25"/>
                    </a:cubicBezTo>
                    <a:cubicBezTo>
                      <a:pt x="126" y="28"/>
                      <a:pt x="129" y="28"/>
                      <a:pt x="131" y="29"/>
                    </a:cubicBezTo>
                    <a:cubicBezTo>
                      <a:pt x="132" y="29"/>
                      <a:pt x="133" y="31"/>
                      <a:pt x="134" y="34"/>
                    </a:cubicBezTo>
                    <a:cubicBezTo>
                      <a:pt x="134" y="37"/>
                      <a:pt x="136" y="39"/>
                      <a:pt x="138" y="41"/>
                    </a:cubicBezTo>
                    <a:cubicBezTo>
                      <a:pt x="141" y="43"/>
                      <a:pt x="146" y="43"/>
                      <a:pt x="153" y="45"/>
                    </a:cubicBezTo>
                    <a:cubicBezTo>
                      <a:pt x="153" y="46"/>
                      <a:pt x="153" y="46"/>
                      <a:pt x="154" y="46"/>
                    </a:cubicBezTo>
                    <a:cubicBezTo>
                      <a:pt x="153" y="47"/>
                      <a:pt x="151" y="50"/>
                      <a:pt x="149" y="52"/>
                    </a:cubicBezTo>
                    <a:cubicBezTo>
                      <a:pt x="147" y="55"/>
                      <a:pt x="153" y="56"/>
                      <a:pt x="158" y="60"/>
                    </a:cubicBezTo>
                    <a:cubicBezTo>
                      <a:pt x="163" y="63"/>
                      <a:pt x="164" y="63"/>
                      <a:pt x="163" y="66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4" name="Freeform 829">
                <a:extLst>
                  <a:ext uri="{FF2B5EF4-FFF2-40B4-BE49-F238E27FC236}">
                    <a16:creationId xmlns:a16="http://schemas.microsoft.com/office/drawing/2014/main" id="{8888464A-3BE6-BE6F-E4FC-0F38CDBC9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9476" y="2638562"/>
                <a:ext cx="149870" cy="115888"/>
              </a:xfrm>
              <a:custGeom>
                <a:avLst/>
                <a:gdLst>
                  <a:gd name="T0" fmla="*/ 124 w 130"/>
                  <a:gd name="T1" fmla="*/ 44 h 98"/>
                  <a:gd name="T2" fmla="*/ 107 w 130"/>
                  <a:gd name="T3" fmla="*/ 53 h 98"/>
                  <a:gd name="T4" fmla="*/ 105 w 130"/>
                  <a:gd name="T5" fmla="*/ 72 h 98"/>
                  <a:gd name="T6" fmla="*/ 99 w 130"/>
                  <a:gd name="T7" fmla="*/ 87 h 98"/>
                  <a:gd name="T8" fmla="*/ 101 w 130"/>
                  <a:gd name="T9" fmla="*/ 97 h 98"/>
                  <a:gd name="T10" fmla="*/ 96 w 130"/>
                  <a:gd name="T11" fmla="*/ 97 h 98"/>
                  <a:gd name="T12" fmla="*/ 80 w 130"/>
                  <a:gd name="T13" fmla="*/ 87 h 98"/>
                  <a:gd name="T14" fmla="*/ 83 w 130"/>
                  <a:gd name="T15" fmla="*/ 83 h 98"/>
                  <a:gd name="T16" fmla="*/ 82 w 130"/>
                  <a:gd name="T17" fmla="*/ 78 h 98"/>
                  <a:gd name="T18" fmla="*/ 84 w 130"/>
                  <a:gd name="T19" fmla="*/ 72 h 98"/>
                  <a:gd name="T20" fmla="*/ 79 w 130"/>
                  <a:gd name="T21" fmla="*/ 65 h 98"/>
                  <a:gd name="T22" fmla="*/ 68 w 130"/>
                  <a:gd name="T23" fmla="*/ 63 h 98"/>
                  <a:gd name="T24" fmla="*/ 58 w 130"/>
                  <a:gd name="T25" fmla="*/ 72 h 98"/>
                  <a:gd name="T26" fmla="*/ 50 w 130"/>
                  <a:gd name="T27" fmla="*/ 79 h 98"/>
                  <a:gd name="T28" fmla="*/ 43 w 130"/>
                  <a:gd name="T29" fmla="*/ 85 h 98"/>
                  <a:gd name="T30" fmla="*/ 42 w 130"/>
                  <a:gd name="T31" fmla="*/ 77 h 98"/>
                  <a:gd name="T32" fmla="*/ 39 w 130"/>
                  <a:gd name="T33" fmla="*/ 66 h 98"/>
                  <a:gd name="T34" fmla="*/ 23 w 130"/>
                  <a:gd name="T35" fmla="*/ 57 h 98"/>
                  <a:gd name="T36" fmla="*/ 19 w 130"/>
                  <a:gd name="T37" fmla="*/ 51 h 98"/>
                  <a:gd name="T38" fmla="*/ 25 w 130"/>
                  <a:gd name="T39" fmla="*/ 46 h 98"/>
                  <a:gd name="T40" fmla="*/ 13 w 130"/>
                  <a:gd name="T41" fmla="*/ 40 h 98"/>
                  <a:gd name="T42" fmla="*/ 13 w 130"/>
                  <a:gd name="T43" fmla="*/ 31 h 98"/>
                  <a:gd name="T44" fmla="*/ 9 w 130"/>
                  <a:gd name="T45" fmla="*/ 26 h 98"/>
                  <a:gd name="T46" fmla="*/ 0 w 130"/>
                  <a:gd name="T47" fmla="*/ 17 h 98"/>
                  <a:gd name="T48" fmla="*/ 5 w 130"/>
                  <a:gd name="T49" fmla="*/ 14 h 98"/>
                  <a:gd name="T50" fmla="*/ 14 w 130"/>
                  <a:gd name="T51" fmla="*/ 17 h 98"/>
                  <a:gd name="T52" fmla="*/ 21 w 130"/>
                  <a:gd name="T53" fmla="*/ 20 h 98"/>
                  <a:gd name="T54" fmla="*/ 32 w 130"/>
                  <a:gd name="T55" fmla="*/ 23 h 98"/>
                  <a:gd name="T56" fmla="*/ 39 w 130"/>
                  <a:gd name="T57" fmla="*/ 21 h 98"/>
                  <a:gd name="T58" fmla="*/ 34 w 130"/>
                  <a:gd name="T59" fmla="*/ 15 h 98"/>
                  <a:gd name="T60" fmla="*/ 25 w 130"/>
                  <a:gd name="T61" fmla="*/ 7 h 98"/>
                  <a:gd name="T62" fmla="*/ 30 w 130"/>
                  <a:gd name="T63" fmla="*/ 1 h 98"/>
                  <a:gd name="T64" fmla="*/ 41 w 130"/>
                  <a:gd name="T65" fmla="*/ 4 h 98"/>
                  <a:gd name="T66" fmla="*/ 52 w 130"/>
                  <a:gd name="T67" fmla="*/ 15 h 98"/>
                  <a:gd name="T68" fmla="*/ 59 w 130"/>
                  <a:gd name="T69" fmla="*/ 19 h 98"/>
                  <a:gd name="T70" fmla="*/ 67 w 130"/>
                  <a:gd name="T71" fmla="*/ 15 h 98"/>
                  <a:gd name="T72" fmla="*/ 77 w 130"/>
                  <a:gd name="T73" fmla="*/ 5 h 98"/>
                  <a:gd name="T74" fmla="*/ 79 w 130"/>
                  <a:gd name="T75" fmla="*/ 3 h 98"/>
                  <a:gd name="T76" fmla="*/ 85 w 130"/>
                  <a:gd name="T77" fmla="*/ 11 h 98"/>
                  <a:gd name="T78" fmla="*/ 97 w 130"/>
                  <a:gd name="T79" fmla="*/ 27 h 98"/>
                  <a:gd name="T80" fmla="*/ 115 w 130"/>
                  <a:gd name="T81" fmla="*/ 38 h 98"/>
                  <a:gd name="T82" fmla="*/ 124 w 130"/>
                  <a:gd name="T83" fmla="*/ 4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0" h="98">
                    <a:moveTo>
                      <a:pt x="124" y="44"/>
                    </a:moveTo>
                    <a:cubicBezTo>
                      <a:pt x="118" y="46"/>
                      <a:pt x="109" y="45"/>
                      <a:pt x="107" y="53"/>
                    </a:cubicBezTo>
                    <a:cubicBezTo>
                      <a:pt x="105" y="60"/>
                      <a:pt x="109" y="64"/>
                      <a:pt x="105" y="72"/>
                    </a:cubicBezTo>
                    <a:cubicBezTo>
                      <a:pt x="100" y="80"/>
                      <a:pt x="96" y="75"/>
                      <a:pt x="99" y="87"/>
                    </a:cubicBezTo>
                    <a:cubicBezTo>
                      <a:pt x="100" y="91"/>
                      <a:pt x="100" y="94"/>
                      <a:pt x="101" y="97"/>
                    </a:cubicBezTo>
                    <a:cubicBezTo>
                      <a:pt x="100" y="97"/>
                      <a:pt x="98" y="98"/>
                      <a:pt x="96" y="97"/>
                    </a:cubicBezTo>
                    <a:cubicBezTo>
                      <a:pt x="92" y="97"/>
                      <a:pt x="85" y="91"/>
                      <a:pt x="80" y="87"/>
                    </a:cubicBezTo>
                    <a:cubicBezTo>
                      <a:pt x="76" y="84"/>
                      <a:pt x="83" y="84"/>
                      <a:pt x="83" y="83"/>
                    </a:cubicBezTo>
                    <a:cubicBezTo>
                      <a:pt x="84" y="83"/>
                      <a:pt x="83" y="80"/>
                      <a:pt x="82" y="78"/>
                    </a:cubicBezTo>
                    <a:cubicBezTo>
                      <a:pt x="81" y="77"/>
                      <a:pt x="82" y="74"/>
                      <a:pt x="84" y="72"/>
                    </a:cubicBezTo>
                    <a:cubicBezTo>
                      <a:pt x="86" y="70"/>
                      <a:pt x="81" y="68"/>
                      <a:pt x="79" y="65"/>
                    </a:cubicBezTo>
                    <a:cubicBezTo>
                      <a:pt x="76" y="62"/>
                      <a:pt x="70" y="63"/>
                      <a:pt x="68" y="63"/>
                    </a:cubicBezTo>
                    <a:cubicBezTo>
                      <a:pt x="66" y="64"/>
                      <a:pt x="63" y="68"/>
                      <a:pt x="58" y="72"/>
                    </a:cubicBezTo>
                    <a:cubicBezTo>
                      <a:pt x="53" y="75"/>
                      <a:pt x="52" y="75"/>
                      <a:pt x="50" y="79"/>
                    </a:cubicBezTo>
                    <a:cubicBezTo>
                      <a:pt x="48" y="82"/>
                      <a:pt x="46" y="84"/>
                      <a:pt x="43" y="85"/>
                    </a:cubicBezTo>
                    <a:cubicBezTo>
                      <a:pt x="43" y="83"/>
                      <a:pt x="42" y="79"/>
                      <a:pt x="42" y="77"/>
                    </a:cubicBezTo>
                    <a:cubicBezTo>
                      <a:pt x="42" y="73"/>
                      <a:pt x="44" y="70"/>
                      <a:pt x="39" y="66"/>
                    </a:cubicBezTo>
                    <a:cubicBezTo>
                      <a:pt x="35" y="62"/>
                      <a:pt x="27" y="62"/>
                      <a:pt x="23" y="57"/>
                    </a:cubicBezTo>
                    <a:cubicBezTo>
                      <a:pt x="19" y="53"/>
                      <a:pt x="16" y="52"/>
                      <a:pt x="19" y="51"/>
                    </a:cubicBezTo>
                    <a:cubicBezTo>
                      <a:pt x="22" y="51"/>
                      <a:pt x="28" y="48"/>
                      <a:pt x="25" y="46"/>
                    </a:cubicBezTo>
                    <a:cubicBezTo>
                      <a:pt x="22" y="44"/>
                      <a:pt x="15" y="43"/>
                      <a:pt x="13" y="40"/>
                    </a:cubicBezTo>
                    <a:cubicBezTo>
                      <a:pt x="11" y="36"/>
                      <a:pt x="12" y="33"/>
                      <a:pt x="13" y="31"/>
                    </a:cubicBezTo>
                    <a:cubicBezTo>
                      <a:pt x="14" y="30"/>
                      <a:pt x="13" y="29"/>
                      <a:pt x="9" y="26"/>
                    </a:cubicBezTo>
                    <a:cubicBezTo>
                      <a:pt x="6" y="24"/>
                      <a:pt x="2" y="20"/>
                      <a:pt x="0" y="17"/>
                    </a:cubicBezTo>
                    <a:cubicBezTo>
                      <a:pt x="3" y="15"/>
                      <a:pt x="2" y="13"/>
                      <a:pt x="5" y="14"/>
                    </a:cubicBezTo>
                    <a:cubicBezTo>
                      <a:pt x="9" y="16"/>
                      <a:pt x="13" y="16"/>
                      <a:pt x="14" y="17"/>
                    </a:cubicBezTo>
                    <a:cubicBezTo>
                      <a:pt x="15" y="19"/>
                      <a:pt x="18" y="19"/>
                      <a:pt x="21" y="20"/>
                    </a:cubicBezTo>
                    <a:cubicBezTo>
                      <a:pt x="23" y="20"/>
                      <a:pt x="29" y="22"/>
                      <a:pt x="32" y="23"/>
                    </a:cubicBezTo>
                    <a:cubicBezTo>
                      <a:pt x="36" y="23"/>
                      <a:pt x="39" y="24"/>
                      <a:pt x="39" y="21"/>
                    </a:cubicBezTo>
                    <a:cubicBezTo>
                      <a:pt x="40" y="18"/>
                      <a:pt x="39" y="18"/>
                      <a:pt x="34" y="15"/>
                    </a:cubicBezTo>
                    <a:cubicBezTo>
                      <a:pt x="29" y="11"/>
                      <a:pt x="23" y="10"/>
                      <a:pt x="25" y="7"/>
                    </a:cubicBezTo>
                    <a:cubicBezTo>
                      <a:pt x="27" y="5"/>
                      <a:pt x="29" y="2"/>
                      <a:pt x="30" y="1"/>
                    </a:cubicBezTo>
                    <a:cubicBezTo>
                      <a:pt x="36" y="2"/>
                      <a:pt x="38" y="0"/>
                      <a:pt x="41" y="4"/>
                    </a:cubicBezTo>
                    <a:cubicBezTo>
                      <a:pt x="44" y="9"/>
                      <a:pt x="48" y="11"/>
                      <a:pt x="52" y="15"/>
                    </a:cubicBezTo>
                    <a:cubicBezTo>
                      <a:pt x="55" y="19"/>
                      <a:pt x="53" y="20"/>
                      <a:pt x="59" y="19"/>
                    </a:cubicBezTo>
                    <a:cubicBezTo>
                      <a:pt x="65" y="19"/>
                      <a:pt x="67" y="19"/>
                      <a:pt x="67" y="15"/>
                    </a:cubicBezTo>
                    <a:cubicBezTo>
                      <a:pt x="67" y="11"/>
                      <a:pt x="75" y="7"/>
                      <a:pt x="77" y="5"/>
                    </a:cubicBezTo>
                    <a:cubicBezTo>
                      <a:pt x="78" y="4"/>
                      <a:pt x="78" y="4"/>
                      <a:pt x="79" y="3"/>
                    </a:cubicBezTo>
                    <a:cubicBezTo>
                      <a:pt x="81" y="5"/>
                      <a:pt x="82" y="7"/>
                      <a:pt x="85" y="11"/>
                    </a:cubicBezTo>
                    <a:cubicBezTo>
                      <a:pt x="90" y="18"/>
                      <a:pt x="88" y="18"/>
                      <a:pt x="97" y="27"/>
                    </a:cubicBezTo>
                    <a:cubicBezTo>
                      <a:pt x="105" y="36"/>
                      <a:pt x="110" y="36"/>
                      <a:pt x="115" y="38"/>
                    </a:cubicBezTo>
                    <a:cubicBezTo>
                      <a:pt x="121" y="39"/>
                      <a:pt x="130" y="42"/>
                      <a:pt x="124" y="4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5" name="Freeform 830">
                <a:extLst>
                  <a:ext uri="{FF2B5EF4-FFF2-40B4-BE49-F238E27FC236}">
                    <a16:creationId xmlns:a16="http://schemas.microsoft.com/office/drawing/2014/main" id="{5D7C892B-EF0C-3497-7931-5D2EF637BC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6354" y="2710000"/>
                <a:ext cx="43712" cy="31750"/>
              </a:xfrm>
              <a:custGeom>
                <a:avLst/>
                <a:gdLst>
                  <a:gd name="T0" fmla="*/ 38 w 38"/>
                  <a:gd name="T1" fmla="*/ 24 h 26"/>
                  <a:gd name="T2" fmla="*/ 34 w 38"/>
                  <a:gd name="T3" fmla="*/ 25 h 26"/>
                  <a:gd name="T4" fmla="*/ 23 w 38"/>
                  <a:gd name="T5" fmla="*/ 21 h 26"/>
                  <a:gd name="T6" fmla="*/ 10 w 38"/>
                  <a:gd name="T7" fmla="*/ 10 h 26"/>
                  <a:gd name="T8" fmla="*/ 4 w 38"/>
                  <a:gd name="T9" fmla="*/ 4 h 26"/>
                  <a:gd name="T10" fmla="*/ 0 w 38"/>
                  <a:gd name="T11" fmla="*/ 0 h 26"/>
                  <a:gd name="T12" fmla="*/ 11 w 38"/>
                  <a:gd name="T13" fmla="*/ 3 h 26"/>
                  <a:gd name="T14" fmla="*/ 25 w 38"/>
                  <a:gd name="T15" fmla="*/ 5 h 26"/>
                  <a:gd name="T16" fmla="*/ 28 w 38"/>
                  <a:gd name="T17" fmla="*/ 10 h 26"/>
                  <a:gd name="T18" fmla="*/ 35 w 38"/>
                  <a:gd name="T19" fmla="*/ 18 h 26"/>
                  <a:gd name="T20" fmla="*/ 37 w 38"/>
                  <a:gd name="T21" fmla="*/ 24 h 26"/>
                  <a:gd name="T22" fmla="*/ 38 w 38"/>
                  <a:gd name="T23" fmla="*/ 2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8" h="26">
                    <a:moveTo>
                      <a:pt x="38" y="24"/>
                    </a:moveTo>
                    <a:cubicBezTo>
                      <a:pt x="37" y="25"/>
                      <a:pt x="36" y="26"/>
                      <a:pt x="34" y="25"/>
                    </a:cubicBezTo>
                    <a:cubicBezTo>
                      <a:pt x="31" y="25"/>
                      <a:pt x="27" y="24"/>
                      <a:pt x="23" y="21"/>
                    </a:cubicBezTo>
                    <a:cubicBezTo>
                      <a:pt x="19" y="18"/>
                      <a:pt x="15" y="15"/>
                      <a:pt x="10" y="10"/>
                    </a:cubicBezTo>
                    <a:cubicBezTo>
                      <a:pt x="5" y="6"/>
                      <a:pt x="7" y="6"/>
                      <a:pt x="4" y="4"/>
                    </a:cubicBezTo>
                    <a:cubicBezTo>
                      <a:pt x="3" y="2"/>
                      <a:pt x="1" y="1"/>
                      <a:pt x="0" y="0"/>
                    </a:cubicBezTo>
                    <a:cubicBezTo>
                      <a:pt x="3" y="0"/>
                      <a:pt x="7" y="0"/>
                      <a:pt x="11" y="3"/>
                    </a:cubicBezTo>
                    <a:cubicBezTo>
                      <a:pt x="16" y="7"/>
                      <a:pt x="23" y="6"/>
                      <a:pt x="25" y="5"/>
                    </a:cubicBezTo>
                    <a:cubicBezTo>
                      <a:pt x="26" y="5"/>
                      <a:pt x="27" y="7"/>
                      <a:pt x="28" y="10"/>
                    </a:cubicBezTo>
                    <a:cubicBezTo>
                      <a:pt x="30" y="12"/>
                      <a:pt x="34" y="16"/>
                      <a:pt x="35" y="18"/>
                    </a:cubicBezTo>
                    <a:cubicBezTo>
                      <a:pt x="36" y="21"/>
                      <a:pt x="37" y="22"/>
                      <a:pt x="37" y="24"/>
                    </a:cubicBezTo>
                    <a:cubicBezTo>
                      <a:pt x="38" y="24"/>
                      <a:pt x="38" y="24"/>
                      <a:pt x="38" y="2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96" name="Freeform 833">
                <a:extLst>
                  <a:ext uri="{FF2B5EF4-FFF2-40B4-BE49-F238E27FC236}">
                    <a16:creationId xmlns:a16="http://schemas.microsoft.com/office/drawing/2014/main" id="{F1EC865A-AE30-2D91-0DFA-39E8380E29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97325" y="2659200"/>
                <a:ext cx="92108" cy="82550"/>
              </a:xfrm>
              <a:custGeom>
                <a:avLst/>
                <a:gdLst>
                  <a:gd name="T0" fmla="*/ 79 w 80"/>
                  <a:gd name="T1" fmla="*/ 68 h 70"/>
                  <a:gd name="T2" fmla="*/ 78 w 80"/>
                  <a:gd name="T3" fmla="*/ 68 h 70"/>
                  <a:gd name="T4" fmla="*/ 72 w 80"/>
                  <a:gd name="T5" fmla="*/ 68 h 70"/>
                  <a:gd name="T6" fmla="*/ 71 w 80"/>
                  <a:gd name="T7" fmla="*/ 68 h 70"/>
                  <a:gd name="T8" fmla="*/ 69 w 80"/>
                  <a:gd name="T9" fmla="*/ 62 h 70"/>
                  <a:gd name="T10" fmla="*/ 62 w 80"/>
                  <a:gd name="T11" fmla="*/ 54 h 70"/>
                  <a:gd name="T12" fmla="*/ 59 w 80"/>
                  <a:gd name="T13" fmla="*/ 49 h 70"/>
                  <a:gd name="T14" fmla="*/ 45 w 80"/>
                  <a:gd name="T15" fmla="*/ 47 h 70"/>
                  <a:gd name="T16" fmla="*/ 34 w 80"/>
                  <a:gd name="T17" fmla="*/ 44 h 70"/>
                  <a:gd name="T18" fmla="*/ 33 w 80"/>
                  <a:gd name="T19" fmla="*/ 44 h 70"/>
                  <a:gd name="T20" fmla="*/ 32 w 80"/>
                  <a:gd name="T21" fmla="*/ 43 h 70"/>
                  <a:gd name="T22" fmla="*/ 31 w 80"/>
                  <a:gd name="T23" fmla="*/ 42 h 70"/>
                  <a:gd name="T24" fmla="*/ 27 w 80"/>
                  <a:gd name="T25" fmla="*/ 37 h 70"/>
                  <a:gd name="T26" fmla="*/ 13 w 80"/>
                  <a:gd name="T27" fmla="*/ 35 h 70"/>
                  <a:gd name="T28" fmla="*/ 6 w 80"/>
                  <a:gd name="T29" fmla="*/ 26 h 70"/>
                  <a:gd name="T30" fmla="*/ 7 w 80"/>
                  <a:gd name="T31" fmla="*/ 16 h 70"/>
                  <a:gd name="T32" fmla="*/ 3 w 80"/>
                  <a:gd name="T33" fmla="*/ 10 h 70"/>
                  <a:gd name="T34" fmla="*/ 0 w 80"/>
                  <a:gd name="T35" fmla="*/ 5 h 70"/>
                  <a:gd name="T36" fmla="*/ 3 w 80"/>
                  <a:gd name="T37" fmla="*/ 5 h 70"/>
                  <a:gd name="T38" fmla="*/ 16 w 80"/>
                  <a:gd name="T39" fmla="*/ 4 h 70"/>
                  <a:gd name="T40" fmla="*/ 27 w 80"/>
                  <a:gd name="T41" fmla="*/ 3 h 70"/>
                  <a:gd name="T42" fmla="*/ 36 w 80"/>
                  <a:gd name="T43" fmla="*/ 1 h 70"/>
                  <a:gd name="T44" fmla="*/ 36 w 80"/>
                  <a:gd name="T45" fmla="*/ 0 h 70"/>
                  <a:gd name="T46" fmla="*/ 45 w 80"/>
                  <a:gd name="T47" fmla="*/ 9 h 70"/>
                  <a:gd name="T48" fmla="*/ 49 w 80"/>
                  <a:gd name="T49" fmla="*/ 14 h 70"/>
                  <a:gd name="T50" fmla="*/ 49 w 80"/>
                  <a:gd name="T51" fmla="*/ 23 h 70"/>
                  <a:gd name="T52" fmla="*/ 61 w 80"/>
                  <a:gd name="T53" fmla="*/ 29 h 70"/>
                  <a:gd name="T54" fmla="*/ 55 w 80"/>
                  <a:gd name="T55" fmla="*/ 34 h 70"/>
                  <a:gd name="T56" fmla="*/ 59 w 80"/>
                  <a:gd name="T57" fmla="*/ 40 h 70"/>
                  <a:gd name="T58" fmla="*/ 75 w 80"/>
                  <a:gd name="T59" fmla="*/ 49 h 70"/>
                  <a:gd name="T60" fmla="*/ 78 w 80"/>
                  <a:gd name="T61" fmla="*/ 60 h 70"/>
                  <a:gd name="T62" fmla="*/ 79 w 80"/>
                  <a:gd name="T63" fmla="*/ 6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0" h="70">
                    <a:moveTo>
                      <a:pt x="79" y="68"/>
                    </a:moveTo>
                    <a:cubicBezTo>
                      <a:pt x="79" y="68"/>
                      <a:pt x="78" y="68"/>
                      <a:pt x="78" y="68"/>
                    </a:cubicBezTo>
                    <a:cubicBezTo>
                      <a:pt x="76" y="69"/>
                      <a:pt x="73" y="70"/>
                      <a:pt x="72" y="68"/>
                    </a:cubicBezTo>
                    <a:cubicBezTo>
                      <a:pt x="72" y="68"/>
                      <a:pt x="72" y="68"/>
                      <a:pt x="71" y="68"/>
                    </a:cubicBezTo>
                    <a:cubicBezTo>
                      <a:pt x="71" y="66"/>
                      <a:pt x="70" y="65"/>
                      <a:pt x="69" y="62"/>
                    </a:cubicBezTo>
                    <a:cubicBezTo>
                      <a:pt x="68" y="60"/>
                      <a:pt x="64" y="56"/>
                      <a:pt x="62" y="54"/>
                    </a:cubicBezTo>
                    <a:cubicBezTo>
                      <a:pt x="61" y="51"/>
                      <a:pt x="60" y="49"/>
                      <a:pt x="59" y="49"/>
                    </a:cubicBezTo>
                    <a:cubicBezTo>
                      <a:pt x="57" y="50"/>
                      <a:pt x="50" y="51"/>
                      <a:pt x="45" y="47"/>
                    </a:cubicBezTo>
                    <a:cubicBezTo>
                      <a:pt x="41" y="44"/>
                      <a:pt x="37" y="44"/>
                      <a:pt x="34" y="44"/>
                    </a:cubicBezTo>
                    <a:cubicBezTo>
                      <a:pt x="34" y="43"/>
                      <a:pt x="34" y="44"/>
                      <a:pt x="33" y="44"/>
                    </a:cubicBezTo>
                    <a:cubicBezTo>
                      <a:pt x="33" y="44"/>
                      <a:pt x="33" y="43"/>
                      <a:pt x="32" y="43"/>
                    </a:cubicBezTo>
                    <a:cubicBezTo>
                      <a:pt x="32" y="43"/>
                      <a:pt x="32" y="43"/>
                      <a:pt x="31" y="42"/>
                    </a:cubicBezTo>
                    <a:cubicBezTo>
                      <a:pt x="29" y="40"/>
                      <a:pt x="29" y="38"/>
                      <a:pt x="27" y="37"/>
                    </a:cubicBezTo>
                    <a:cubicBezTo>
                      <a:pt x="25" y="35"/>
                      <a:pt x="19" y="36"/>
                      <a:pt x="13" y="35"/>
                    </a:cubicBezTo>
                    <a:cubicBezTo>
                      <a:pt x="7" y="34"/>
                      <a:pt x="7" y="30"/>
                      <a:pt x="6" y="26"/>
                    </a:cubicBezTo>
                    <a:cubicBezTo>
                      <a:pt x="4" y="23"/>
                      <a:pt x="7" y="19"/>
                      <a:pt x="7" y="16"/>
                    </a:cubicBezTo>
                    <a:cubicBezTo>
                      <a:pt x="7" y="12"/>
                      <a:pt x="6" y="12"/>
                      <a:pt x="3" y="10"/>
                    </a:cubicBezTo>
                    <a:cubicBezTo>
                      <a:pt x="0" y="8"/>
                      <a:pt x="0" y="7"/>
                      <a:pt x="0" y="5"/>
                    </a:cubicBezTo>
                    <a:cubicBezTo>
                      <a:pt x="1" y="5"/>
                      <a:pt x="2" y="5"/>
                      <a:pt x="3" y="5"/>
                    </a:cubicBezTo>
                    <a:cubicBezTo>
                      <a:pt x="8" y="5"/>
                      <a:pt x="13" y="4"/>
                      <a:pt x="16" y="4"/>
                    </a:cubicBezTo>
                    <a:cubicBezTo>
                      <a:pt x="20" y="3"/>
                      <a:pt x="24" y="3"/>
                      <a:pt x="27" y="3"/>
                    </a:cubicBezTo>
                    <a:cubicBezTo>
                      <a:pt x="31" y="2"/>
                      <a:pt x="32" y="3"/>
                      <a:pt x="36" y="1"/>
                    </a:cubicBezTo>
                    <a:cubicBezTo>
                      <a:pt x="36" y="1"/>
                      <a:pt x="36" y="0"/>
                      <a:pt x="36" y="0"/>
                    </a:cubicBezTo>
                    <a:cubicBezTo>
                      <a:pt x="38" y="3"/>
                      <a:pt x="42" y="7"/>
                      <a:pt x="45" y="9"/>
                    </a:cubicBezTo>
                    <a:cubicBezTo>
                      <a:pt x="49" y="12"/>
                      <a:pt x="50" y="13"/>
                      <a:pt x="49" y="14"/>
                    </a:cubicBezTo>
                    <a:cubicBezTo>
                      <a:pt x="48" y="16"/>
                      <a:pt x="47" y="19"/>
                      <a:pt x="49" y="23"/>
                    </a:cubicBezTo>
                    <a:cubicBezTo>
                      <a:pt x="51" y="26"/>
                      <a:pt x="58" y="27"/>
                      <a:pt x="61" y="29"/>
                    </a:cubicBezTo>
                    <a:cubicBezTo>
                      <a:pt x="64" y="31"/>
                      <a:pt x="58" y="34"/>
                      <a:pt x="55" y="34"/>
                    </a:cubicBezTo>
                    <a:cubicBezTo>
                      <a:pt x="52" y="35"/>
                      <a:pt x="55" y="36"/>
                      <a:pt x="59" y="40"/>
                    </a:cubicBezTo>
                    <a:cubicBezTo>
                      <a:pt x="63" y="45"/>
                      <a:pt x="71" y="45"/>
                      <a:pt x="75" y="49"/>
                    </a:cubicBezTo>
                    <a:cubicBezTo>
                      <a:pt x="80" y="53"/>
                      <a:pt x="78" y="56"/>
                      <a:pt x="78" y="60"/>
                    </a:cubicBezTo>
                    <a:cubicBezTo>
                      <a:pt x="78" y="62"/>
                      <a:pt x="79" y="66"/>
                      <a:pt x="79" y="6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uppieren 38">
              <a:extLst>
                <a:ext uri="{FF2B5EF4-FFF2-40B4-BE49-F238E27FC236}">
                  <a16:creationId xmlns:a16="http://schemas.microsoft.com/office/drawing/2014/main" id="{7D006E87-6142-7FF7-FA03-2EA84780D6FD}"/>
                </a:ext>
              </a:extLst>
            </p:cNvPr>
            <p:cNvGrpSpPr/>
            <p:nvPr/>
          </p:nvGrpSpPr>
          <p:grpSpPr>
            <a:xfrm>
              <a:off x="5929911" y="2280619"/>
              <a:ext cx="1726627" cy="769939"/>
              <a:chOff x="3423778" y="2343287"/>
              <a:chExt cx="1726626" cy="769939"/>
            </a:xfrm>
            <a:solidFill>
              <a:schemeClr val="bg1">
                <a:lumMod val="50000"/>
              </a:schemeClr>
            </a:solidFill>
          </p:grpSpPr>
          <p:sp>
            <p:nvSpPr>
              <p:cNvPr id="168" name="Freeform 692">
                <a:extLst>
                  <a:ext uri="{FF2B5EF4-FFF2-40B4-BE49-F238E27FC236}">
                    <a16:creationId xmlns:a16="http://schemas.microsoft.com/office/drawing/2014/main" id="{5B6DE97E-2506-C9F8-431C-EEF955B944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0326" y="2927487"/>
                <a:ext cx="37467" cy="120650"/>
              </a:xfrm>
              <a:custGeom>
                <a:avLst/>
                <a:gdLst>
                  <a:gd name="T0" fmla="*/ 31 w 32"/>
                  <a:gd name="T1" fmla="*/ 9 h 103"/>
                  <a:gd name="T2" fmla="*/ 29 w 32"/>
                  <a:gd name="T3" fmla="*/ 16 h 103"/>
                  <a:gd name="T4" fmla="*/ 30 w 32"/>
                  <a:gd name="T5" fmla="*/ 22 h 103"/>
                  <a:gd name="T6" fmla="*/ 26 w 32"/>
                  <a:gd name="T7" fmla="*/ 19 h 103"/>
                  <a:gd name="T8" fmla="*/ 19 w 32"/>
                  <a:gd name="T9" fmla="*/ 18 h 103"/>
                  <a:gd name="T10" fmla="*/ 17 w 32"/>
                  <a:gd name="T11" fmla="*/ 24 h 103"/>
                  <a:gd name="T12" fmla="*/ 16 w 32"/>
                  <a:gd name="T13" fmla="*/ 31 h 103"/>
                  <a:gd name="T14" fmla="*/ 17 w 32"/>
                  <a:gd name="T15" fmla="*/ 36 h 103"/>
                  <a:gd name="T16" fmla="*/ 22 w 32"/>
                  <a:gd name="T17" fmla="*/ 40 h 103"/>
                  <a:gd name="T18" fmla="*/ 17 w 32"/>
                  <a:gd name="T19" fmla="*/ 45 h 103"/>
                  <a:gd name="T20" fmla="*/ 17 w 32"/>
                  <a:gd name="T21" fmla="*/ 50 h 103"/>
                  <a:gd name="T22" fmla="*/ 23 w 32"/>
                  <a:gd name="T23" fmla="*/ 49 h 103"/>
                  <a:gd name="T24" fmla="*/ 29 w 32"/>
                  <a:gd name="T25" fmla="*/ 47 h 103"/>
                  <a:gd name="T26" fmla="*/ 29 w 32"/>
                  <a:gd name="T27" fmla="*/ 47 h 103"/>
                  <a:gd name="T28" fmla="*/ 29 w 32"/>
                  <a:gd name="T29" fmla="*/ 63 h 103"/>
                  <a:gd name="T30" fmla="*/ 24 w 32"/>
                  <a:gd name="T31" fmla="*/ 79 h 103"/>
                  <a:gd name="T32" fmla="*/ 25 w 32"/>
                  <a:gd name="T33" fmla="*/ 92 h 103"/>
                  <a:gd name="T34" fmla="*/ 23 w 32"/>
                  <a:gd name="T35" fmla="*/ 100 h 103"/>
                  <a:gd name="T36" fmla="*/ 21 w 32"/>
                  <a:gd name="T37" fmla="*/ 103 h 103"/>
                  <a:gd name="T38" fmla="*/ 21 w 32"/>
                  <a:gd name="T39" fmla="*/ 102 h 103"/>
                  <a:gd name="T40" fmla="*/ 21 w 32"/>
                  <a:gd name="T41" fmla="*/ 101 h 103"/>
                  <a:gd name="T42" fmla="*/ 20 w 32"/>
                  <a:gd name="T43" fmla="*/ 101 h 103"/>
                  <a:gd name="T44" fmla="*/ 20 w 32"/>
                  <a:gd name="T45" fmla="*/ 101 h 103"/>
                  <a:gd name="T46" fmla="*/ 18 w 32"/>
                  <a:gd name="T47" fmla="*/ 95 h 103"/>
                  <a:gd name="T48" fmla="*/ 13 w 32"/>
                  <a:gd name="T49" fmla="*/ 85 h 103"/>
                  <a:gd name="T50" fmla="*/ 7 w 32"/>
                  <a:gd name="T51" fmla="*/ 69 h 103"/>
                  <a:gd name="T52" fmla="*/ 2 w 32"/>
                  <a:gd name="T53" fmla="*/ 56 h 103"/>
                  <a:gd name="T54" fmla="*/ 0 w 32"/>
                  <a:gd name="T55" fmla="*/ 47 h 103"/>
                  <a:gd name="T56" fmla="*/ 1 w 32"/>
                  <a:gd name="T57" fmla="*/ 46 h 103"/>
                  <a:gd name="T58" fmla="*/ 12 w 32"/>
                  <a:gd name="T59" fmla="*/ 29 h 103"/>
                  <a:gd name="T60" fmla="*/ 15 w 32"/>
                  <a:gd name="T61" fmla="*/ 11 h 103"/>
                  <a:gd name="T62" fmla="*/ 18 w 32"/>
                  <a:gd name="T63" fmla="*/ 1 h 103"/>
                  <a:gd name="T64" fmla="*/ 22 w 32"/>
                  <a:gd name="T65" fmla="*/ 0 h 103"/>
                  <a:gd name="T66" fmla="*/ 27 w 32"/>
                  <a:gd name="T67" fmla="*/ 1 h 103"/>
                  <a:gd name="T68" fmla="*/ 30 w 32"/>
                  <a:gd name="T69" fmla="*/ 4 h 103"/>
                  <a:gd name="T70" fmla="*/ 31 w 32"/>
                  <a:gd name="T71" fmla="*/ 9 h 103"/>
                  <a:gd name="T72" fmla="*/ 31 w 32"/>
                  <a:gd name="T73" fmla="*/ 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2" h="103">
                    <a:moveTo>
                      <a:pt x="31" y="9"/>
                    </a:moveTo>
                    <a:cubicBezTo>
                      <a:pt x="30" y="11"/>
                      <a:pt x="29" y="14"/>
                      <a:pt x="29" y="16"/>
                    </a:cubicBezTo>
                    <a:cubicBezTo>
                      <a:pt x="29" y="17"/>
                      <a:pt x="29" y="20"/>
                      <a:pt x="30" y="22"/>
                    </a:cubicBezTo>
                    <a:cubicBezTo>
                      <a:pt x="28" y="21"/>
                      <a:pt x="29" y="21"/>
                      <a:pt x="26" y="19"/>
                    </a:cubicBezTo>
                    <a:cubicBezTo>
                      <a:pt x="22" y="17"/>
                      <a:pt x="20" y="15"/>
                      <a:pt x="19" y="18"/>
                    </a:cubicBezTo>
                    <a:cubicBezTo>
                      <a:pt x="18" y="20"/>
                      <a:pt x="17" y="21"/>
                      <a:pt x="17" y="24"/>
                    </a:cubicBezTo>
                    <a:cubicBezTo>
                      <a:pt x="17" y="27"/>
                      <a:pt x="15" y="27"/>
                      <a:pt x="16" y="31"/>
                    </a:cubicBezTo>
                    <a:cubicBezTo>
                      <a:pt x="17" y="35"/>
                      <a:pt x="14" y="34"/>
                      <a:pt x="17" y="36"/>
                    </a:cubicBezTo>
                    <a:cubicBezTo>
                      <a:pt x="20" y="38"/>
                      <a:pt x="24" y="37"/>
                      <a:pt x="22" y="40"/>
                    </a:cubicBezTo>
                    <a:cubicBezTo>
                      <a:pt x="20" y="42"/>
                      <a:pt x="18" y="44"/>
                      <a:pt x="17" y="45"/>
                    </a:cubicBezTo>
                    <a:cubicBezTo>
                      <a:pt x="17" y="46"/>
                      <a:pt x="16" y="49"/>
                      <a:pt x="17" y="50"/>
                    </a:cubicBezTo>
                    <a:cubicBezTo>
                      <a:pt x="19" y="51"/>
                      <a:pt x="20" y="51"/>
                      <a:pt x="23" y="49"/>
                    </a:cubicBezTo>
                    <a:cubicBezTo>
                      <a:pt x="26" y="48"/>
                      <a:pt x="28" y="47"/>
                      <a:pt x="29" y="47"/>
                    </a:cubicBezTo>
                    <a:cubicBezTo>
                      <a:pt x="29" y="47"/>
                      <a:pt x="29" y="47"/>
                      <a:pt x="29" y="47"/>
                    </a:cubicBezTo>
                    <a:cubicBezTo>
                      <a:pt x="29" y="53"/>
                      <a:pt x="32" y="59"/>
                      <a:pt x="29" y="63"/>
                    </a:cubicBezTo>
                    <a:cubicBezTo>
                      <a:pt x="26" y="67"/>
                      <a:pt x="23" y="74"/>
                      <a:pt x="24" y="79"/>
                    </a:cubicBezTo>
                    <a:cubicBezTo>
                      <a:pt x="25" y="83"/>
                      <a:pt x="25" y="89"/>
                      <a:pt x="25" y="92"/>
                    </a:cubicBezTo>
                    <a:cubicBezTo>
                      <a:pt x="25" y="96"/>
                      <a:pt x="23" y="99"/>
                      <a:pt x="23" y="100"/>
                    </a:cubicBezTo>
                    <a:cubicBezTo>
                      <a:pt x="23" y="100"/>
                      <a:pt x="22" y="102"/>
                      <a:pt x="21" y="103"/>
                    </a:cubicBezTo>
                    <a:cubicBezTo>
                      <a:pt x="21" y="103"/>
                      <a:pt x="21" y="103"/>
                      <a:pt x="21" y="102"/>
                    </a:cubicBezTo>
                    <a:cubicBezTo>
                      <a:pt x="21" y="101"/>
                      <a:pt x="21" y="101"/>
                      <a:pt x="21" y="101"/>
                    </a:cubicBezTo>
                    <a:cubicBezTo>
                      <a:pt x="21" y="101"/>
                      <a:pt x="21" y="101"/>
                      <a:pt x="20" y="101"/>
                    </a:cubicBezTo>
                    <a:cubicBezTo>
                      <a:pt x="20" y="101"/>
                      <a:pt x="20" y="101"/>
                      <a:pt x="20" y="101"/>
                    </a:cubicBezTo>
                    <a:cubicBezTo>
                      <a:pt x="19" y="99"/>
                      <a:pt x="19" y="97"/>
                      <a:pt x="18" y="95"/>
                    </a:cubicBezTo>
                    <a:cubicBezTo>
                      <a:pt x="18" y="93"/>
                      <a:pt x="15" y="89"/>
                      <a:pt x="13" y="85"/>
                    </a:cubicBezTo>
                    <a:cubicBezTo>
                      <a:pt x="11" y="81"/>
                      <a:pt x="10" y="77"/>
                      <a:pt x="7" y="69"/>
                    </a:cubicBezTo>
                    <a:cubicBezTo>
                      <a:pt x="4" y="62"/>
                      <a:pt x="4" y="61"/>
                      <a:pt x="2" y="56"/>
                    </a:cubicBezTo>
                    <a:cubicBezTo>
                      <a:pt x="2" y="53"/>
                      <a:pt x="1" y="49"/>
                      <a:pt x="0" y="47"/>
                    </a:cubicBezTo>
                    <a:cubicBezTo>
                      <a:pt x="0" y="47"/>
                      <a:pt x="1" y="47"/>
                      <a:pt x="1" y="46"/>
                    </a:cubicBezTo>
                    <a:cubicBezTo>
                      <a:pt x="7" y="40"/>
                      <a:pt x="11" y="38"/>
                      <a:pt x="12" y="29"/>
                    </a:cubicBezTo>
                    <a:cubicBezTo>
                      <a:pt x="13" y="20"/>
                      <a:pt x="11" y="20"/>
                      <a:pt x="15" y="11"/>
                    </a:cubicBezTo>
                    <a:cubicBezTo>
                      <a:pt x="17" y="7"/>
                      <a:pt x="18" y="4"/>
                      <a:pt x="18" y="1"/>
                    </a:cubicBezTo>
                    <a:cubicBezTo>
                      <a:pt x="19" y="1"/>
                      <a:pt x="20" y="0"/>
                      <a:pt x="22" y="0"/>
                    </a:cubicBezTo>
                    <a:cubicBezTo>
                      <a:pt x="23" y="1"/>
                      <a:pt x="25" y="1"/>
                      <a:pt x="27" y="1"/>
                    </a:cubicBezTo>
                    <a:cubicBezTo>
                      <a:pt x="28" y="2"/>
                      <a:pt x="30" y="2"/>
                      <a:pt x="30" y="4"/>
                    </a:cubicBezTo>
                    <a:cubicBezTo>
                      <a:pt x="30" y="5"/>
                      <a:pt x="31" y="7"/>
                      <a:pt x="31" y="9"/>
                    </a:cubicBezTo>
                    <a:cubicBezTo>
                      <a:pt x="31" y="9"/>
                      <a:pt x="31" y="9"/>
                      <a:pt x="31" y="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69" name="Gruppieren 168">
                <a:extLst>
                  <a:ext uri="{FF2B5EF4-FFF2-40B4-BE49-F238E27FC236}">
                    <a16:creationId xmlns:a16="http://schemas.microsoft.com/office/drawing/2014/main" id="{DD5EBA1E-EC4E-F64B-BF6F-56BC4B4CF334}"/>
                  </a:ext>
                </a:extLst>
              </p:cNvPr>
              <p:cNvGrpSpPr/>
              <p:nvPr/>
            </p:nvGrpSpPr>
            <p:grpSpPr>
              <a:xfrm>
                <a:off x="3423778" y="2579825"/>
                <a:ext cx="638509" cy="533401"/>
                <a:chOff x="3423778" y="2579825"/>
                <a:chExt cx="638509" cy="533401"/>
              </a:xfrm>
              <a:grpFill/>
            </p:grpSpPr>
            <p:grpSp>
              <p:nvGrpSpPr>
                <p:cNvPr id="204" name="Gruppieren 203">
                  <a:extLst>
                    <a:ext uri="{FF2B5EF4-FFF2-40B4-BE49-F238E27FC236}">
                      <a16:creationId xmlns:a16="http://schemas.microsoft.com/office/drawing/2014/main" id="{2BC5E2B7-2E5F-86DC-13CD-FA6A2D85C18B}"/>
                    </a:ext>
                  </a:extLst>
                </p:cNvPr>
                <p:cNvGrpSpPr/>
                <p:nvPr/>
              </p:nvGrpSpPr>
              <p:grpSpPr>
                <a:xfrm>
                  <a:off x="3423778" y="3054488"/>
                  <a:ext cx="135819" cy="58738"/>
                  <a:chOff x="3402013" y="3049589"/>
                  <a:chExt cx="138112" cy="58738"/>
                </a:xfrm>
                <a:grpFill/>
              </p:grpSpPr>
              <p:sp>
                <p:nvSpPr>
                  <p:cNvPr id="210" name="Freeform 490">
                    <a:extLst>
                      <a:ext uri="{FF2B5EF4-FFF2-40B4-BE49-F238E27FC236}">
                        <a16:creationId xmlns:a16="http://schemas.microsoft.com/office/drawing/2014/main" id="{CAAA6946-37A2-66ED-8FA1-595B8DE2432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508375" y="3049589"/>
                    <a:ext cx="31750" cy="41275"/>
                  </a:xfrm>
                  <a:custGeom>
                    <a:avLst/>
                    <a:gdLst>
                      <a:gd name="T0" fmla="*/ 9 w 27"/>
                      <a:gd name="T1" fmla="*/ 17 h 35"/>
                      <a:gd name="T2" fmla="*/ 6 w 27"/>
                      <a:gd name="T3" fmla="*/ 25 h 35"/>
                      <a:gd name="T4" fmla="*/ 1 w 27"/>
                      <a:gd name="T5" fmla="*/ 32 h 35"/>
                      <a:gd name="T6" fmla="*/ 6 w 27"/>
                      <a:gd name="T7" fmla="*/ 34 h 35"/>
                      <a:gd name="T8" fmla="*/ 16 w 27"/>
                      <a:gd name="T9" fmla="*/ 30 h 35"/>
                      <a:gd name="T10" fmla="*/ 16 w 27"/>
                      <a:gd name="T11" fmla="*/ 21 h 35"/>
                      <a:gd name="T12" fmla="*/ 15 w 27"/>
                      <a:gd name="T13" fmla="*/ 16 h 35"/>
                      <a:gd name="T14" fmla="*/ 17 w 27"/>
                      <a:gd name="T15" fmla="*/ 12 h 35"/>
                      <a:gd name="T16" fmla="*/ 24 w 27"/>
                      <a:gd name="T17" fmla="*/ 10 h 35"/>
                      <a:gd name="T18" fmla="*/ 22 w 27"/>
                      <a:gd name="T19" fmla="*/ 2 h 35"/>
                      <a:gd name="T20" fmla="*/ 14 w 27"/>
                      <a:gd name="T21" fmla="*/ 7 h 35"/>
                      <a:gd name="T22" fmla="*/ 11 w 27"/>
                      <a:gd name="T23" fmla="*/ 12 h 35"/>
                      <a:gd name="T24" fmla="*/ 9 w 27"/>
                      <a:gd name="T25" fmla="*/ 17 h 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7" h="35">
                        <a:moveTo>
                          <a:pt x="9" y="17"/>
                        </a:moveTo>
                        <a:cubicBezTo>
                          <a:pt x="9" y="23"/>
                          <a:pt x="9" y="21"/>
                          <a:pt x="6" y="25"/>
                        </a:cubicBezTo>
                        <a:cubicBezTo>
                          <a:pt x="4" y="29"/>
                          <a:pt x="0" y="30"/>
                          <a:pt x="1" y="32"/>
                        </a:cubicBezTo>
                        <a:cubicBezTo>
                          <a:pt x="3" y="33"/>
                          <a:pt x="0" y="35"/>
                          <a:pt x="6" y="34"/>
                        </a:cubicBezTo>
                        <a:cubicBezTo>
                          <a:pt x="12" y="32"/>
                          <a:pt x="16" y="34"/>
                          <a:pt x="16" y="30"/>
                        </a:cubicBezTo>
                        <a:cubicBezTo>
                          <a:pt x="16" y="25"/>
                          <a:pt x="16" y="24"/>
                          <a:pt x="16" y="21"/>
                        </a:cubicBezTo>
                        <a:cubicBezTo>
                          <a:pt x="16" y="18"/>
                          <a:pt x="15" y="18"/>
                          <a:pt x="15" y="16"/>
                        </a:cubicBezTo>
                        <a:cubicBezTo>
                          <a:pt x="16" y="14"/>
                          <a:pt x="13" y="13"/>
                          <a:pt x="17" y="12"/>
                        </a:cubicBezTo>
                        <a:cubicBezTo>
                          <a:pt x="22" y="11"/>
                          <a:pt x="24" y="15"/>
                          <a:pt x="24" y="10"/>
                        </a:cubicBezTo>
                        <a:cubicBezTo>
                          <a:pt x="25" y="5"/>
                          <a:pt x="27" y="0"/>
                          <a:pt x="22" y="2"/>
                        </a:cubicBezTo>
                        <a:cubicBezTo>
                          <a:pt x="17" y="4"/>
                          <a:pt x="16" y="5"/>
                          <a:pt x="14" y="7"/>
                        </a:cubicBezTo>
                        <a:cubicBezTo>
                          <a:pt x="12" y="9"/>
                          <a:pt x="11" y="10"/>
                          <a:pt x="11" y="12"/>
                        </a:cubicBezTo>
                        <a:cubicBezTo>
                          <a:pt x="10" y="14"/>
                          <a:pt x="7" y="14"/>
                          <a:pt x="9" y="17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1" name="Freeform 491">
                    <a:extLst>
                      <a:ext uri="{FF2B5EF4-FFF2-40B4-BE49-F238E27FC236}">
                        <a16:creationId xmlns:a16="http://schemas.microsoft.com/office/drawing/2014/main" id="{6043EE2B-0DD2-40D2-A478-23575B7CBFB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67100" y="3086101"/>
                    <a:ext cx="17463" cy="19050"/>
                  </a:xfrm>
                  <a:custGeom>
                    <a:avLst/>
                    <a:gdLst>
                      <a:gd name="T0" fmla="*/ 2 w 14"/>
                      <a:gd name="T1" fmla="*/ 3 h 16"/>
                      <a:gd name="T2" fmla="*/ 2 w 14"/>
                      <a:gd name="T3" fmla="*/ 10 h 16"/>
                      <a:gd name="T4" fmla="*/ 7 w 14"/>
                      <a:gd name="T5" fmla="*/ 13 h 16"/>
                      <a:gd name="T6" fmla="*/ 12 w 14"/>
                      <a:gd name="T7" fmla="*/ 7 h 16"/>
                      <a:gd name="T8" fmla="*/ 12 w 14"/>
                      <a:gd name="T9" fmla="*/ 0 h 16"/>
                      <a:gd name="T10" fmla="*/ 6 w 14"/>
                      <a:gd name="T11" fmla="*/ 0 h 16"/>
                      <a:gd name="T12" fmla="*/ 2 w 14"/>
                      <a:gd name="T13" fmla="*/ 3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4" h="16">
                        <a:moveTo>
                          <a:pt x="2" y="3"/>
                        </a:moveTo>
                        <a:cubicBezTo>
                          <a:pt x="1" y="5"/>
                          <a:pt x="0" y="8"/>
                          <a:pt x="2" y="10"/>
                        </a:cubicBezTo>
                        <a:cubicBezTo>
                          <a:pt x="5" y="13"/>
                          <a:pt x="4" y="16"/>
                          <a:pt x="7" y="13"/>
                        </a:cubicBezTo>
                        <a:cubicBezTo>
                          <a:pt x="10" y="10"/>
                          <a:pt x="10" y="9"/>
                          <a:pt x="12" y="7"/>
                        </a:cubicBezTo>
                        <a:cubicBezTo>
                          <a:pt x="13" y="4"/>
                          <a:pt x="14" y="1"/>
                          <a:pt x="12" y="0"/>
                        </a:cubicBezTo>
                        <a:cubicBezTo>
                          <a:pt x="10" y="0"/>
                          <a:pt x="8" y="0"/>
                          <a:pt x="6" y="0"/>
                        </a:cubicBezTo>
                        <a:cubicBezTo>
                          <a:pt x="4" y="0"/>
                          <a:pt x="1" y="1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2" name="Freeform 492">
                    <a:extLst>
                      <a:ext uri="{FF2B5EF4-FFF2-40B4-BE49-F238E27FC236}">
                        <a16:creationId xmlns:a16="http://schemas.microsoft.com/office/drawing/2014/main" id="{36C08F60-AA0D-7849-C3F6-4FE0EF9E6BB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35350" y="3067051"/>
                    <a:ext cx="31750" cy="28575"/>
                  </a:xfrm>
                  <a:custGeom>
                    <a:avLst/>
                    <a:gdLst>
                      <a:gd name="T0" fmla="*/ 2 w 26"/>
                      <a:gd name="T1" fmla="*/ 12 h 25"/>
                      <a:gd name="T2" fmla="*/ 5 w 26"/>
                      <a:gd name="T3" fmla="*/ 18 h 25"/>
                      <a:gd name="T4" fmla="*/ 9 w 26"/>
                      <a:gd name="T5" fmla="*/ 21 h 25"/>
                      <a:gd name="T6" fmla="*/ 15 w 26"/>
                      <a:gd name="T7" fmla="*/ 15 h 25"/>
                      <a:gd name="T8" fmla="*/ 21 w 26"/>
                      <a:gd name="T9" fmla="*/ 10 h 25"/>
                      <a:gd name="T10" fmla="*/ 21 w 26"/>
                      <a:gd name="T11" fmla="*/ 3 h 25"/>
                      <a:gd name="T12" fmla="*/ 13 w 26"/>
                      <a:gd name="T13" fmla="*/ 7 h 25"/>
                      <a:gd name="T14" fmla="*/ 7 w 26"/>
                      <a:gd name="T15" fmla="*/ 8 h 25"/>
                      <a:gd name="T16" fmla="*/ 2 w 26"/>
                      <a:gd name="T17" fmla="*/ 12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6" h="25">
                        <a:moveTo>
                          <a:pt x="2" y="12"/>
                        </a:moveTo>
                        <a:cubicBezTo>
                          <a:pt x="4" y="16"/>
                          <a:pt x="4" y="14"/>
                          <a:pt x="5" y="18"/>
                        </a:cubicBezTo>
                        <a:cubicBezTo>
                          <a:pt x="6" y="21"/>
                          <a:pt x="5" y="25"/>
                          <a:pt x="9" y="21"/>
                        </a:cubicBezTo>
                        <a:cubicBezTo>
                          <a:pt x="13" y="18"/>
                          <a:pt x="12" y="18"/>
                          <a:pt x="15" y="15"/>
                        </a:cubicBezTo>
                        <a:cubicBezTo>
                          <a:pt x="19" y="12"/>
                          <a:pt x="19" y="16"/>
                          <a:pt x="21" y="10"/>
                        </a:cubicBezTo>
                        <a:cubicBezTo>
                          <a:pt x="22" y="4"/>
                          <a:pt x="26" y="0"/>
                          <a:pt x="21" y="3"/>
                        </a:cubicBezTo>
                        <a:cubicBezTo>
                          <a:pt x="15" y="6"/>
                          <a:pt x="15" y="7"/>
                          <a:pt x="13" y="7"/>
                        </a:cubicBezTo>
                        <a:cubicBezTo>
                          <a:pt x="10" y="7"/>
                          <a:pt x="10" y="7"/>
                          <a:pt x="7" y="8"/>
                        </a:cubicBezTo>
                        <a:cubicBezTo>
                          <a:pt x="3" y="10"/>
                          <a:pt x="0" y="9"/>
                          <a:pt x="2" y="12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3" name="Freeform 493">
                    <a:extLst>
                      <a:ext uri="{FF2B5EF4-FFF2-40B4-BE49-F238E27FC236}">
                        <a16:creationId xmlns:a16="http://schemas.microsoft.com/office/drawing/2014/main" id="{09FB10D5-75F1-C762-4463-F8DCE169B6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05188" y="3055939"/>
                    <a:ext cx="12700" cy="22225"/>
                  </a:xfrm>
                  <a:custGeom>
                    <a:avLst/>
                    <a:gdLst>
                      <a:gd name="T0" fmla="*/ 3 w 10"/>
                      <a:gd name="T1" fmla="*/ 9 h 19"/>
                      <a:gd name="T2" fmla="*/ 5 w 10"/>
                      <a:gd name="T3" fmla="*/ 16 h 19"/>
                      <a:gd name="T4" fmla="*/ 9 w 10"/>
                      <a:gd name="T5" fmla="*/ 16 h 19"/>
                      <a:gd name="T6" fmla="*/ 10 w 10"/>
                      <a:gd name="T7" fmla="*/ 9 h 19"/>
                      <a:gd name="T8" fmla="*/ 4 w 10"/>
                      <a:gd name="T9" fmla="*/ 3 h 19"/>
                      <a:gd name="T10" fmla="*/ 3 w 10"/>
                      <a:gd name="T11" fmla="*/ 9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0" h="19">
                        <a:moveTo>
                          <a:pt x="3" y="9"/>
                        </a:moveTo>
                        <a:cubicBezTo>
                          <a:pt x="3" y="11"/>
                          <a:pt x="3" y="15"/>
                          <a:pt x="5" y="16"/>
                        </a:cubicBezTo>
                        <a:cubicBezTo>
                          <a:pt x="6" y="18"/>
                          <a:pt x="8" y="19"/>
                          <a:pt x="9" y="16"/>
                        </a:cubicBezTo>
                        <a:cubicBezTo>
                          <a:pt x="10" y="13"/>
                          <a:pt x="10" y="13"/>
                          <a:pt x="10" y="9"/>
                        </a:cubicBezTo>
                        <a:cubicBezTo>
                          <a:pt x="9" y="4"/>
                          <a:pt x="8" y="0"/>
                          <a:pt x="4" y="3"/>
                        </a:cubicBezTo>
                        <a:cubicBezTo>
                          <a:pt x="0" y="6"/>
                          <a:pt x="1" y="6"/>
                          <a:pt x="3" y="9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4" name="Freeform 494">
                    <a:extLst>
                      <a:ext uri="{FF2B5EF4-FFF2-40B4-BE49-F238E27FC236}">
                        <a16:creationId xmlns:a16="http://schemas.microsoft.com/office/drawing/2014/main" id="{64382A0F-CA08-54F9-2632-9720A812D62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22650" y="3081339"/>
                    <a:ext cx="12700" cy="14288"/>
                  </a:xfrm>
                  <a:custGeom>
                    <a:avLst/>
                    <a:gdLst>
                      <a:gd name="T0" fmla="*/ 3 w 11"/>
                      <a:gd name="T1" fmla="*/ 3 h 11"/>
                      <a:gd name="T2" fmla="*/ 2 w 11"/>
                      <a:gd name="T3" fmla="*/ 7 h 11"/>
                      <a:gd name="T4" fmla="*/ 5 w 11"/>
                      <a:gd name="T5" fmla="*/ 10 h 11"/>
                      <a:gd name="T6" fmla="*/ 9 w 11"/>
                      <a:gd name="T7" fmla="*/ 8 h 11"/>
                      <a:gd name="T8" fmla="*/ 10 w 11"/>
                      <a:gd name="T9" fmla="*/ 3 h 11"/>
                      <a:gd name="T10" fmla="*/ 6 w 11"/>
                      <a:gd name="T11" fmla="*/ 0 h 11"/>
                      <a:gd name="T12" fmla="*/ 3 w 11"/>
                      <a:gd name="T13" fmla="*/ 3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" h="11">
                        <a:moveTo>
                          <a:pt x="3" y="3"/>
                        </a:moveTo>
                        <a:cubicBezTo>
                          <a:pt x="2" y="6"/>
                          <a:pt x="0" y="6"/>
                          <a:pt x="2" y="7"/>
                        </a:cubicBezTo>
                        <a:cubicBezTo>
                          <a:pt x="4" y="8"/>
                          <a:pt x="3" y="11"/>
                          <a:pt x="5" y="10"/>
                        </a:cubicBezTo>
                        <a:cubicBezTo>
                          <a:pt x="8" y="9"/>
                          <a:pt x="8" y="11"/>
                          <a:pt x="9" y="8"/>
                        </a:cubicBezTo>
                        <a:cubicBezTo>
                          <a:pt x="10" y="5"/>
                          <a:pt x="11" y="6"/>
                          <a:pt x="10" y="3"/>
                        </a:cubicBezTo>
                        <a:cubicBezTo>
                          <a:pt x="8" y="1"/>
                          <a:pt x="7" y="1"/>
                          <a:pt x="6" y="0"/>
                        </a:cubicBezTo>
                        <a:cubicBezTo>
                          <a:pt x="5" y="0"/>
                          <a:pt x="1" y="2"/>
                          <a:pt x="3" y="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15" name="Freeform 495">
                    <a:extLst>
                      <a:ext uri="{FF2B5EF4-FFF2-40B4-BE49-F238E27FC236}">
                        <a16:creationId xmlns:a16="http://schemas.microsoft.com/office/drawing/2014/main" id="{F260FDAA-DA70-BD3F-1B83-29D3524A70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02013" y="3094039"/>
                    <a:ext cx="9525" cy="14288"/>
                  </a:xfrm>
                  <a:custGeom>
                    <a:avLst/>
                    <a:gdLst>
                      <a:gd name="T0" fmla="*/ 2 w 8"/>
                      <a:gd name="T1" fmla="*/ 3 h 13"/>
                      <a:gd name="T2" fmla="*/ 2 w 8"/>
                      <a:gd name="T3" fmla="*/ 7 h 13"/>
                      <a:gd name="T4" fmla="*/ 5 w 8"/>
                      <a:gd name="T5" fmla="*/ 11 h 13"/>
                      <a:gd name="T6" fmla="*/ 7 w 8"/>
                      <a:gd name="T7" fmla="*/ 7 h 13"/>
                      <a:gd name="T8" fmla="*/ 7 w 8"/>
                      <a:gd name="T9" fmla="*/ 0 h 13"/>
                      <a:gd name="T10" fmla="*/ 2 w 8"/>
                      <a:gd name="T11" fmla="*/ 3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8" h="13">
                        <a:moveTo>
                          <a:pt x="2" y="3"/>
                        </a:moveTo>
                        <a:cubicBezTo>
                          <a:pt x="2" y="5"/>
                          <a:pt x="0" y="4"/>
                          <a:pt x="2" y="7"/>
                        </a:cubicBezTo>
                        <a:cubicBezTo>
                          <a:pt x="3" y="11"/>
                          <a:pt x="4" y="13"/>
                          <a:pt x="5" y="11"/>
                        </a:cubicBezTo>
                        <a:cubicBezTo>
                          <a:pt x="7" y="9"/>
                          <a:pt x="6" y="11"/>
                          <a:pt x="7" y="7"/>
                        </a:cubicBezTo>
                        <a:cubicBezTo>
                          <a:pt x="8" y="4"/>
                          <a:pt x="8" y="0"/>
                          <a:pt x="7" y="0"/>
                        </a:cubicBezTo>
                        <a:cubicBezTo>
                          <a:pt x="5" y="1"/>
                          <a:pt x="0" y="1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205" name="Gruppieren 204">
                  <a:extLst>
                    <a:ext uri="{FF2B5EF4-FFF2-40B4-BE49-F238E27FC236}">
                      <a16:creationId xmlns:a16="http://schemas.microsoft.com/office/drawing/2014/main" id="{8C48FA36-6EB1-7F70-39B5-F98410105DF5}"/>
                    </a:ext>
                  </a:extLst>
                </p:cNvPr>
                <p:cNvGrpSpPr/>
                <p:nvPr/>
              </p:nvGrpSpPr>
              <p:grpSpPr>
                <a:xfrm>
                  <a:off x="3973301" y="2698887"/>
                  <a:ext cx="88986" cy="47625"/>
                  <a:chOff x="3960813" y="2693988"/>
                  <a:chExt cx="90488" cy="47625"/>
                </a:xfrm>
                <a:grpFill/>
              </p:grpSpPr>
              <p:sp>
                <p:nvSpPr>
                  <p:cNvPr id="207" name="Freeform 761">
                    <a:extLst>
                      <a:ext uri="{FF2B5EF4-FFF2-40B4-BE49-F238E27FC236}">
                        <a16:creationId xmlns:a16="http://schemas.microsoft.com/office/drawing/2014/main" id="{10A1A885-A3F4-CB94-EA67-A124406D5A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92563" y="2698751"/>
                    <a:ext cx="36513" cy="23813"/>
                  </a:xfrm>
                  <a:custGeom>
                    <a:avLst/>
                    <a:gdLst>
                      <a:gd name="T0" fmla="*/ 10 w 31"/>
                      <a:gd name="T1" fmla="*/ 4 h 20"/>
                      <a:gd name="T2" fmla="*/ 5 w 31"/>
                      <a:gd name="T3" fmla="*/ 7 h 20"/>
                      <a:gd name="T4" fmla="*/ 3 w 31"/>
                      <a:gd name="T5" fmla="*/ 11 h 20"/>
                      <a:gd name="T6" fmla="*/ 8 w 31"/>
                      <a:gd name="T7" fmla="*/ 14 h 20"/>
                      <a:gd name="T8" fmla="*/ 12 w 31"/>
                      <a:gd name="T9" fmla="*/ 14 h 20"/>
                      <a:gd name="T10" fmla="*/ 15 w 31"/>
                      <a:gd name="T11" fmla="*/ 17 h 20"/>
                      <a:gd name="T12" fmla="*/ 23 w 31"/>
                      <a:gd name="T13" fmla="*/ 17 h 20"/>
                      <a:gd name="T14" fmla="*/ 26 w 31"/>
                      <a:gd name="T15" fmla="*/ 12 h 20"/>
                      <a:gd name="T16" fmla="*/ 29 w 31"/>
                      <a:gd name="T17" fmla="*/ 8 h 20"/>
                      <a:gd name="T18" fmla="*/ 23 w 31"/>
                      <a:gd name="T19" fmla="*/ 5 h 20"/>
                      <a:gd name="T20" fmla="*/ 21 w 31"/>
                      <a:gd name="T21" fmla="*/ 2 h 20"/>
                      <a:gd name="T22" fmla="*/ 16 w 31"/>
                      <a:gd name="T23" fmla="*/ 1 h 20"/>
                      <a:gd name="T24" fmla="*/ 12 w 31"/>
                      <a:gd name="T25" fmla="*/ 3 h 20"/>
                      <a:gd name="T26" fmla="*/ 10 w 31"/>
                      <a:gd name="T27" fmla="*/ 4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31" h="20">
                        <a:moveTo>
                          <a:pt x="10" y="4"/>
                        </a:moveTo>
                        <a:cubicBezTo>
                          <a:pt x="7" y="5"/>
                          <a:pt x="7" y="5"/>
                          <a:pt x="5" y="7"/>
                        </a:cubicBezTo>
                        <a:cubicBezTo>
                          <a:pt x="3" y="8"/>
                          <a:pt x="0" y="9"/>
                          <a:pt x="3" y="11"/>
                        </a:cubicBezTo>
                        <a:cubicBezTo>
                          <a:pt x="5" y="14"/>
                          <a:pt x="6" y="14"/>
                          <a:pt x="8" y="14"/>
                        </a:cubicBezTo>
                        <a:cubicBezTo>
                          <a:pt x="11" y="13"/>
                          <a:pt x="12" y="13"/>
                          <a:pt x="12" y="14"/>
                        </a:cubicBezTo>
                        <a:cubicBezTo>
                          <a:pt x="12" y="15"/>
                          <a:pt x="9" y="17"/>
                          <a:pt x="15" y="17"/>
                        </a:cubicBezTo>
                        <a:cubicBezTo>
                          <a:pt x="21" y="17"/>
                          <a:pt x="21" y="20"/>
                          <a:pt x="23" y="17"/>
                        </a:cubicBezTo>
                        <a:cubicBezTo>
                          <a:pt x="26" y="14"/>
                          <a:pt x="23" y="14"/>
                          <a:pt x="26" y="12"/>
                        </a:cubicBezTo>
                        <a:cubicBezTo>
                          <a:pt x="29" y="10"/>
                          <a:pt x="31" y="9"/>
                          <a:pt x="29" y="8"/>
                        </a:cubicBezTo>
                        <a:cubicBezTo>
                          <a:pt x="26" y="6"/>
                          <a:pt x="25" y="6"/>
                          <a:pt x="23" y="5"/>
                        </a:cubicBezTo>
                        <a:cubicBezTo>
                          <a:pt x="22" y="4"/>
                          <a:pt x="22" y="4"/>
                          <a:pt x="21" y="2"/>
                        </a:cubicBezTo>
                        <a:cubicBezTo>
                          <a:pt x="20" y="0"/>
                          <a:pt x="17" y="0"/>
                          <a:pt x="16" y="1"/>
                        </a:cubicBezTo>
                        <a:cubicBezTo>
                          <a:pt x="14" y="1"/>
                          <a:pt x="12" y="2"/>
                          <a:pt x="12" y="3"/>
                        </a:cubicBezTo>
                        <a:cubicBezTo>
                          <a:pt x="11" y="3"/>
                          <a:pt x="9" y="2"/>
                          <a:pt x="10" y="4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8" name="Freeform 762">
                    <a:extLst>
                      <a:ext uri="{FF2B5EF4-FFF2-40B4-BE49-F238E27FC236}">
                        <a16:creationId xmlns:a16="http://schemas.microsoft.com/office/drawing/2014/main" id="{6270A8C2-8F53-BC9E-AB7A-C13631F3137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60813" y="2722563"/>
                    <a:ext cx="17463" cy="19050"/>
                  </a:xfrm>
                  <a:custGeom>
                    <a:avLst/>
                    <a:gdLst>
                      <a:gd name="T0" fmla="*/ 1 w 15"/>
                      <a:gd name="T1" fmla="*/ 6 h 17"/>
                      <a:gd name="T2" fmla="*/ 4 w 15"/>
                      <a:gd name="T3" fmla="*/ 13 h 17"/>
                      <a:gd name="T4" fmla="*/ 9 w 15"/>
                      <a:gd name="T5" fmla="*/ 14 h 17"/>
                      <a:gd name="T6" fmla="*/ 10 w 15"/>
                      <a:gd name="T7" fmla="*/ 8 h 17"/>
                      <a:gd name="T8" fmla="*/ 11 w 15"/>
                      <a:gd name="T9" fmla="*/ 4 h 17"/>
                      <a:gd name="T10" fmla="*/ 3 w 15"/>
                      <a:gd name="T11" fmla="*/ 1 h 17"/>
                      <a:gd name="T12" fmla="*/ 1 w 15"/>
                      <a:gd name="T13" fmla="*/ 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5" h="17">
                        <a:moveTo>
                          <a:pt x="1" y="6"/>
                        </a:moveTo>
                        <a:cubicBezTo>
                          <a:pt x="1" y="9"/>
                          <a:pt x="4" y="8"/>
                          <a:pt x="4" y="13"/>
                        </a:cubicBezTo>
                        <a:cubicBezTo>
                          <a:pt x="4" y="17"/>
                          <a:pt x="8" y="17"/>
                          <a:pt x="9" y="14"/>
                        </a:cubicBezTo>
                        <a:cubicBezTo>
                          <a:pt x="9" y="11"/>
                          <a:pt x="9" y="10"/>
                          <a:pt x="10" y="8"/>
                        </a:cubicBezTo>
                        <a:cubicBezTo>
                          <a:pt x="11" y="5"/>
                          <a:pt x="15" y="5"/>
                          <a:pt x="11" y="4"/>
                        </a:cubicBezTo>
                        <a:cubicBezTo>
                          <a:pt x="7" y="2"/>
                          <a:pt x="5" y="0"/>
                          <a:pt x="3" y="1"/>
                        </a:cubicBezTo>
                        <a:cubicBezTo>
                          <a:pt x="2" y="3"/>
                          <a:pt x="0" y="5"/>
                          <a:pt x="1" y="6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9" name="Freeform 763">
                    <a:extLst>
                      <a:ext uri="{FF2B5EF4-FFF2-40B4-BE49-F238E27FC236}">
                        <a16:creationId xmlns:a16="http://schemas.microsoft.com/office/drawing/2014/main" id="{4BF806BE-3957-D060-2F90-51B807E3D7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30663" y="2693988"/>
                    <a:ext cx="20638" cy="11113"/>
                  </a:xfrm>
                  <a:custGeom>
                    <a:avLst/>
                    <a:gdLst>
                      <a:gd name="T0" fmla="*/ 4 w 18"/>
                      <a:gd name="T1" fmla="*/ 1 h 9"/>
                      <a:gd name="T2" fmla="*/ 12 w 18"/>
                      <a:gd name="T3" fmla="*/ 2 h 9"/>
                      <a:gd name="T4" fmla="*/ 17 w 18"/>
                      <a:gd name="T5" fmla="*/ 4 h 9"/>
                      <a:gd name="T6" fmla="*/ 15 w 18"/>
                      <a:gd name="T7" fmla="*/ 8 h 9"/>
                      <a:gd name="T8" fmla="*/ 10 w 18"/>
                      <a:gd name="T9" fmla="*/ 8 h 9"/>
                      <a:gd name="T10" fmla="*/ 0 w 18"/>
                      <a:gd name="T11" fmla="*/ 5 h 9"/>
                      <a:gd name="T12" fmla="*/ 4 w 18"/>
                      <a:gd name="T13" fmla="*/ 1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" h="9">
                        <a:moveTo>
                          <a:pt x="4" y="1"/>
                        </a:moveTo>
                        <a:cubicBezTo>
                          <a:pt x="7" y="1"/>
                          <a:pt x="10" y="2"/>
                          <a:pt x="12" y="2"/>
                        </a:cubicBezTo>
                        <a:cubicBezTo>
                          <a:pt x="15" y="3"/>
                          <a:pt x="17" y="2"/>
                          <a:pt x="17" y="4"/>
                        </a:cubicBezTo>
                        <a:cubicBezTo>
                          <a:pt x="16" y="7"/>
                          <a:pt x="18" y="8"/>
                          <a:pt x="15" y="8"/>
                        </a:cubicBezTo>
                        <a:cubicBezTo>
                          <a:pt x="12" y="8"/>
                          <a:pt x="15" y="9"/>
                          <a:pt x="10" y="8"/>
                        </a:cubicBezTo>
                        <a:cubicBezTo>
                          <a:pt x="4" y="7"/>
                          <a:pt x="0" y="6"/>
                          <a:pt x="0" y="5"/>
                        </a:cubicBezTo>
                        <a:cubicBezTo>
                          <a:pt x="1" y="3"/>
                          <a:pt x="2" y="0"/>
                          <a:pt x="4" y="1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206" name="Freeform 764">
                  <a:extLst>
                    <a:ext uri="{FF2B5EF4-FFF2-40B4-BE49-F238E27FC236}">
                      <a16:creationId xmlns:a16="http://schemas.microsoft.com/office/drawing/2014/main" id="{41B08EF5-A9ED-5C29-83DB-82C465B24F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703223" y="2579825"/>
                  <a:ext cx="334085" cy="254000"/>
                </a:xfrm>
                <a:custGeom>
                  <a:avLst/>
                  <a:gdLst>
                    <a:gd name="T0" fmla="*/ 280 w 289"/>
                    <a:gd name="T1" fmla="*/ 57 h 216"/>
                    <a:gd name="T2" fmla="*/ 260 w 289"/>
                    <a:gd name="T3" fmla="*/ 68 h 216"/>
                    <a:gd name="T4" fmla="*/ 235 w 289"/>
                    <a:gd name="T5" fmla="*/ 76 h 216"/>
                    <a:gd name="T6" fmla="*/ 227 w 289"/>
                    <a:gd name="T7" fmla="*/ 88 h 216"/>
                    <a:gd name="T8" fmla="*/ 213 w 289"/>
                    <a:gd name="T9" fmla="*/ 101 h 216"/>
                    <a:gd name="T10" fmla="*/ 200 w 289"/>
                    <a:gd name="T11" fmla="*/ 118 h 216"/>
                    <a:gd name="T12" fmla="*/ 210 w 289"/>
                    <a:gd name="T13" fmla="*/ 141 h 216"/>
                    <a:gd name="T14" fmla="*/ 193 w 289"/>
                    <a:gd name="T15" fmla="*/ 151 h 216"/>
                    <a:gd name="T16" fmla="*/ 188 w 289"/>
                    <a:gd name="T17" fmla="*/ 173 h 216"/>
                    <a:gd name="T18" fmla="*/ 168 w 289"/>
                    <a:gd name="T19" fmla="*/ 179 h 216"/>
                    <a:gd name="T20" fmla="*/ 157 w 289"/>
                    <a:gd name="T21" fmla="*/ 196 h 216"/>
                    <a:gd name="T22" fmla="*/ 136 w 289"/>
                    <a:gd name="T23" fmla="*/ 197 h 216"/>
                    <a:gd name="T24" fmla="*/ 110 w 289"/>
                    <a:gd name="T25" fmla="*/ 198 h 216"/>
                    <a:gd name="T26" fmla="*/ 86 w 289"/>
                    <a:gd name="T27" fmla="*/ 204 h 216"/>
                    <a:gd name="T28" fmla="*/ 72 w 289"/>
                    <a:gd name="T29" fmla="*/ 215 h 216"/>
                    <a:gd name="T30" fmla="*/ 56 w 289"/>
                    <a:gd name="T31" fmla="*/ 202 h 216"/>
                    <a:gd name="T32" fmla="*/ 54 w 289"/>
                    <a:gd name="T33" fmla="*/ 191 h 216"/>
                    <a:gd name="T34" fmla="*/ 34 w 289"/>
                    <a:gd name="T35" fmla="*/ 183 h 216"/>
                    <a:gd name="T36" fmla="*/ 30 w 289"/>
                    <a:gd name="T37" fmla="*/ 177 h 216"/>
                    <a:gd name="T38" fmla="*/ 40 w 289"/>
                    <a:gd name="T39" fmla="*/ 160 h 216"/>
                    <a:gd name="T40" fmla="*/ 36 w 289"/>
                    <a:gd name="T41" fmla="*/ 146 h 216"/>
                    <a:gd name="T42" fmla="*/ 44 w 289"/>
                    <a:gd name="T43" fmla="*/ 131 h 216"/>
                    <a:gd name="T44" fmla="*/ 37 w 289"/>
                    <a:gd name="T45" fmla="*/ 112 h 216"/>
                    <a:gd name="T46" fmla="*/ 51 w 289"/>
                    <a:gd name="T47" fmla="*/ 95 h 216"/>
                    <a:gd name="T48" fmla="*/ 56 w 289"/>
                    <a:gd name="T49" fmla="*/ 73 h 216"/>
                    <a:gd name="T50" fmla="*/ 67 w 289"/>
                    <a:gd name="T51" fmla="*/ 58 h 216"/>
                    <a:gd name="T52" fmla="*/ 56 w 289"/>
                    <a:gd name="T53" fmla="*/ 49 h 216"/>
                    <a:gd name="T54" fmla="*/ 39 w 289"/>
                    <a:gd name="T55" fmla="*/ 53 h 216"/>
                    <a:gd name="T56" fmla="*/ 25 w 289"/>
                    <a:gd name="T57" fmla="*/ 46 h 216"/>
                    <a:gd name="T58" fmla="*/ 13 w 289"/>
                    <a:gd name="T59" fmla="*/ 50 h 216"/>
                    <a:gd name="T60" fmla="*/ 10 w 289"/>
                    <a:gd name="T61" fmla="*/ 43 h 216"/>
                    <a:gd name="T62" fmla="*/ 8 w 289"/>
                    <a:gd name="T63" fmla="*/ 34 h 216"/>
                    <a:gd name="T64" fmla="*/ 3 w 289"/>
                    <a:gd name="T65" fmla="*/ 18 h 216"/>
                    <a:gd name="T66" fmla="*/ 25 w 289"/>
                    <a:gd name="T67" fmla="*/ 11 h 216"/>
                    <a:gd name="T68" fmla="*/ 48 w 289"/>
                    <a:gd name="T69" fmla="*/ 3 h 216"/>
                    <a:gd name="T70" fmla="*/ 72 w 289"/>
                    <a:gd name="T71" fmla="*/ 5 h 216"/>
                    <a:gd name="T72" fmla="*/ 106 w 289"/>
                    <a:gd name="T73" fmla="*/ 8 h 216"/>
                    <a:gd name="T74" fmla="*/ 142 w 289"/>
                    <a:gd name="T75" fmla="*/ 12 h 216"/>
                    <a:gd name="T76" fmla="*/ 166 w 289"/>
                    <a:gd name="T77" fmla="*/ 11 h 216"/>
                    <a:gd name="T78" fmla="*/ 182 w 289"/>
                    <a:gd name="T79" fmla="*/ 16 h 216"/>
                    <a:gd name="T80" fmla="*/ 193 w 289"/>
                    <a:gd name="T81" fmla="*/ 21 h 216"/>
                    <a:gd name="T82" fmla="*/ 213 w 289"/>
                    <a:gd name="T83" fmla="*/ 29 h 216"/>
                    <a:gd name="T84" fmla="*/ 233 w 289"/>
                    <a:gd name="T85" fmla="*/ 26 h 216"/>
                    <a:gd name="T86" fmla="*/ 242 w 289"/>
                    <a:gd name="T87" fmla="*/ 33 h 216"/>
                    <a:gd name="T88" fmla="*/ 252 w 289"/>
                    <a:gd name="T89" fmla="*/ 39 h 216"/>
                    <a:gd name="T90" fmla="*/ 271 w 289"/>
                    <a:gd name="T91" fmla="*/ 39 h 216"/>
                    <a:gd name="T92" fmla="*/ 285 w 289"/>
                    <a:gd name="T93" fmla="*/ 35 h 216"/>
                    <a:gd name="T94" fmla="*/ 283 w 289"/>
                    <a:gd name="T95" fmla="*/ 47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289" h="216">
                      <a:moveTo>
                        <a:pt x="283" y="47"/>
                      </a:moveTo>
                      <a:cubicBezTo>
                        <a:pt x="283" y="53"/>
                        <a:pt x="289" y="55"/>
                        <a:pt x="280" y="57"/>
                      </a:cubicBezTo>
                      <a:cubicBezTo>
                        <a:pt x="272" y="59"/>
                        <a:pt x="276" y="59"/>
                        <a:pt x="271" y="61"/>
                      </a:cubicBezTo>
                      <a:cubicBezTo>
                        <a:pt x="265" y="64"/>
                        <a:pt x="261" y="65"/>
                        <a:pt x="260" y="68"/>
                      </a:cubicBezTo>
                      <a:cubicBezTo>
                        <a:pt x="259" y="71"/>
                        <a:pt x="256" y="72"/>
                        <a:pt x="249" y="72"/>
                      </a:cubicBezTo>
                      <a:cubicBezTo>
                        <a:pt x="242" y="72"/>
                        <a:pt x="239" y="73"/>
                        <a:pt x="235" y="76"/>
                      </a:cubicBezTo>
                      <a:cubicBezTo>
                        <a:pt x="232" y="78"/>
                        <a:pt x="228" y="77"/>
                        <a:pt x="228" y="81"/>
                      </a:cubicBezTo>
                      <a:cubicBezTo>
                        <a:pt x="228" y="84"/>
                        <a:pt x="232" y="85"/>
                        <a:pt x="227" y="88"/>
                      </a:cubicBezTo>
                      <a:cubicBezTo>
                        <a:pt x="222" y="91"/>
                        <a:pt x="220" y="91"/>
                        <a:pt x="218" y="94"/>
                      </a:cubicBezTo>
                      <a:cubicBezTo>
                        <a:pt x="216" y="98"/>
                        <a:pt x="213" y="98"/>
                        <a:pt x="213" y="101"/>
                      </a:cubicBezTo>
                      <a:cubicBezTo>
                        <a:pt x="213" y="104"/>
                        <a:pt x="209" y="103"/>
                        <a:pt x="206" y="107"/>
                      </a:cubicBezTo>
                      <a:cubicBezTo>
                        <a:pt x="204" y="111"/>
                        <a:pt x="200" y="114"/>
                        <a:pt x="200" y="118"/>
                      </a:cubicBezTo>
                      <a:cubicBezTo>
                        <a:pt x="200" y="123"/>
                        <a:pt x="201" y="123"/>
                        <a:pt x="205" y="129"/>
                      </a:cubicBezTo>
                      <a:cubicBezTo>
                        <a:pt x="208" y="135"/>
                        <a:pt x="210" y="137"/>
                        <a:pt x="210" y="141"/>
                      </a:cubicBezTo>
                      <a:cubicBezTo>
                        <a:pt x="210" y="144"/>
                        <a:pt x="211" y="143"/>
                        <a:pt x="206" y="146"/>
                      </a:cubicBezTo>
                      <a:cubicBezTo>
                        <a:pt x="200" y="149"/>
                        <a:pt x="197" y="146"/>
                        <a:pt x="193" y="151"/>
                      </a:cubicBezTo>
                      <a:cubicBezTo>
                        <a:pt x="189" y="157"/>
                        <a:pt x="186" y="160"/>
                        <a:pt x="187" y="164"/>
                      </a:cubicBezTo>
                      <a:cubicBezTo>
                        <a:pt x="189" y="169"/>
                        <a:pt x="196" y="172"/>
                        <a:pt x="188" y="173"/>
                      </a:cubicBezTo>
                      <a:cubicBezTo>
                        <a:pt x="181" y="173"/>
                        <a:pt x="177" y="174"/>
                        <a:pt x="175" y="175"/>
                      </a:cubicBezTo>
                      <a:cubicBezTo>
                        <a:pt x="173" y="176"/>
                        <a:pt x="171" y="175"/>
                        <a:pt x="168" y="179"/>
                      </a:cubicBezTo>
                      <a:cubicBezTo>
                        <a:pt x="164" y="184"/>
                        <a:pt x="161" y="183"/>
                        <a:pt x="160" y="188"/>
                      </a:cubicBezTo>
                      <a:cubicBezTo>
                        <a:pt x="160" y="193"/>
                        <a:pt x="162" y="196"/>
                        <a:pt x="157" y="196"/>
                      </a:cubicBezTo>
                      <a:cubicBezTo>
                        <a:pt x="151" y="196"/>
                        <a:pt x="152" y="190"/>
                        <a:pt x="148" y="195"/>
                      </a:cubicBezTo>
                      <a:cubicBezTo>
                        <a:pt x="143" y="199"/>
                        <a:pt x="140" y="199"/>
                        <a:pt x="136" y="197"/>
                      </a:cubicBezTo>
                      <a:cubicBezTo>
                        <a:pt x="133" y="196"/>
                        <a:pt x="136" y="196"/>
                        <a:pt x="127" y="197"/>
                      </a:cubicBezTo>
                      <a:cubicBezTo>
                        <a:pt x="119" y="197"/>
                        <a:pt x="114" y="197"/>
                        <a:pt x="110" y="198"/>
                      </a:cubicBezTo>
                      <a:cubicBezTo>
                        <a:pt x="106" y="199"/>
                        <a:pt x="100" y="197"/>
                        <a:pt x="97" y="200"/>
                      </a:cubicBezTo>
                      <a:cubicBezTo>
                        <a:pt x="94" y="203"/>
                        <a:pt x="86" y="204"/>
                        <a:pt x="86" y="204"/>
                      </a:cubicBezTo>
                      <a:cubicBezTo>
                        <a:pt x="86" y="204"/>
                        <a:pt x="82" y="206"/>
                        <a:pt x="80" y="208"/>
                      </a:cubicBezTo>
                      <a:cubicBezTo>
                        <a:pt x="78" y="211"/>
                        <a:pt x="78" y="214"/>
                        <a:pt x="72" y="215"/>
                      </a:cubicBezTo>
                      <a:cubicBezTo>
                        <a:pt x="67" y="215"/>
                        <a:pt x="64" y="216"/>
                        <a:pt x="61" y="211"/>
                      </a:cubicBezTo>
                      <a:cubicBezTo>
                        <a:pt x="58" y="206"/>
                        <a:pt x="58" y="205"/>
                        <a:pt x="56" y="202"/>
                      </a:cubicBezTo>
                      <a:cubicBezTo>
                        <a:pt x="54" y="199"/>
                        <a:pt x="54" y="198"/>
                        <a:pt x="54" y="196"/>
                      </a:cubicBezTo>
                      <a:cubicBezTo>
                        <a:pt x="55" y="194"/>
                        <a:pt x="59" y="194"/>
                        <a:pt x="54" y="191"/>
                      </a:cubicBezTo>
                      <a:cubicBezTo>
                        <a:pt x="50" y="188"/>
                        <a:pt x="46" y="185"/>
                        <a:pt x="44" y="184"/>
                      </a:cubicBezTo>
                      <a:cubicBezTo>
                        <a:pt x="43" y="183"/>
                        <a:pt x="39" y="180"/>
                        <a:pt x="34" y="183"/>
                      </a:cubicBezTo>
                      <a:cubicBezTo>
                        <a:pt x="33" y="183"/>
                        <a:pt x="33" y="183"/>
                        <a:pt x="33" y="183"/>
                      </a:cubicBezTo>
                      <a:cubicBezTo>
                        <a:pt x="32" y="182"/>
                        <a:pt x="30" y="181"/>
                        <a:pt x="30" y="177"/>
                      </a:cubicBezTo>
                      <a:cubicBezTo>
                        <a:pt x="30" y="171"/>
                        <a:pt x="25" y="171"/>
                        <a:pt x="30" y="168"/>
                      </a:cubicBezTo>
                      <a:cubicBezTo>
                        <a:pt x="36" y="165"/>
                        <a:pt x="38" y="164"/>
                        <a:pt x="40" y="160"/>
                      </a:cubicBezTo>
                      <a:cubicBezTo>
                        <a:pt x="41" y="157"/>
                        <a:pt x="47" y="156"/>
                        <a:pt x="42" y="154"/>
                      </a:cubicBezTo>
                      <a:cubicBezTo>
                        <a:pt x="38" y="151"/>
                        <a:pt x="35" y="151"/>
                        <a:pt x="36" y="146"/>
                      </a:cubicBezTo>
                      <a:cubicBezTo>
                        <a:pt x="36" y="141"/>
                        <a:pt x="33" y="144"/>
                        <a:pt x="37" y="139"/>
                      </a:cubicBezTo>
                      <a:cubicBezTo>
                        <a:pt x="41" y="134"/>
                        <a:pt x="44" y="135"/>
                        <a:pt x="44" y="131"/>
                      </a:cubicBezTo>
                      <a:cubicBezTo>
                        <a:pt x="43" y="126"/>
                        <a:pt x="44" y="123"/>
                        <a:pt x="41" y="120"/>
                      </a:cubicBezTo>
                      <a:cubicBezTo>
                        <a:pt x="39" y="118"/>
                        <a:pt x="28" y="112"/>
                        <a:pt x="37" y="112"/>
                      </a:cubicBezTo>
                      <a:cubicBezTo>
                        <a:pt x="47" y="112"/>
                        <a:pt x="51" y="109"/>
                        <a:pt x="51" y="104"/>
                      </a:cubicBezTo>
                      <a:cubicBezTo>
                        <a:pt x="51" y="99"/>
                        <a:pt x="48" y="99"/>
                        <a:pt x="51" y="95"/>
                      </a:cubicBezTo>
                      <a:cubicBezTo>
                        <a:pt x="53" y="91"/>
                        <a:pt x="51" y="87"/>
                        <a:pt x="51" y="83"/>
                      </a:cubicBezTo>
                      <a:cubicBezTo>
                        <a:pt x="51" y="80"/>
                        <a:pt x="53" y="75"/>
                        <a:pt x="56" y="73"/>
                      </a:cubicBezTo>
                      <a:cubicBezTo>
                        <a:pt x="60" y="71"/>
                        <a:pt x="59" y="68"/>
                        <a:pt x="64" y="66"/>
                      </a:cubicBezTo>
                      <a:cubicBezTo>
                        <a:pt x="68" y="63"/>
                        <a:pt x="70" y="59"/>
                        <a:pt x="67" y="58"/>
                      </a:cubicBezTo>
                      <a:cubicBezTo>
                        <a:pt x="64" y="58"/>
                        <a:pt x="61" y="55"/>
                        <a:pt x="61" y="55"/>
                      </a:cubicBezTo>
                      <a:cubicBezTo>
                        <a:pt x="61" y="55"/>
                        <a:pt x="59" y="50"/>
                        <a:pt x="56" y="49"/>
                      </a:cubicBezTo>
                      <a:cubicBezTo>
                        <a:pt x="53" y="49"/>
                        <a:pt x="47" y="47"/>
                        <a:pt x="47" y="49"/>
                      </a:cubicBezTo>
                      <a:cubicBezTo>
                        <a:pt x="46" y="52"/>
                        <a:pt x="46" y="53"/>
                        <a:pt x="39" y="53"/>
                      </a:cubicBezTo>
                      <a:cubicBezTo>
                        <a:pt x="31" y="53"/>
                        <a:pt x="21" y="55"/>
                        <a:pt x="24" y="53"/>
                      </a:cubicBezTo>
                      <a:cubicBezTo>
                        <a:pt x="26" y="50"/>
                        <a:pt x="27" y="46"/>
                        <a:pt x="25" y="46"/>
                      </a:cubicBezTo>
                      <a:cubicBezTo>
                        <a:pt x="22" y="46"/>
                        <a:pt x="21" y="46"/>
                        <a:pt x="19" y="47"/>
                      </a:cubicBezTo>
                      <a:cubicBezTo>
                        <a:pt x="17" y="48"/>
                        <a:pt x="14" y="48"/>
                        <a:pt x="13" y="50"/>
                      </a:cubicBezTo>
                      <a:cubicBezTo>
                        <a:pt x="12" y="50"/>
                        <a:pt x="10" y="51"/>
                        <a:pt x="8" y="51"/>
                      </a:cubicBezTo>
                      <a:cubicBezTo>
                        <a:pt x="8" y="46"/>
                        <a:pt x="7" y="44"/>
                        <a:pt x="10" y="43"/>
                      </a:cubicBezTo>
                      <a:cubicBezTo>
                        <a:pt x="13" y="41"/>
                        <a:pt x="18" y="41"/>
                        <a:pt x="15" y="39"/>
                      </a:cubicBezTo>
                      <a:cubicBezTo>
                        <a:pt x="12" y="37"/>
                        <a:pt x="10" y="37"/>
                        <a:pt x="8" y="34"/>
                      </a:cubicBezTo>
                      <a:cubicBezTo>
                        <a:pt x="6" y="32"/>
                        <a:pt x="8" y="35"/>
                        <a:pt x="5" y="29"/>
                      </a:cubicBezTo>
                      <a:cubicBezTo>
                        <a:pt x="2" y="23"/>
                        <a:pt x="0" y="21"/>
                        <a:pt x="3" y="18"/>
                      </a:cubicBezTo>
                      <a:cubicBezTo>
                        <a:pt x="7" y="16"/>
                        <a:pt x="6" y="11"/>
                        <a:pt x="12" y="11"/>
                      </a:cubicBezTo>
                      <a:cubicBezTo>
                        <a:pt x="18" y="11"/>
                        <a:pt x="24" y="19"/>
                        <a:pt x="25" y="11"/>
                      </a:cubicBezTo>
                      <a:cubicBezTo>
                        <a:pt x="27" y="3"/>
                        <a:pt x="25" y="1"/>
                        <a:pt x="33" y="1"/>
                      </a:cubicBezTo>
                      <a:cubicBezTo>
                        <a:pt x="40" y="0"/>
                        <a:pt x="43" y="2"/>
                        <a:pt x="48" y="3"/>
                      </a:cubicBezTo>
                      <a:cubicBezTo>
                        <a:pt x="53" y="5"/>
                        <a:pt x="51" y="6"/>
                        <a:pt x="59" y="6"/>
                      </a:cubicBezTo>
                      <a:cubicBezTo>
                        <a:pt x="66" y="5"/>
                        <a:pt x="64" y="5"/>
                        <a:pt x="72" y="5"/>
                      </a:cubicBezTo>
                      <a:cubicBezTo>
                        <a:pt x="79" y="6"/>
                        <a:pt x="71" y="3"/>
                        <a:pt x="84" y="5"/>
                      </a:cubicBezTo>
                      <a:cubicBezTo>
                        <a:pt x="97" y="7"/>
                        <a:pt x="94" y="5"/>
                        <a:pt x="106" y="8"/>
                      </a:cubicBezTo>
                      <a:cubicBezTo>
                        <a:pt x="118" y="11"/>
                        <a:pt x="115" y="10"/>
                        <a:pt x="126" y="9"/>
                      </a:cubicBezTo>
                      <a:cubicBezTo>
                        <a:pt x="137" y="8"/>
                        <a:pt x="136" y="12"/>
                        <a:pt x="142" y="12"/>
                      </a:cubicBezTo>
                      <a:cubicBezTo>
                        <a:pt x="148" y="12"/>
                        <a:pt x="147" y="8"/>
                        <a:pt x="154" y="9"/>
                      </a:cubicBezTo>
                      <a:cubicBezTo>
                        <a:pt x="161" y="11"/>
                        <a:pt x="158" y="13"/>
                        <a:pt x="166" y="11"/>
                      </a:cubicBezTo>
                      <a:cubicBezTo>
                        <a:pt x="167" y="12"/>
                        <a:pt x="168" y="13"/>
                        <a:pt x="173" y="13"/>
                      </a:cubicBezTo>
                      <a:cubicBezTo>
                        <a:pt x="181" y="15"/>
                        <a:pt x="182" y="13"/>
                        <a:pt x="182" y="16"/>
                      </a:cubicBezTo>
                      <a:cubicBezTo>
                        <a:pt x="182" y="19"/>
                        <a:pt x="182" y="18"/>
                        <a:pt x="186" y="19"/>
                      </a:cubicBezTo>
                      <a:cubicBezTo>
                        <a:pt x="190" y="21"/>
                        <a:pt x="184" y="16"/>
                        <a:pt x="193" y="21"/>
                      </a:cubicBezTo>
                      <a:cubicBezTo>
                        <a:pt x="201" y="26"/>
                        <a:pt x="200" y="24"/>
                        <a:pt x="204" y="26"/>
                      </a:cubicBezTo>
                      <a:cubicBezTo>
                        <a:pt x="207" y="29"/>
                        <a:pt x="210" y="29"/>
                        <a:pt x="213" y="29"/>
                      </a:cubicBezTo>
                      <a:cubicBezTo>
                        <a:pt x="216" y="29"/>
                        <a:pt x="225" y="29"/>
                        <a:pt x="226" y="29"/>
                      </a:cubicBezTo>
                      <a:cubicBezTo>
                        <a:pt x="228" y="30"/>
                        <a:pt x="231" y="24"/>
                        <a:pt x="233" y="26"/>
                      </a:cubicBezTo>
                      <a:cubicBezTo>
                        <a:pt x="234" y="27"/>
                        <a:pt x="239" y="29"/>
                        <a:pt x="243" y="32"/>
                      </a:cubicBezTo>
                      <a:cubicBezTo>
                        <a:pt x="242" y="32"/>
                        <a:pt x="242" y="32"/>
                        <a:pt x="242" y="33"/>
                      </a:cubicBezTo>
                      <a:cubicBezTo>
                        <a:pt x="241" y="34"/>
                        <a:pt x="242" y="35"/>
                        <a:pt x="243" y="37"/>
                      </a:cubicBezTo>
                      <a:cubicBezTo>
                        <a:pt x="244" y="39"/>
                        <a:pt x="250" y="39"/>
                        <a:pt x="252" y="39"/>
                      </a:cubicBezTo>
                      <a:cubicBezTo>
                        <a:pt x="254" y="39"/>
                        <a:pt x="254" y="37"/>
                        <a:pt x="254" y="36"/>
                      </a:cubicBezTo>
                      <a:cubicBezTo>
                        <a:pt x="264" y="39"/>
                        <a:pt x="267" y="39"/>
                        <a:pt x="271" y="39"/>
                      </a:cubicBezTo>
                      <a:cubicBezTo>
                        <a:pt x="276" y="38"/>
                        <a:pt x="279" y="37"/>
                        <a:pt x="281" y="37"/>
                      </a:cubicBezTo>
                      <a:cubicBezTo>
                        <a:pt x="282" y="37"/>
                        <a:pt x="283" y="36"/>
                        <a:pt x="285" y="35"/>
                      </a:cubicBezTo>
                      <a:cubicBezTo>
                        <a:pt x="286" y="37"/>
                        <a:pt x="286" y="39"/>
                        <a:pt x="286" y="40"/>
                      </a:cubicBezTo>
                      <a:cubicBezTo>
                        <a:pt x="286" y="43"/>
                        <a:pt x="283" y="42"/>
                        <a:pt x="283" y="47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0" name="Freeform 765">
                <a:extLst>
                  <a:ext uri="{FF2B5EF4-FFF2-40B4-BE49-F238E27FC236}">
                    <a16:creationId xmlns:a16="http://schemas.microsoft.com/office/drawing/2014/main" id="{244BE4C3-2AEA-FFDB-5A1F-423625D9F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4489" y="2633800"/>
                <a:ext cx="99913" cy="171450"/>
              </a:xfrm>
              <a:custGeom>
                <a:avLst/>
                <a:gdLst>
                  <a:gd name="T0" fmla="*/ 80 w 86"/>
                  <a:gd name="T1" fmla="*/ 20 h 146"/>
                  <a:gd name="T2" fmla="*/ 72 w 86"/>
                  <a:gd name="T3" fmla="*/ 27 h 146"/>
                  <a:gd name="T4" fmla="*/ 67 w 86"/>
                  <a:gd name="T5" fmla="*/ 37 h 146"/>
                  <a:gd name="T6" fmla="*/ 67 w 86"/>
                  <a:gd name="T7" fmla="*/ 49 h 146"/>
                  <a:gd name="T8" fmla="*/ 67 w 86"/>
                  <a:gd name="T9" fmla="*/ 58 h 146"/>
                  <a:gd name="T10" fmla="*/ 53 w 86"/>
                  <a:gd name="T11" fmla="*/ 66 h 146"/>
                  <a:gd name="T12" fmla="*/ 57 w 86"/>
                  <a:gd name="T13" fmla="*/ 74 h 146"/>
                  <a:gd name="T14" fmla="*/ 60 w 86"/>
                  <a:gd name="T15" fmla="*/ 85 h 146"/>
                  <a:gd name="T16" fmla="*/ 53 w 86"/>
                  <a:gd name="T17" fmla="*/ 93 h 146"/>
                  <a:gd name="T18" fmla="*/ 52 w 86"/>
                  <a:gd name="T19" fmla="*/ 100 h 146"/>
                  <a:gd name="T20" fmla="*/ 58 w 86"/>
                  <a:gd name="T21" fmla="*/ 108 h 146"/>
                  <a:gd name="T22" fmla="*/ 56 w 86"/>
                  <a:gd name="T23" fmla="*/ 114 h 146"/>
                  <a:gd name="T24" fmla="*/ 46 w 86"/>
                  <a:gd name="T25" fmla="*/ 122 h 146"/>
                  <a:gd name="T26" fmla="*/ 46 w 86"/>
                  <a:gd name="T27" fmla="*/ 131 h 146"/>
                  <a:gd name="T28" fmla="*/ 49 w 86"/>
                  <a:gd name="T29" fmla="*/ 137 h 146"/>
                  <a:gd name="T30" fmla="*/ 41 w 86"/>
                  <a:gd name="T31" fmla="*/ 141 h 146"/>
                  <a:gd name="T32" fmla="*/ 34 w 86"/>
                  <a:gd name="T33" fmla="*/ 143 h 146"/>
                  <a:gd name="T34" fmla="*/ 22 w 86"/>
                  <a:gd name="T35" fmla="*/ 138 h 146"/>
                  <a:gd name="T36" fmla="*/ 11 w 86"/>
                  <a:gd name="T37" fmla="*/ 142 h 146"/>
                  <a:gd name="T38" fmla="*/ 11 w 86"/>
                  <a:gd name="T39" fmla="*/ 133 h 146"/>
                  <a:gd name="T40" fmla="*/ 19 w 86"/>
                  <a:gd name="T41" fmla="*/ 117 h 146"/>
                  <a:gd name="T42" fmla="*/ 19 w 86"/>
                  <a:gd name="T43" fmla="*/ 106 h 146"/>
                  <a:gd name="T44" fmla="*/ 16 w 86"/>
                  <a:gd name="T45" fmla="*/ 101 h 146"/>
                  <a:gd name="T46" fmla="*/ 7 w 86"/>
                  <a:gd name="T47" fmla="*/ 102 h 146"/>
                  <a:gd name="T48" fmla="*/ 12 w 86"/>
                  <a:gd name="T49" fmla="*/ 95 h 146"/>
                  <a:gd name="T50" fmla="*/ 11 w 86"/>
                  <a:gd name="T51" fmla="*/ 90 h 146"/>
                  <a:gd name="T52" fmla="*/ 3 w 86"/>
                  <a:gd name="T53" fmla="*/ 94 h 146"/>
                  <a:gd name="T54" fmla="*/ 4 w 86"/>
                  <a:gd name="T55" fmla="*/ 83 h 146"/>
                  <a:gd name="T56" fmla="*/ 14 w 86"/>
                  <a:gd name="T57" fmla="*/ 70 h 146"/>
                  <a:gd name="T58" fmla="*/ 20 w 86"/>
                  <a:gd name="T59" fmla="*/ 57 h 146"/>
                  <a:gd name="T60" fmla="*/ 24 w 86"/>
                  <a:gd name="T61" fmla="*/ 39 h 146"/>
                  <a:gd name="T62" fmla="*/ 25 w 86"/>
                  <a:gd name="T63" fmla="*/ 23 h 146"/>
                  <a:gd name="T64" fmla="*/ 22 w 86"/>
                  <a:gd name="T65" fmla="*/ 12 h 146"/>
                  <a:gd name="T66" fmla="*/ 24 w 86"/>
                  <a:gd name="T67" fmla="*/ 6 h 146"/>
                  <a:gd name="T68" fmla="*/ 24 w 86"/>
                  <a:gd name="T69" fmla="*/ 5 h 146"/>
                  <a:gd name="T70" fmla="*/ 29 w 86"/>
                  <a:gd name="T71" fmla="*/ 4 h 146"/>
                  <a:gd name="T72" fmla="*/ 35 w 86"/>
                  <a:gd name="T73" fmla="*/ 1 h 146"/>
                  <a:gd name="T74" fmla="*/ 41 w 86"/>
                  <a:gd name="T75" fmla="*/ 0 h 146"/>
                  <a:gd name="T76" fmla="*/ 40 w 86"/>
                  <a:gd name="T77" fmla="*/ 7 h 146"/>
                  <a:gd name="T78" fmla="*/ 55 w 86"/>
                  <a:gd name="T79" fmla="*/ 7 h 146"/>
                  <a:gd name="T80" fmla="*/ 63 w 86"/>
                  <a:gd name="T81" fmla="*/ 3 h 146"/>
                  <a:gd name="T82" fmla="*/ 72 w 86"/>
                  <a:gd name="T83" fmla="*/ 3 h 146"/>
                  <a:gd name="T84" fmla="*/ 77 w 86"/>
                  <a:gd name="T85" fmla="*/ 9 h 146"/>
                  <a:gd name="T86" fmla="*/ 83 w 86"/>
                  <a:gd name="T87" fmla="*/ 12 h 146"/>
                  <a:gd name="T88" fmla="*/ 80 w 86"/>
                  <a:gd name="T89" fmla="*/ 2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6" h="146">
                    <a:moveTo>
                      <a:pt x="80" y="20"/>
                    </a:moveTo>
                    <a:cubicBezTo>
                      <a:pt x="75" y="22"/>
                      <a:pt x="76" y="25"/>
                      <a:pt x="72" y="27"/>
                    </a:cubicBezTo>
                    <a:cubicBezTo>
                      <a:pt x="69" y="29"/>
                      <a:pt x="67" y="34"/>
                      <a:pt x="67" y="37"/>
                    </a:cubicBezTo>
                    <a:cubicBezTo>
                      <a:pt x="67" y="41"/>
                      <a:pt x="69" y="45"/>
                      <a:pt x="67" y="49"/>
                    </a:cubicBezTo>
                    <a:cubicBezTo>
                      <a:pt x="64" y="53"/>
                      <a:pt x="67" y="53"/>
                      <a:pt x="67" y="58"/>
                    </a:cubicBezTo>
                    <a:cubicBezTo>
                      <a:pt x="67" y="63"/>
                      <a:pt x="63" y="66"/>
                      <a:pt x="53" y="66"/>
                    </a:cubicBezTo>
                    <a:cubicBezTo>
                      <a:pt x="44" y="66"/>
                      <a:pt x="55" y="72"/>
                      <a:pt x="57" y="74"/>
                    </a:cubicBezTo>
                    <a:cubicBezTo>
                      <a:pt x="60" y="77"/>
                      <a:pt x="59" y="80"/>
                      <a:pt x="60" y="85"/>
                    </a:cubicBezTo>
                    <a:cubicBezTo>
                      <a:pt x="60" y="89"/>
                      <a:pt x="57" y="88"/>
                      <a:pt x="53" y="93"/>
                    </a:cubicBezTo>
                    <a:cubicBezTo>
                      <a:pt x="49" y="98"/>
                      <a:pt x="52" y="95"/>
                      <a:pt x="52" y="100"/>
                    </a:cubicBezTo>
                    <a:cubicBezTo>
                      <a:pt x="51" y="105"/>
                      <a:pt x="54" y="105"/>
                      <a:pt x="58" y="108"/>
                    </a:cubicBezTo>
                    <a:cubicBezTo>
                      <a:pt x="63" y="110"/>
                      <a:pt x="57" y="111"/>
                      <a:pt x="56" y="114"/>
                    </a:cubicBezTo>
                    <a:cubicBezTo>
                      <a:pt x="54" y="118"/>
                      <a:pt x="52" y="119"/>
                      <a:pt x="46" y="122"/>
                    </a:cubicBezTo>
                    <a:cubicBezTo>
                      <a:pt x="41" y="125"/>
                      <a:pt x="46" y="125"/>
                      <a:pt x="46" y="131"/>
                    </a:cubicBezTo>
                    <a:cubicBezTo>
                      <a:pt x="46" y="135"/>
                      <a:pt x="48" y="136"/>
                      <a:pt x="49" y="137"/>
                    </a:cubicBezTo>
                    <a:cubicBezTo>
                      <a:pt x="45" y="140"/>
                      <a:pt x="54" y="144"/>
                      <a:pt x="41" y="141"/>
                    </a:cubicBezTo>
                    <a:cubicBezTo>
                      <a:pt x="28" y="139"/>
                      <a:pt x="39" y="143"/>
                      <a:pt x="34" y="143"/>
                    </a:cubicBezTo>
                    <a:cubicBezTo>
                      <a:pt x="28" y="142"/>
                      <a:pt x="27" y="138"/>
                      <a:pt x="22" y="138"/>
                    </a:cubicBezTo>
                    <a:cubicBezTo>
                      <a:pt x="16" y="138"/>
                      <a:pt x="12" y="146"/>
                      <a:pt x="11" y="142"/>
                    </a:cubicBezTo>
                    <a:cubicBezTo>
                      <a:pt x="10" y="139"/>
                      <a:pt x="8" y="140"/>
                      <a:pt x="11" y="133"/>
                    </a:cubicBezTo>
                    <a:cubicBezTo>
                      <a:pt x="14" y="126"/>
                      <a:pt x="21" y="124"/>
                      <a:pt x="19" y="117"/>
                    </a:cubicBezTo>
                    <a:cubicBezTo>
                      <a:pt x="17" y="111"/>
                      <a:pt x="17" y="109"/>
                      <a:pt x="19" y="106"/>
                    </a:cubicBezTo>
                    <a:cubicBezTo>
                      <a:pt x="20" y="103"/>
                      <a:pt x="20" y="98"/>
                      <a:pt x="16" y="101"/>
                    </a:cubicBezTo>
                    <a:cubicBezTo>
                      <a:pt x="12" y="104"/>
                      <a:pt x="7" y="105"/>
                      <a:pt x="7" y="102"/>
                    </a:cubicBezTo>
                    <a:cubicBezTo>
                      <a:pt x="7" y="100"/>
                      <a:pt x="8" y="97"/>
                      <a:pt x="12" y="95"/>
                    </a:cubicBezTo>
                    <a:cubicBezTo>
                      <a:pt x="16" y="93"/>
                      <a:pt x="15" y="88"/>
                      <a:pt x="11" y="90"/>
                    </a:cubicBezTo>
                    <a:cubicBezTo>
                      <a:pt x="8" y="93"/>
                      <a:pt x="5" y="100"/>
                      <a:pt x="3" y="94"/>
                    </a:cubicBezTo>
                    <a:cubicBezTo>
                      <a:pt x="1" y="89"/>
                      <a:pt x="0" y="88"/>
                      <a:pt x="4" y="83"/>
                    </a:cubicBezTo>
                    <a:cubicBezTo>
                      <a:pt x="8" y="78"/>
                      <a:pt x="11" y="75"/>
                      <a:pt x="14" y="70"/>
                    </a:cubicBezTo>
                    <a:cubicBezTo>
                      <a:pt x="16" y="65"/>
                      <a:pt x="14" y="66"/>
                      <a:pt x="20" y="57"/>
                    </a:cubicBezTo>
                    <a:cubicBezTo>
                      <a:pt x="26" y="47"/>
                      <a:pt x="22" y="44"/>
                      <a:pt x="24" y="39"/>
                    </a:cubicBezTo>
                    <a:cubicBezTo>
                      <a:pt x="26" y="33"/>
                      <a:pt x="26" y="29"/>
                      <a:pt x="25" y="23"/>
                    </a:cubicBezTo>
                    <a:cubicBezTo>
                      <a:pt x="24" y="17"/>
                      <a:pt x="22" y="16"/>
                      <a:pt x="22" y="12"/>
                    </a:cubicBezTo>
                    <a:cubicBezTo>
                      <a:pt x="22" y="12"/>
                      <a:pt x="23" y="6"/>
                      <a:pt x="24" y="6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26" y="5"/>
                      <a:pt x="28" y="4"/>
                      <a:pt x="29" y="4"/>
                    </a:cubicBezTo>
                    <a:cubicBezTo>
                      <a:pt x="30" y="2"/>
                      <a:pt x="33" y="2"/>
                      <a:pt x="35" y="1"/>
                    </a:cubicBezTo>
                    <a:cubicBezTo>
                      <a:pt x="37" y="0"/>
                      <a:pt x="38" y="0"/>
                      <a:pt x="41" y="0"/>
                    </a:cubicBezTo>
                    <a:cubicBezTo>
                      <a:pt x="43" y="0"/>
                      <a:pt x="42" y="4"/>
                      <a:pt x="40" y="7"/>
                    </a:cubicBezTo>
                    <a:cubicBezTo>
                      <a:pt x="37" y="9"/>
                      <a:pt x="47" y="7"/>
                      <a:pt x="55" y="7"/>
                    </a:cubicBezTo>
                    <a:cubicBezTo>
                      <a:pt x="62" y="7"/>
                      <a:pt x="62" y="6"/>
                      <a:pt x="63" y="3"/>
                    </a:cubicBezTo>
                    <a:cubicBezTo>
                      <a:pt x="63" y="1"/>
                      <a:pt x="69" y="3"/>
                      <a:pt x="72" y="3"/>
                    </a:cubicBezTo>
                    <a:cubicBezTo>
                      <a:pt x="75" y="4"/>
                      <a:pt x="77" y="9"/>
                      <a:pt x="77" y="9"/>
                    </a:cubicBezTo>
                    <a:cubicBezTo>
                      <a:pt x="77" y="9"/>
                      <a:pt x="80" y="12"/>
                      <a:pt x="83" y="12"/>
                    </a:cubicBezTo>
                    <a:cubicBezTo>
                      <a:pt x="86" y="13"/>
                      <a:pt x="84" y="17"/>
                      <a:pt x="80" y="20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1" name="Freeform 782">
                <a:extLst>
                  <a:ext uri="{FF2B5EF4-FFF2-40B4-BE49-F238E27FC236}">
                    <a16:creationId xmlns:a16="http://schemas.microsoft.com/office/drawing/2014/main" id="{6B7D9103-CABF-EEF3-1FC8-F7A93DCF59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1306" y="2432187"/>
                <a:ext cx="252905" cy="152400"/>
              </a:xfrm>
              <a:custGeom>
                <a:avLst/>
                <a:gdLst>
                  <a:gd name="T0" fmla="*/ 214 w 218"/>
                  <a:gd name="T1" fmla="*/ 92 h 129"/>
                  <a:gd name="T2" fmla="*/ 206 w 218"/>
                  <a:gd name="T3" fmla="*/ 98 h 129"/>
                  <a:gd name="T4" fmla="*/ 197 w 218"/>
                  <a:gd name="T5" fmla="*/ 95 h 129"/>
                  <a:gd name="T6" fmla="*/ 194 w 218"/>
                  <a:gd name="T7" fmla="*/ 109 h 129"/>
                  <a:gd name="T8" fmla="*/ 195 w 218"/>
                  <a:gd name="T9" fmla="*/ 121 h 129"/>
                  <a:gd name="T10" fmla="*/ 194 w 218"/>
                  <a:gd name="T11" fmla="*/ 127 h 129"/>
                  <a:gd name="T12" fmla="*/ 180 w 218"/>
                  <a:gd name="T13" fmla="*/ 121 h 129"/>
                  <a:gd name="T14" fmla="*/ 165 w 218"/>
                  <a:gd name="T15" fmla="*/ 115 h 129"/>
                  <a:gd name="T16" fmla="*/ 149 w 218"/>
                  <a:gd name="T17" fmla="*/ 116 h 129"/>
                  <a:gd name="T18" fmla="*/ 136 w 218"/>
                  <a:gd name="T19" fmla="*/ 122 h 129"/>
                  <a:gd name="T20" fmla="*/ 124 w 218"/>
                  <a:gd name="T21" fmla="*/ 128 h 129"/>
                  <a:gd name="T22" fmla="*/ 111 w 218"/>
                  <a:gd name="T23" fmla="*/ 126 h 129"/>
                  <a:gd name="T24" fmla="*/ 100 w 218"/>
                  <a:gd name="T25" fmla="*/ 128 h 129"/>
                  <a:gd name="T26" fmla="*/ 86 w 218"/>
                  <a:gd name="T27" fmla="*/ 125 h 129"/>
                  <a:gd name="T28" fmla="*/ 66 w 218"/>
                  <a:gd name="T29" fmla="*/ 124 h 129"/>
                  <a:gd name="T30" fmla="*/ 66 w 218"/>
                  <a:gd name="T31" fmla="*/ 115 h 129"/>
                  <a:gd name="T32" fmla="*/ 60 w 218"/>
                  <a:gd name="T33" fmla="*/ 112 h 129"/>
                  <a:gd name="T34" fmla="*/ 60 w 218"/>
                  <a:gd name="T35" fmla="*/ 112 h 129"/>
                  <a:gd name="T36" fmla="*/ 56 w 218"/>
                  <a:gd name="T37" fmla="*/ 108 h 129"/>
                  <a:gd name="T38" fmla="*/ 61 w 218"/>
                  <a:gd name="T39" fmla="*/ 102 h 129"/>
                  <a:gd name="T40" fmla="*/ 52 w 218"/>
                  <a:gd name="T41" fmla="*/ 100 h 129"/>
                  <a:gd name="T42" fmla="*/ 45 w 218"/>
                  <a:gd name="T43" fmla="*/ 104 h 129"/>
                  <a:gd name="T44" fmla="*/ 33 w 218"/>
                  <a:gd name="T45" fmla="*/ 99 h 129"/>
                  <a:gd name="T46" fmla="*/ 31 w 218"/>
                  <a:gd name="T47" fmla="*/ 93 h 129"/>
                  <a:gd name="T48" fmla="*/ 26 w 218"/>
                  <a:gd name="T49" fmla="*/ 84 h 129"/>
                  <a:gd name="T50" fmla="*/ 17 w 218"/>
                  <a:gd name="T51" fmla="*/ 77 h 129"/>
                  <a:gd name="T52" fmla="*/ 11 w 218"/>
                  <a:gd name="T53" fmla="*/ 69 h 129"/>
                  <a:gd name="T54" fmla="*/ 2 w 218"/>
                  <a:gd name="T55" fmla="*/ 62 h 129"/>
                  <a:gd name="T56" fmla="*/ 2 w 218"/>
                  <a:gd name="T57" fmla="*/ 58 h 129"/>
                  <a:gd name="T58" fmla="*/ 9 w 218"/>
                  <a:gd name="T59" fmla="*/ 58 h 129"/>
                  <a:gd name="T60" fmla="*/ 24 w 218"/>
                  <a:gd name="T61" fmla="*/ 54 h 129"/>
                  <a:gd name="T62" fmla="*/ 33 w 218"/>
                  <a:gd name="T63" fmla="*/ 33 h 129"/>
                  <a:gd name="T64" fmla="*/ 47 w 218"/>
                  <a:gd name="T65" fmla="*/ 17 h 129"/>
                  <a:gd name="T66" fmla="*/ 56 w 218"/>
                  <a:gd name="T67" fmla="*/ 9 h 129"/>
                  <a:gd name="T68" fmla="*/ 56 w 218"/>
                  <a:gd name="T69" fmla="*/ 8 h 129"/>
                  <a:gd name="T70" fmla="*/ 67 w 218"/>
                  <a:gd name="T71" fmla="*/ 6 h 129"/>
                  <a:gd name="T72" fmla="*/ 82 w 218"/>
                  <a:gd name="T73" fmla="*/ 11 h 129"/>
                  <a:gd name="T74" fmla="*/ 97 w 218"/>
                  <a:gd name="T75" fmla="*/ 11 h 129"/>
                  <a:gd name="T76" fmla="*/ 107 w 218"/>
                  <a:gd name="T77" fmla="*/ 14 h 129"/>
                  <a:gd name="T78" fmla="*/ 115 w 218"/>
                  <a:gd name="T79" fmla="*/ 9 h 129"/>
                  <a:gd name="T80" fmla="*/ 129 w 218"/>
                  <a:gd name="T81" fmla="*/ 9 h 129"/>
                  <a:gd name="T82" fmla="*/ 140 w 218"/>
                  <a:gd name="T83" fmla="*/ 1 h 129"/>
                  <a:gd name="T84" fmla="*/ 141 w 218"/>
                  <a:gd name="T85" fmla="*/ 0 h 129"/>
                  <a:gd name="T86" fmla="*/ 148 w 218"/>
                  <a:gd name="T87" fmla="*/ 8 h 129"/>
                  <a:gd name="T88" fmla="*/ 155 w 218"/>
                  <a:gd name="T89" fmla="*/ 18 h 129"/>
                  <a:gd name="T90" fmla="*/ 164 w 218"/>
                  <a:gd name="T91" fmla="*/ 28 h 129"/>
                  <a:gd name="T92" fmla="*/ 176 w 218"/>
                  <a:gd name="T93" fmla="*/ 42 h 129"/>
                  <a:gd name="T94" fmla="*/ 179 w 218"/>
                  <a:gd name="T95" fmla="*/ 52 h 129"/>
                  <a:gd name="T96" fmla="*/ 179 w 218"/>
                  <a:gd name="T97" fmla="*/ 68 h 129"/>
                  <a:gd name="T98" fmla="*/ 180 w 218"/>
                  <a:gd name="T99" fmla="*/ 77 h 129"/>
                  <a:gd name="T100" fmla="*/ 180 w 218"/>
                  <a:gd name="T101" fmla="*/ 78 h 129"/>
                  <a:gd name="T102" fmla="*/ 184 w 218"/>
                  <a:gd name="T103" fmla="*/ 83 h 129"/>
                  <a:gd name="T104" fmla="*/ 195 w 218"/>
                  <a:gd name="T105" fmla="*/ 84 h 129"/>
                  <a:gd name="T106" fmla="*/ 207 w 218"/>
                  <a:gd name="T107" fmla="*/ 79 h 129"/>
                  <a:gd name="T108" fmla="*/ 214 w 218"/>
                  <a:gd name="T109" fmla="*/ 80 h 129"/>
                  <a:gd name="T110" fmla="*/ 214 w 218"/>
                  <a:gd name="T111" fmla="*/ 9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8" h="129">
                    <a:moveTo>
                      <a:pt x="214" y="92"/>
                    </a:moveTo>
                    <a:cubicBezTo>
                      <a:pt x="210" y="97"/>
                      <a:pt x="209" y="98"/>
                      <a:pt x="206" y="98"/>
                    </a:cubicBezTo>
                    <a:cubicBezTo>
                      <a:pt x="203" y="98"/>
                      <a:pt x="198" y="91"/>
                      <a:pt x="197" y="95"/>
                    </a:cubicBezTo>
                    <a:cubicBezTo>
                      <a:pt x="197" y="99"/>
                      <a:pt x="195" y="105"/>
                      <a:pt x="194" y="109"/>
                    </a:cubicBezTo>
                    <a:cubicBezTo>
                      <a:pt x="194" y="112"/>
                      <a:pt x="195" y="118"/>
                      <a:pt x="195" y="121"/>
                    </a:cubicBezTo>
                    <a:cubicBezTo>
                      <a:pt x="195" y="122"/>
                      <a:pt x="195" y="125"/>
                      <a:pt x="194" y="127"/>
                    </a:cubicBezTo>
                    <a:cubicBezTo>
                      <a:pt x="191" y="128"/>
                      <a:pt x="185" y="124"/>
                      <a:pt x="180" y="121"/>
                    </a:cubicBezTo>
                    <a:cubicBezTo>
                      <a:pt x="175" y="118"/>
                      <a:pt x="171" y="118"/>
                      <a:pt x="165" y="115"/>
                    </a:cubicBezTo>
                    <a:cubicBezTo>
                      <a:pt x="159" y="112"/>
                      <a:pt x="158" y="116"/>
                      <a:pt x="149" y="116"/>
                    </a:cubicBezTo>
                    <a:cubicBezTo>
                      <a:pt x="141" y="116"/>
                      <a:pt x="142" y="118"/>
                      <a:pt x="136" y="122"/>
                    </a:cubicBezTo>
                    <a:cubicBezTo>
                      <a:pt x="131" y="126"/>
                      <a:pt x="129" y="127"/>
                      <a:pt x="124" y="128"/>
                    </a:cubicBezTo>
                    <a:cubicBezTo>
                      <a:pt x="118" y="129"/>
                      <a:pt x="114" y="127"/>
                      <a:pt x="111" y="126"/>
                    </a:cubicBezTo>
                    <a:cubicBezTo>
                      <a:pt x="108" y="124"/>
                      <a:pt x="103" y="126"/>
                      <a:pt x="100" y="128"/>
                    </a:cubicBezTo>
                    <a:cubicBezTo>
                      <a:pt x="97" y="129"/>
                      <a:pt x="91" y="127"/>
                      <a:pt x="86" y="125"/>
                    </a:cubicBezTo>
                    <a:cubicBezTo>
                      <a:pt x="81" y="123"/>
                      <a:pt x="76" y="125"/>
                      <a:pt x="66" y="124"/>
                    </a:cubicBezTo>
                    <a:cubicBezTo>
                      <a:pt x="56" y="123"/>
                      <a:pt x="64" y="120"/>
                      <a:pt x="66" y="115"/>
                    </a:cubicBezTo>
                    <a:cubicBezTo>
                      <a:pt x="67" y="111"/>
                      <a:pt x="63" y="112"/>
                      <a:pt x="60" y="112"/>
                    </a:cubicBezTo>
                    <a:cubicBezTo>
                      <a:pt x="60" y="112"/>
                      <a:pt x="60" y="112"/>
                      <a:pt x="60" y="112"/>
                    </a:cubicBezTo>
                    <a:cubicBezTo>
                      <a:pt x="60" y="110"/>
                      <a:pt x="56" y="110"/>
                      <a:pt x="56" y="108"/>
                    </a:cubicBezTo>
                    <a:cubicBezTo>
                      <a:pt x="55" y="104"/>
                      <a:pt x="61" y="103"/>
                      <a:pt x="61" y="102"/>
                    </a:cubicBezTo>
                    <a:cubicBezTo>
                      <a:pt x="62" y="101"/>
                      <a:pt x="57" y="101"/>
                      <a:pt x="52" y="100"/>
                    </a:cubicBezTo>
                    <a:cubicBezTo>
                      <a:pt x="47" y="99"/>
                      <a:pt x="51" y="104"/>
                      <a:pt x="45" y="104"/>
                    </a:cubicBezTo>
                    <a:cubicBezTo>
                      <a:pt x="40" y="104"/>
                      <a:pt x="39" y="101"/>
                      <a:pt x="33" y="99"/>
                    </a:cubicBezTo>
                    <a:cubicBezTo>
                      <a:pt x="28" y="96"/>
                      <a:pt x="31" y="96"/>
                      <a:pt x="31" y="93"/>
                    </a:cubicBezTo>
                    <a:cubicBezTo>
                      <a:pt x="32" y="90"/>
                      <a:pt x="31" y="88"/>
                      <a:pt x="26" y="84"/>
                    </a:cubicBezTo>
                    <a:cubicBezTo>
                      <a:pt x="21" y="80"/>
                      <a:pt x="17" y="82"/>
                      <a:pt x="17" y="77"/>
                    </a:cubicBezTo>
                    <a:cubicBezTo>
                      <a:pt x="17" y="72"/>
                      <a:pt x="14" y="73"/>
                      <a:pt x="11" y="69"/>
                    </a:cubicBezTo>
                    <a:cubicBezTo>
                      <a:pt x="9" y="65"/>
                      <a:pt x="6" y="65"/>
                      <a:pt x="2" y="62"/>
                    </a:cubicBezTo>
                    <a:cubicBezTo>
                      <a:pt x="0" y="60"/>
                      <a:pt x="1" y="59"/>
                      <a:pt x="2" y="58"/>
                    </a:cubicBezTo>
                    <a:cubicBezTo>
                      <a:pt x="4" y="58"/>
                      <a:pt x="7" y="58"/>
                      <a:pt x="9" y="58"/>
                    </a:cubicBezTo>
                    <a:cubicBezTo>
                      <a:pt x="18" y="57"/>
                      <a:pt x="18" y="58"/>
                      <a:pt x="24" y="54"/>
                    </a:cubicBezTo>
                    <a:cubicBezTo>
                      <a:pt x="30" y="50"/>
                      <a:pt x="28" y="41"/>
                      <a:pt x="33" y="33"/>
                    </a:cubicBezTo>
                    <a:cubicBezTo>
                      <a:pt x="37" y="26"/>
                      <a:pt x="35" y="23"/>
                      <a:pt x="47" y="17"/>
                    </a:cubicBezTo>
                    <a:cubicBezTo>
                      <a:pt x="58" y="11"/>
                      <a:pt x="56" y="14"/>
                      <a:pt x="56" y="9"/>
                    </a:cubicBezTo>
                    <a:cubicBezTo>
                      <a:pt x="56" y="9"/>
                      <a:pt x="56" y="8"/>
                      <a:pt x="56" y="8"/>
                    </a:cubicBezTo>
                    <a:cubicBezTo>
                      <a:pt x="62" y="8"/>
                      <a:pt x="63" y="4"/>
                      <a:pt x="67" y="6"/>
                    </a:cubicBezTo>
                    <a:cubicBezTo>
                      <a:pt x="71" y="9"/>
                      <a:pt x="73" y="11"/>
                      <a:pt x="82" y="11"/>
                    </a:cubicBezTo>
                    <a:cubicBezTo>
                      <a:pt x="91" y="12"/>
                      <a:pt x="93" y="8"/>
                      <a:pt x="97" y="11"/>
                    </a:cubicBezTo>
                    <a:cubicBezTo>
                      <a:pt x="101" y="15"/>
                      <a:pt x="105" y="18"/>
                      <a:pt x="107" y="14"/>
                    </a:cubicBezTo>
                    <a:cubicBezTo>
                      <a:pt x="110" y="11"/>
                      <a:pt x="105" y="9"/>
                      <a:pt x="115" y="9"/>
                    </a:cubicBezTo>
                    <a:cubicBezTo>
                      <a:pt x="124" y="10"/>
                      <a:pt x="125" y="13"/>
                      <a:pt x="129" y="9"/>
                    </a:cubicBezTo>
                    <a:cubicBezTo>
                      <a:pt x="133" y="4"/>
                      <a:pt x="138" y="1"/>
                      <a:pt x="140" y="1"/>
                    </a:cubicBezTo>
                    <a:cubicBezTo>
                      <a:pt x="140" y="1"/>
                      <a:pt x="141" y="0"/>
                      <a:pt x="141" y="0"/>
                    </a:cubicBezTo>
                    <a:cubicBezTo>
                      <a:pt x="143" y="2"/>
                      <a:pt x="143" y="5"/>
                      <a:pt x="148" y="8"/>
                    </a:cubicBezTo>
                    <a:cubicBezTo>
                      <a:pt x="153" y="11"/>
                      <a:pt x="153" y="14"/>
                      <a:pt x="155" y="18"/>
                    </a:cubicBezTo>
                    <a:cubicBezTo>
                      <a:pt x="157" y="21"/>
                      <a:pt x="159" y="23"/>
                      <a:pt x="164" y="28"/>
                    </a:cubicBezTo>
                    <a:cubicBezTo>
                      <a:pt x="169" y="33"/>
                      <a:pt x="176" y="38"/>
                      <a:pt x="176" y="42"/>
                    </a:cubicBezTo>
                    <a:cubicBezTo>
                      <a:pt x="177" y="46"/>
                      <a:pt x="182" y="43"/>
                      <a:pt x="179" y="52"/>
                    </a:cubicBezTo>
                    <a:cubicBezTo>
                      <a:pt x="176" y="62"/>
                      <a:pt x="177" y="65"/>
                      <a:pt x="179" y="68"/>
                    </a:cubicBezTo>
                    <a:cubicBezTo>
                      <a:pt x="180" y="70"/>
                      <a:pt x="178" y="74"/>
                      <a:pt x="180" y="77"/>
                    </a:cubicBezTo>
                    <a:cubicBezTo>
                      <a:pt x="180" y="77"/>
                      <a:pt x="180" y="78"/>
                      <a:pt x="180" y="78"/>
                    </a:cubicBezTo>
                    <a:cubicBezTo>
                      <a:pt x="181" y="80"/>
                      <a:pt x="179" y="82"/>
                      <a:pt x="184" y="83"/>
                    </a:cubicBezTo>
                    <a:cubicBezTo>
                      <a:pt x="189" y="84"/>
                      <a:pt x="189" y="86"/>
                      <a:pt x="195" y="84"/>
                    </a:cubicBezTo>
                    <a:cubicBezTo>
                      <a:pt x="201" y="82"/>
                      <a:pt x="202" y="80"/>
                      <a:pt x="207" y="79"/>
                    </a:cubicBezTo>
                    <a:cubicBezTo>
                      <a:pt x="211" y="79"/>
                      <a:pt x="213" y="80"/>
                      <a:pt x="214" y="80"/>
                    </a:cubicBezTo>
                    <a:cubicBezTo>
                      <a:pt x="215" y="85"/>
                      <a:pt x="218" y="88"/>
                      <a:pt x="214" y="9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2" name="Freeform 783">
                <a:extLst>
                  <a:ext uri="{FF2B5EF4-FFF2-40B4-BE49-F238E27FC236}">
                    <a16:creationId xmlns:a16="http://schemas.microsoft.com/office/drawing/2014/main" id="{6E3E600A-5B3F-FF6C-748C-0F8E4EA746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9069" y="2563950"/>
                <a:ext cx="167043" cy="100013"/>
              </a:xfrm>
              <a:custGeom>
                <a:avLst/>
                <a:gdLst>
                  <a:gd name="T0" fmla="*/ 144 w 144"/>
                  <a:gd name="T1" fmla="*/ 15 h 85"/>
                  <a:gd name="T2" fmla="*/ 143 w 144"/>
                  <a:gd name="T3" fmla="*/ 20 h 85"/>
                  <a:gd name="T4" fmla="*/ 137 w 144"/>
                  <a:gd name="T5" fmla="*/ 26 h 85"/>
                  <a:gd name="T6" fmla="*/ 128 w 144"/>
                  <a:gd name="T7" fmla="*/ 38 h 85"/>
                  <a:gd name="T8" fmla="*/ 126 w 144"/>
                  <a:gd name="T9" fmla="*/ 49 h 85"/>
                  <a:gd name="T10" fmla="*/ 134 w 144"/>
                  <a:gd name="T11" fmla="*/ 62 h 85"/>
                  <a:gd name="T12" fmla="*/ 134 w 144"/>
                  <a:gd name="T13" fmla="*/ 63 h 85"/>
                  <a:gd name="T14" fmla="*/ 131 w 144"/>
                  <a:gd name="T15" fmla="*/ 63 h 85"/>
                  <a:gd name="T16" fmla="*/ 124 w 144"/>
                  <a:gd name="T17" fmla="*/ 63 h 85"/>
                  <a:gd name="T18" fmla="*/ 116 w 144"/>
                  <a:gd name="T19" fmla="*/ 60 h 85"/>
                  <a:gd name="T20" fmla="*/ 105 w 144"/>
                  <a:gd name="T21" fmla="*/ 64 h 85"/>
                  <a:gd name="T22" fmla="*/ 97 w 144"/>
                  <a:gd name="T23" fmla="*/ 69 h 85"/>
                  <a:gd name="T24" fmla="*/ 95 w 144"/>
                  <a:gd name="T25" fmla="*/ 70 h 85"/>
                  <a:gd name="T26" fmla="*/ 95 w 144"/>
                  <a:gd name="T27" fmla="*/ 76 h 85"/>
                  <a:gd name="T28" fmla="*/ 86 w 144"/>
                  <a:gd name="T29" fmla="*/ 83 h 85"/>
                  <a:gd name="T30" fmla="*/ 75 w 144"/>
                  <a:gd name="T31" fmla="*/ 83 h 85"/>
                  <a:gd name="T32" fmla="*/ 64 w 144"/>
                  <a:gd name="T33" fmla="*/ 80 h 85"/>
                  <a:gd name="T34" fmla="*/ 54 w 144"/>
                  <a:gd name="T35" fmla="*/ 73 h 85"/>
                  <a:gd name="T36" fmla="*/ 42 w 144"/>
                  <a:gd name="T37" fmla="*/ 77 h 85"/>
                  <a:gd name="T38" fmla="*/ 30 w 144"/>
                  <a:gd name="T39" fmla="*/ 79 h 85"/>
                  <a:gd name="T40" fmla="*/ 20 w 144"/>
                  <a:gd name="T41" fmla="*/ 79 h 85"/>
                  <a:gd name="T42" fmla="*/ 22 w 144"/>
                  <a:gd name="T43" fmla="*/ 73 h 85"/>
                  <a:gd name="T44" fmla="*/ 19 w 144"/>
                  <a:gd name="T45" fmla="*/ 66 h 85"/>
                  <a:gd name="T46" fmla="*/ 15 w 144"/>
                  <a:gd name="T47" fmla="*/ 61 h 85"/>
                  <a:gd name="T48" fmla="*/ 7 w 144"/>
                  <a:gd name="T49" fmla="*/ 54 h 85"/>
                  <a:gd name="T50" fmla="*/ 6 w 144"/>
                  <a:gd name="T51" fmla="*/ 51 h 85"/>
                  <a:gd name="T52" fmla="*/ 8 w 144"/>
                  <a:gd name="T53" fmla="*/ 51 h 85"/>
                  <a:gd name="T54" fmla="*/ 7 w 144"/>
                  <a:gd name="T55" fmla="*/ 43 h 85"/>
                  <a:gd name="T56" fmla="*/ 12 w 144"/>
                  <a:gd name="T57" fmla="*/ 37 h 85"/>
                  <a:gd name="T58" fmla="*/ 18 w 144"/>
                  <a:gd name="T59" fmla="*/ 32 h 85"/>
                  <a:gd name="T60" fmla="*/ 11 w 144"/>
                  <a:gd name="T61" fmla="*/ 23 h 85"/>
                  <a:gd name="T62" fmla="*/ 4 w 144"/>
                  <a:gd name="T63" fmla="*/ 12 h 85"/>
                  <a:gd name="T64" fmla="*/ 9 w 144"/>
                  <a:gd name="T65" fmla="*/ 3 h 85"/>
                  <a:gd name="T66" fmla="*/ 10 w 144"/>
                  <a:gd name="T67" fmla="*/ 0 h 85"/>
                  <a:gd name="T68" fmla="*/ 16 w 144"/>
                  <a:gd name="T69" fmla="*/ 3 h 85"/>
                  <a:gd name="T70" fmla="*/ 16 w 144"/>
                  <a:gd name="T71" fmla="*/ 12 h 85"/>
                  <a:gd name="T72" fmla="*/ 36 w 144"/>
                  <a:gd name="T73" fmla="*/ 13 h 85"/>
                  <a:gd name="T74" fmla="*/ 50 w 144"/>
                  <a:gd name="T75" fmla="*/ 16 h 85"/>
                  <a:gd name="T76" fmla="*/ 61 w 144"/>
                  <a:gd name="T77" fmla="*/ 14 h 85"/>
                  <a:gd name="T78" fmla="*/ 74 w 144"/>
                  <a:gd name="T79" fmla="*/ 16 h 85"/>
                  <a:gd name="T80" fmla="*/ 86 w 144"/>
                  <a:gd name="T81" fmla="*/ 10 h 85"/>
                  <a:gd name="T82" fmla="*/ 99 w 144"/>
                  <a:gd name="T83" fmla="*/ 4 h 85"/>
                  <a:gd name="T84" fmla="*/ 115 w 144"/>
                  <a:gd name="T85" fmla="*/ 3 h 85"/>
                  <a:gd name="T86" fmla="*/ 130 w 144"/>
                  <a:gd name="T87" fmla="*/ 9 h 85"/>
                  <a:gd name="T88" fmla="*/ 144 w 144"/>
                  <a:gd name="T89" fmla="*/ 1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44" h="85">
                    <a:moveTo>
                      <a:pt x="144" y="15"/>
                    </a:moveTo>
                    <a:cubicBezTo>
                      <a:pt x="144" y="17"/>
                      <a:pt x="143" y="18"/>
                      <a:pt x="143" y="20"/>
                    </a:cubicBezTo>
                    <a:cubicBezTo>
                      <a:pt x="143" y="23"/>
                      <a:pt x="140" y="22"/>
                      <a:pt x="137" y="26"/>
                    </a:cubicBezTo>
                    <a:cubicBezTo>
                      <a:pt x="134" y="30"/>
                      <a:pt x="128" y="35"/>
                      <a:pt x="128" y="38"/>
                    </a:cubicBezTo>
                    <a:cubicBezTo>
                      <a:pt x="128" y="41"/>
                      <a:pt x="124" y="46"/>
                      <a:pt x="126" y="49"/>
                    </a:cubicBezTo>
                    <a:cubicBezTo>
                      <a:pt x="128" y="53"/>
                      <a:pt x="134" y="61"/>
                      <a:pt x="134" y="62"/>
                    </a:cubicBezTo>
                    <a:cubicBezTo>
                      <a:pt x="134" y="62"/>
                      <a:pt x="134" y="62"/>
                      <a:pt x="134" y="63"/>
                    </a:cubicBezTo>
                    <a:cubicBezTo>
                      <a:pt x="133" y="63"/>
                      <a:pt x="132" y="63"/>
                      <a:pt x="131" y="63"/>
                    </a:cubicBezTo>
                    <a:cubicBezTo>
                      <a:pt x="129" y="64"/>
                      <a:pt x="127" y="64"/>
                      <a:pt x="124" y="63"/>
                    </a:cubicBezTo>
                    <a:cubicBezTo>
                      <a:pt x="122" y="62"/>
                      <a:pt x="119" y="61"/>
                      <a:pt x="116" y="60"/>
                    </a:cubicBezTo>
                    <a:cubicBezTo>
                      <a:pt x="113" y="60"/>
                      <a:pt x="109" y="62"/>
                      <a:pt x="105" y="64"/>
                    </a:cubicBezTo>
                    <a:cubicBezTo>
                      <a:pt x="101" y="66"/>
                      <a:pt x="100" y="67"/>
                      <a:pt x="97" y="69"/>
                    </a:cubicBezTo>
                    <a:cubicBezTo>
                      <a:pt x="96" y="69"/>
                      <a:pt x="95" y="69"/>
                      <a:pt x="95" y="70"/>
                    </a:cubicBezTo>
                    <a:cubicBezTo>
                      <a:pt x="89" y="72"/>
                      <a:pt x="94" y="73"/>
                      <a:pt x="95" y="76"/>
                    </a:cubicBezTo>
                    <a:cubicBezTo>
                      <a:pt x="95" y="80"/>
                      <a:pt x="91" y="80"/>
                      <a:pt x="86" y="83"/>
                    </a:cubicBezTo>
                    <a:cubicBezTo>
                      <a:pt x="80" y="85"/>
                      <a:pt x="78" y="83"/>
                      <a:pt x="75" y="83"/>
                    </a:cubicBezTo>
                    <a:cubicBezTo>
                      <a:pt x="72" y="83"/>
                      <a:pt x="68" y="81"/>
                      <a:pt x="64" y="80"/>
                    </a:cubicBezTo>
                    <a:cubicBezTo>
                      <a:pt x="59" y="79"/>
                      <a:pt x="58" y="76"/>
                      <a:pt x="54" y="73"/>
                    </a:cubicBezTo>
                    <a:cubicBezTo>
                      <a:pt x="51" y="71"/>
                      <a:pt x="49" y="76"/>
                      <a:pt x="42" y="77"/>
                    </a:cubicBezTo>
                    <a:cubicBezTo>
                      <a:pt x="35" y="79"/>
                      <a:pt x="37" y="78"/>
                      <a:pt x="30" y="79"/>
                    </a:cubicBezTo>
                    <a:cubicBezTo>
                      <a:pt x="26" y="80"/>
                      <a:pt x="23" y="80"/>
                      <a:pt x="20" y="79"/>
                    </a:cubicBezTo>
                    <a:cubicBezTo>
                      <a:pt x="21" y="78"/>
                      <a:pt x="23" y="76"/>
                      <a:pt x="22" y="73"/>
                    </a:cubicBezTo>
                    <a:cubicBezTo>
                      <a:pt x="20" y="70"/>
                      <a:pt x="22" y="70"/>
                      <a:pt x="19" y="66"/>
                    </a:cubicBezTo>
                    <a:cubicBezTo>
                      <a:pt x="16" y="62"/>
                      <a:pt x="17" y="61"/>
                      <a:pt x="15" y="61"/>
                    </a:cubicBezTo>
                    <a:cubicBezTo>
                      <a:pt x="12" y="60"/>
                      <a:pt x="9" y="57"/>
                      <a:pt x="7" y="54"/>
                    </a:cubicBezTo>
                    <a:cubicBezTo>
                      <a:pt x="6" y="53"/>
                      <a:pt x="6" y="52"/>
                      <a:pt x="6" y="51"/>
                    </a:cubicBezTo>
                    <a:cubicBezTo>
                      <a:pt x="7" y="51"/>
                      <a:pt x="7" y="51"/>
                      <a:pt x="8" y="51"/>
                    </a:cubicBezTo>
                    <a:cubicBezTo>
                      <a:pt x="14" y="50"/>
                      <a:pt x="7" y="47"/>
                      <a:pt x="7" y="43"/>
                    </a:cubicBezTo>
                    <a:cubicBezTo>
                      <a:pt x="7" y="39"/>
                      <a:pt x="8" y="38"/>
                      <a:pt x="12" y="37"/>
                    </a:cubicBezTo>
                    <a:cubicBezTo>
                      <a:pt x="16" y="36"/>
                      <a:pt x="16" y="34"/>
                      <a:pt x="18" y="32"/>
                    </a:cubicBezTo>
                    <a:cubicBezTo>
                      <a:pt x="20" y="29"/>
                      <a:pt x="14" y="27"/>
                      <a:pt x="11" y="23"/>
                    </a:cubicBezTo>
                    <a:cubicBezTo>
                      <a:pt x="8" y="19"/>
                      <a:pt x="7" y="17"/>
                      <a:pt x="4" y="12"/>
                    </a:cubicBezTo>
                    <a:cubicBezTo>
                      <a:pt x="0" y="8"/>
                      <a:pt x="5" y="7"/>
                      <a:pt x="9" y="3"/>
                    </a:cubicBezTo>
                    <a:cubicBezTo>
                      <a:pt x="9" y="2"/>
                      <a:pt x="10" y="1"/>
                      <a:pt x="10" y="0"/>
                    </a:cubicBezTo>
                    <a:cubicBezTo>
                      <a:pt x="13" y="0"/>
                      <a:pt x="17" y="0"/>
                      <a:pt x="16" y="3"/>
                    </a:cubicBezTo>
                    <a:cubicBezTo>
                      <a:pt x="14" y="8"/>
                      <a:pt x="6" y="11"/>
                      <a:pt x="16" y="12"/>
                    </a:cubicBezTo>
                    <a:cubicBezTo>
                      <a:pt x="26" y="13"/>
                      <a:pt x="31" y="11"/>
                      <a:pt x="36" y="13"/>
                    </a:cubicBezTo>
                    <a:cubicBezTo>
                      <a:pt x="41" y="15"/>
                      <a:pt x="47" y="17"/>
                      <a:pt x="50" y="16"/>
                    </a:cubicBezTo>
                    <a:cubicBezTo>
                      <a:pt x="53" y="14"/>
                      <a:pt x="58" y="12"/>
                      <a:pt x="61" y="14"/>
                    </a:cubicBezTo>
                    <a:cubicBezTo>
                      <a:pt x="64" y="15"/>
                      <a:pt x="68" y="17"/>
                      <a:pt x="74" y="16"/>
                    </a:cubicBezTo>
                    <a:cubicBezTo>
                      <a:pt x="79" y="15"/>
                      <a:pt x="81" y="14"/>
                      <a:pt x="86" y="10"/>
                    </a:cubicBezTo>
                    <a:cubicBezTo>
                      <a:pt x="92" y="6"/>
                      <a:pt x="91" y="4"/>
                      <a:pt x="99" y="4"/>
                    </a:cubicBezTo>
                    <a:cubicBezTo>
                      <a:pt x="108" y="4"/>
                      <a:pt x="109" y="0"/>
                      <a:pt x="115" y="3"/>
                    </a:cubicBezTo>
                    <a:cubicBezTo>
                      <a:pt x="121" y="6"/>
                      <a:pt x="125" y="6"/>
                      <a:pt x="130" y="9"/>
                    </a:cubicBezTo>
                    <a:cubicBezTo>
                      <a:pt x="135" y="12"/>
                      <a:pt x="141" y="16"/>
                      <a:pt x="144" y="1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3" name="Freeform 784">
                <a:extLst>
                  <a:ext uri="{FF2B5EF4-FFF2-40B4-BE49-F238E27FC236}">
                    <a16:creationId xmlns:a16="http://schemas.microsoft.com/office/drawing/2014/main" id="{83C15168-457B-45A7-3855-85475BC8F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72954" y="2422662"/>
                <a:ext cx="165481" cy="93663"/>
              </a:xfrm>
              <a:custGeom>
                <a:avLst/>
                <a:gdLst>
                  <a:gd name="T0" fmla="*/ 133 w 144"/>
                  <a:gd name="T1" fmla="*/ 25 h 79"/>
                  <a:gd name="T2" fmla="*/ 119 w 144"/>
                  <a:gd name="T3" fmla="*/ 41 h 79"/>
                  <a:gd name="T4" fmla="*/ 110 w 144"/>
                  <a:gd name="T5" fmla="*/ 62 h 79"/>
                  <a:gd name="T6" fmla="*/ 95 w 144"/>
                  <a:gd name="T7" fmla="*/ 66 h 79"/>
                  <a:gd name="T8" fmla="*/ 88 w 144"/>
                  <a:gd name="T9" fmla="*/ 66 h 79"/>
                  <a:gd name="T10" fmla="*/ 74 w 144"/>
                  <a:gd name="T11" fmla="*/ 67 h 79"/>
                  <a:gd name="T12" fmla="*/ 60 w 144"/>
                  <a:gd name="T13" fmla="*/ 73 h 79"/>
                  <a:gd name="T14" fmla="*/ 57 w 144"/>
                  <a:gd name="T15" fmla="*/ 75 h 79"/>
                  <a:gd name="T16" fmla="*/ 49 w 144"/>
                  <a:gd name="T17" fmla="*/ 78 h 79"/>
                  <a:gd name="T18" fmla="*/ 31 w 144"/>
                  <a:gd name="T19" fmla="*/ 75 h 79"/>
                  <a:gd name="T20" fmla="*/ 14 w 144"/>
                  <a:gd name="T21" fmla="*/ 63 h 79"/>
                  <a:gd name="T22" fmla="*/ 4 w 144"/>
                  <a:gd name="T23" fmla="*/ 56 h 79"/>
                  <a:gd name="T24" fmla="*/ 3 w 144"/>
                  <a:gd name="T25" fmla="*/ 54 h 79"/>
                  <a:gd name="T26" fmla="*/ 0 w 144"/>
                  <a:gd name="T27" fmla="*/ 48 h 79"/>
                  <a:gd name="T28" fmla="*/ 3 w 144"/>
                  <a:gd name="T29" fmla="*/ 43 h 79"/>
                  <a:gd name="T30" fmla="*/ 5 w 144"/>
                  <a:gd name="T31" fmla="*/ 32 h 79"/>
                  <a:gd name="T32" fmla="*/ 4 w 144"/>
                  <a:gd name="T33" fmla="*/ 26 h 79"/>
                  <a:gd name="T34" fmla="*/ 13 w 144"/>
                  <a:gd name="T35" fmla="*/ 24 h 79"/>
                  <a:gd name="T36" fmla="*/ 16 w 144"/>
                  <a:gd name="T37" fmla="*/ 20 h 79"/>
                  <a:gd name="T38" fmla="*/ 16 w 144"/>
                  <a:gd name="T39" fmla="*/ 18 h 79"/>
                  <a:gd name="T40" fmla="*/ 21 w 144"/>
                  <a:gd name="T41" fmla="*/ 18 h 79"/>
                  <a:gd name="T42" fmla="*/ 26 w 144"/>
                  <a:gd name="T43" fmla="*/ 21 h 79"/>
                  <a:gd name="T44" fmla="*/ 37 w 144"/>
                  <a:gd name="T45" fmla="*/ 24 h 79"/>
                  <a:gd name="T46" fmla="*/ 47 w 144"/>
                  <a:gd name="T47" fmla="*/ 23 h 79"/>
                  <a:gd name="T48" fmla="*/ 55 w 144"/>
                  <a:gd name="T49" fmla="*/ 17 h 79"/>
                  <a:gd name="T50" fmla="*/ 66 w 144"/>
                  <a:gd name="T51" fmla="*/ 15 h 79"/>
                  <a:gd name="T52" fmla="*/ 72 w 144"/>
                  <a:gd name="T53" fmla="*/ 11 h 79"/>
                  <a:gd name="T54" fmla="*/ 78 w 144"/>
                  <a:gd name="T55" fmla="*/ 13 h 79"/>
                  <a:gd name="T56" fmla="*/ 88 w 144"/>
                  <a:gd name="T57" fmla="*/ 9 h 79"/>
                  <a:gd name="T58" fmla="*/ 91 w 144"/>
                  <a:gd name="T59" fmla="*/ 3 h 79"/>
                  <a:gd name="T60" fmla="*/ 96 w 144"/>
                  <a:gd name="T61" fmla="*/ 1 h 79"/>
                  <a:gd name="T62" fmla="*/ 102 w 144"/>
                  <a:gd name="T63" fmla="*/ 3 h 79"/>
                  <a:gd name="T64" fmla="*/ 114 w 144"/>
                  <a:gd name="T65" fmla="*/ 3 h 79"/>
                  <a:gd name="T66" fmla="*/ 122 w 144"/>
                  <a:gd name="T67" fmla="*/ 7 h 79"/>
                  <a:gd name="T68" fmla="*/ 127 w 144"/>
                  <a:gd name="T69" fmla="*/ 7 h 79"/>
                  <a:gd name="T70" fmla="*/ 128 w 144"/>
                  <a:gd name="T71" fmla="*/ 7 h 79"/>
                  <a:gd name="T72" fmla="*/ 142 w 144"/>
                  <a:gd name="T73" fmla="*/ 16 h 79"/>
                  <a:gd name="T74" fmla="*/ 142 w 144"/>
                  <a:gd name="T75" fmla="*/ 17 h 79"/>
                  <a:gd name="T76" fmla="*/ 133 w 144"/>
                  <a:gd name="T77" fmla="*/ 25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4" h="79">
                    <a:moveTo>
                      <a:pt x="133" y="25"/>
                    </a:moveTo>
                    <a:cubicBezTo>
                      <a:pt x="121" y="31"/>
                      <a:pt x="123" y="34"/>
                      <a:pt x="119" y="41"/>
                    </a:cubicBezTo>
                    <a:cubicBezTo>
                      <a:pt x="114" y="49"/>
                      <a:pt x="116" y="58"/>
                      <a:pt x="110" y="62"/>
                    </a:cubicBezTo>
                    <a:cubicBezTo>
                      <a:pt x="104" y="66"/>
                      <a:pt x="104" y="65"/>
                      <a:pt x="95" y="66"/>
                    </a:cubicBezTo>
                    <a:cubicBezTo>
                      <a:pt x="93" y="66"/>
                      <a:pt x="90" y="66"/>
                      <a:pt x="88" y="66"/>
                    </a:cubicBezTo>
                    <a:cubicBezTo>
                      <a:pt x="83" y="66"/>
                      <a:pt x="78" y="65"/>
                      <a:pt x="74" y="67"/>
                    </a:cubicBezTo>
                    <a:cubicBezTo>
                      <a:pt x="69" y="71"/>
                      <a:pt x="65" y="71"/>
                      <a:pt x="60" y="73"/>
                    </a:cubicBezTo>
                    <a:cubicBezTo>
                      <a:pt x="58" y="73"/>
                      <a:pt x="58" y="74"/>
                      <a:pt x="57" y="75"/>
                    </a:cubicBezTo>
                    <a:cubicBezTo>
                      <a:pt x="56" y="76"/>
                      <a:pt x="55" y="77"/>
                      <a:pt x="49" y="78"/>
                    </a:cubicBezTo>
                    <a:cubicBezTo>
                      <a:pt x="39" y="78"/>
                      <a:pt x="40" y="79"/>
                      <a:pt x="31" y="75"/>
                    </a:cubicBezTo>
                    <a:cubicBezTo>
                      <a:pt x="23" y="70"/>
                      <a:pt x="22" y="71"/>
                      <a:pt x="14" y="63"/>
                    </a:cubicBezTo>
                    <a:cubicBezTo>
                      <a:pt x="7" y="57"/>
                      <a:pt x="6" y="59"/>
                      <a:pt x="4" y="56"/>
                    </a:cubicBezTo>
                    <a:cubicBezTo>
                      <a:pt x="4" y="56"/>
                      <a:pt x="3" y="55"/>
                      <a:pt x="3" y="54"/>
                    </a:cubicBezTo>
                    <a:cubicBezTo>
                      <a:pt x="1" y="51"/>
                      <a:pt x="1" y="49"/>
                      <a:pt x="0" y="48"/>
                    </a:cubicBezTo>
                    <a:cubicBezTo>
                      <a:pt x="1" y="46"/>
                      <a:pt x="3" y="45"/>
                      <a:pt x="3" y="43"/>
                    </a:cubicBezTo>
                    <a:cubicBezTo>
                      <a:pt x="3" y="40"/>
                      <a:pt x="0" y="37"/>
                      <a:pt x="5" y="32"/>
                    </a:cubicBezTo>
                    <a:cubicBezTo>
                      <a:pt x="11" y="27"/>
                      <a:pt x="5" y="29"/>
                      <a:pt x="4" y="26"/>
                    </a:cubicBezTo>
                    <a:cubicBezTo>
                      <a:pt x="2" y="23"/>
                      <a:pt x="7" y="24"/>
                      <a:pt x="13" y="24"/>
                    </a:cubicBezTo>
                    <a:cubicBezTo>
                      <a:pt x="18" y="25"/>
                      <a:pt x="15" y="24"/>
                      <a:pt x="16" y="20"/>
                    </a:cubicBezTo>
                    <a:cubicBezTo>
                      <a:pt x="16" y="19"/>
                      <a:pt x="16" y="19"/>
                      <a:pt x="16" y="18"/>
                    </a:cubicBezTo>
                    <a:cubicBezTo>
                      <a:pt x="17" y="18"/>
                      <a:pt x="19" y="18"/>
                      <a:pt x="21" y="18"/>
                    </a:cubicBezTo>
                    <a:cubicBezTo>
                      <a:pt x="23" y="18"/>
                      <a:pt x="23" y="19"/>
                      <a:pt x="26" y="21"/>
                    </a:cubicBezTo>
                    <a:cubicBezTo>
                      <a:pt x="29" y="23"/>
                      <a:pt x="34" y="25"/>
                      <a:pt x="37" y="24"/>
                    </a:cubicBezTo>
                    <a:cubicBezTo>
                      <a:pt x="41" y="24"/>
                      <a:pt x="41" y="25"/>
                      <a:pt x="47" y="23"/>
                    </a:cubicBezTo>
                    <a:cubicBezTo>
                      <a:pt x="52" y="21"/>
                      <a:pt x="54" y="18"/>
                      <a:pt x="55" y="17"/>
                    </a:cubicBezTo>
                    <a:cubicBezTo>
                      <a:pt x="56" y="15"/>
                      <a:pt x="63" y="15"/>
                      <a:pt x="66" y="15"/>
                    </a:cubicBezTo>
                    <a:cubicBezTo>
                      <a:pt x="69" y="14"/>
                      <a:pt x="67" y="10"/>
                      <a:pt x="72" y="11"/>
                    </a:cubicBezTo>
                    <a:cubicBezTo>
                      <a:pt x="76" y="13"/>
                      <a:pt x="73" y="15"/>
                      <a:pt x="78" y="13"/>
                    </a:cubicBezTo>
                    <a:cubicBezTo>
                      <a:pt x="83" y="12"/>
                      <a:pt x="86" y="12"/>
                      <a:pt x="88" y="9"/>
                    </a:cubicBezTo>
                    <a:cubicBezTo>
                      <a:pt x="89" y="6"/>
                      <a:pt x="89" y="4"/>
                      <a:pt x="91" y="3"/>
                    </a:cubicBezTo>
                    <a:cubicBezTo>
                      <a:pt x="93" y="2"/>
                      <a:pt x="95" y="0"/>
                      <a:pt x="96" y="1"/>
                    </a:cubicBezTo>
                    <a:cubicBezTo>
                      <a:pt x="97" y="2"/>
                      <a:pt x="99" y="3"/>
                      <a:pt x="102" y="3"/>
                    </a:cubicBezTo>
                    <a:cubicBezTo>
                      <a:pt x="106" y="3"/>
                      <a:pt x="110" y="0"/>
                      <a:pt x="114" y="3"/>
                    </a:cubicBezTo>
                    <a:cubicBezTo>
                      <a:pt x="117" y="5"/>
                      <a:pt x="118" y="7"/>
                      <a:pt x="122" y="7"/>
                    </a:cubicBezTo>
                    <a:cubicBezTo>
                      <a:pt x="124" y="7"/>
                      <a:pt x="126" y="7"/>
                      <a:pt x="127" y="7"/>
                    </a:cubicBezTo>
                    <a:cubicBezTo>
                      <a:pt x="127" y="7"/>
                      <a:pt x="128" y="7"/>
                      <a:pt x="128" y="7"/>
                    </a:cubicBezTo>
                    <a:cubicBezTo>
                      <a:pt x="134" y="9"/>
                      <a:pt x="141" y="12"/>
                      <a:pt x="142" y="16"/>
                    </a:cubicBezTo>
                    <a:cubicBezTo>
                      <a:pt x="142" y="16"/>
                      <a:pt x="142" y="17"/>
                      <a:pt x="142" y="17"/>
                    </a:cubicBezTo>
                    <a:cubicBezTo>
                      <a:pt x="142" y="22"/>
                      <a:pt x="144" y="19"/>
                      <a:pt x="133" y="25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74" name="Gruppieren 173">
                <a:extLst>
                  <a:ext uri="{FF2B5EF4-FFF2-40B4-BE49-F238E27FC236}">
                    <a16:creationId xmlns:a16="http://schemas.microsoft.com/office/drawing/2014/main" id="{AB55AC0F-38F9-D77D-5CDA-2EFA7AF7B7AC}"/>
                  </a:ext>
                </a:extLst>
              </p:cNvPr>
              <p:cNvGrpSpPr/>
              <p:nvPr/>
            </p:nvGrpSpPr>
            <p:grpSpPr>
              <a:xfrm>
                <a:off x="4466623" y="2644912"/>
                <a:ext cx="237294" cy="223838"/>
                <a:chOff x="4462463" y="2640013"/>
                <a:chExt cx="241300" cy="223838"/>
              </a:xfrm>
              <a:grpFill/>
            </p:grpSpPr>
            <p:grpSp>
              <p:nvGrpSpPr>
                <p:cNvPr id="190" name="Gruppieren 189">
                  <a:extLst>
                    <a:ext uri="{FF2B5EF4-FFF2-40B4-BE49-F238E27FC236}">
                      <a16:creationId xmlns:a16="http://schemas.microsoft.com/office/drawing/2014/main" id="{613D3726-52FE-F23B-CE33-499C6206D6AE}"/>
                    </a:ext>
                  </a:extLst>
                </p:cNvPr>
                <p:cNvGrpSpPr/>
                <p:nvPr/>
              </p:nvGrpSpPr>
              <p:grpSpPr>
                <a:xfrm>
                  <a:off x="4462463" y="2697163"/>
                  <a:ext cx="241300" cy="166688"/>
                  <a:chOff x="4462463" y="2697163"/>
                  <a:chExt cx="241300" cy="166688"/>
                </a:xfrm>
                <a:grpFill/>
              </p:grpSpPr>
              <p:sp>
                <p:nvSpPr>
                  <p:cNvPr id="192" name="Freeform 787">
                    <a:extLst>
                      <a:ext uri="{FF2B5EF4-FFF2-40B4-BE49-F238E27FC236}">
                        <a16:creationId xmlns:a16="http://schemas.microsoft.com/office/drawing/2014/main" id="{9EC30428-B086-AEC6-C6C8-B281D0FBE90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70413" y="2836863"/>
                    <a:ext cx="88900" cy="26988"/>
                  </a:xfrm>
                  <a:custGeom>
                    <a:avLst/>
                    <a:gdLst>
                      <a:gd name="T0" fmla="*/ 6 w 76"/>
                      <a:gd name="T1" fmla="*/ 5 h 24"/>
                      <a:gd name="T2" fmla="*/ 10 w 76"/>
                      <a:gd name="T3" fmla="*/ 17 h 24"/>
                      <a:gd name="T4" fmla="*/ 34 w 76"/>
                      <a:gd name="T5" fmla="*/ 17 h 24"/>
                      <a:gd name="T6" fmla="*/ 44 w 76"/>
                      <a:gd name="T7" fmla="*/ 23 h 24"/>
                      <a:gd name="T8" fmla="*/ 59 w 76"/>
                      <a:gd name="T9" fmla="*/ 21 h 24"/>
                      <a:gd name="T10" fmla="*/ 73 w 76"/>
                      <a:gd name="T11" fmla="*/ 20 h 24"/>
                      <a:gd name="T12" fmla="*/ 71 w 76"/>
                      <a:gd name="T13" fmla="*/ 14 h 24"/>
                      <a:gd name="T14" fmla="*/ 60 w 76"/>
                      <a:gd name="T15" fmla="*/ 14 h 24"/>
                      <a:gd name="T16" fmla="*/ 52 w 76"/>
                      <a:gd name="T17" fmla="*/ 10 h 24"/>
                      <a:gd name="T18" fmla="*/ 42 w 76"/>
                      <a:gd name="T19" fmla="*/ 11 h 24"/>
                      <a:gd name="T20" fmla="*/ 29 w 76"/>
                      <a:gd name="T21" fmla="*/ 9 h 24"/>
                      <a:gd name="T22" fmla="*/ 18 w 76"/>
                      <a:gd name="T23" fmla="*/ 7 h 24"/>
                      <a:gd name="T24" fmla="*/ 13 w 76"/>
                      <a:gd name="T25" fmla="*/ 5 h 24"/>
                      <a:gd name="T26" fmla="*/ 6 w 76"/>
                      <a:gd name="T27" fmla="*/ 5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76" h="24">
                        <a:moveTo>
                          <a:pt x="6" y="5"/>
                        </a:moveTo>
                        <a:cubicBezTo>
                          <a:pt x="5" y="13"/>
                          <a:pt x="0" y="16"/>
                          <a:pt x="10" y="17"/>
                        </a:cubicBezTo>
                        <a:cubicBezTo>
                          <a:pt x="20" y="18"/>
                          <a:pt x="31" y="14"/>
                          <a:pt x="34" y="17"/>
                        </a:cubicBezTo>
                        <a:cubicBezTo>
                          <a:pt x="37" y="20"/>
                          <a:pt x="38" y="24"/>
                          <a:pt x="44" y="23"/>
                        </a:cubicBezTo>
                        <a:cubicBezTo>
                          <a:pt x="50" y="22"/>
                          <a:pt x="54" y="19"/>
                          <a:pt x="59" y="21"/>
                        </a:cubicBezTo>
                        <a:cubicBezTo>
                          <a:pt x="63" y="22"/>
                          <a:pt x="73" y="22"/>
                          <a:pt x="73" y="20"/>
                        </a:cubicBezTo>
                        <a:cubicBezTo>
                          <a:pt x="74" y="18"/>
                          <a:pt x="76" y="13"/>
                          <a:pt x="71" y="14"/>
                        </a:cubicBezTo>
                        <a:cubicBezTo>
                          <a:pt x="65" y="15"/>
                          <a:pt x="61" y="18"/>
                          <a:pt x="60" y="14"/>
                        </a:cubicBezTo>
                        <a:cubicBezTo>
                          <a:pt x="58" y="10"/>
                          <a:pt x="56" y="9"/>
                          <a:pt x="52" y="10"/>
                        </a:cubicBezTo>
                        <a:cubicBezTo>
                          <a:pt x="48" y="11"/>
                          <a:pt x="45" y="11"/>
                          <a:pt x="42" y="11"/>
                        </a:cubicBezTo>
                        <a:cubicBezTo>
                          <a:pt x="39" y="11"/>
                          <a:pt x="35" y="9"/>
                          <a:pt x="29" y="9"/>
                        </a:cubicBezTo>
                        <a:cubicBezTo>
                          <a:pt x="24" y="9"/>
                          <a:pt x="18" y="10"/>
                          <a:pt x="18" y="7"/>
                        </a:cubicBezTo>
                        <a:cubicBezTo>
                          <a:pt x="18" y="5"/>
                          <a:pt x="16" y="5"/>
                          <a:pt x="13" y="5"/>
                        </a:cubicBezTo>
                        <a:cubicBezTo>
                          <a:pt x="11" y="4"/>
                          <a:pt x="4" y="0"/>
                          <a:pt x="6" y="5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3" name="Freeform 788">
                    <a:extLst>
                      <a:ext uri="{FF2B5EF4-FFF2-40B4-BE49-F238E27FC236}">
                        <a16:creationId xmlns:a16="http://schemas.microsoft.com/office/drawing/2014/main" id="{922A71B6-DE70-0B95-BEE9-A5DD768B48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89475" y="2813051"/>
                    <a:ext cx="14288" cy="20638"/>
                  </a:xfrm>
                  <a:custGeom>
                    <a:avLst/>
                    <a:gdLst>
                      <a:gd name="T0" fmla="*/ 4 w 13"/>
                      <a:gd name="T1" fmla="*/ 4 h 18"/>
                      <a:gd name="T2" fmla="*/ 1 w 13"/>
                      <a:gd name="T3" fmla="*/ 10 h 18"/>
                      <a:gd name="T4" fmla="*/ 3 w 13"/>
                      <a:gd name="T5" fmla="*/ 16 h 18"/>
                      <a:gd name="T6" fmla="*/ 9 w 13"/>
                      <a:gd name="T7" fmla="*/ 16 h 18"/>
                      <a:gd name="T8" fmla="*/ 10 w 13"/>
                      <a:gd name="T9" fmla="*/ 11 h 18"/>
                      <a:gd name="T10" fmla="*/ 13 w 13"/>
                      <a:gd name="T11" fmla="*/ 6 h 18"/>
                      <a:gd name="T12" fmla="*/ 12 w 13"/>
                      <a:gd name="T13" fmla="*/ 1 h 18"/>
                      <a:gd name="T14" fmla="*/ 7 w 13"/>
                      <a:gd name="T15" fmla="*/ 3 h 18"/>
                      <a:gd name="T16" fmla="*/ 4 w 13"/>
                      <a:gd name="T17" fmla="*/ 4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3" h="18">
                        <a:moveTo>
                          <a:pt x="4" y="4"/>
                        </a:moveTo>
                        <a:cubicBezTo>
                          <a:pt x="1" y="7"/>
                          <a:pt x="0" y="6"/>
                          <a:pt x="1" y="10"/>
                        </a:cubicBezTo>
                        <a:cubicBezTo>
                          <a:pt x="1" y="14"/>
                          <a:pt x="0" y="15"/>
                          <a:pt x="3" y="16"/>
                        </a:cubicBezTo>
                        <a:cubicBezTo>
                          <a:pt x="5" y="16"/>
                          <a:pt x="8" y="18"/>
                          <a:pt x="9" y="16"/>
                        </a:cubicBezTo>
                        <a:cubicBezTo>
                          <a:pt x="9" y="13"/>
                          <a:pt x="9" y="12"/>
                          <a:pt x="10" y="11"/>
                        </a:cubicBezTo>
                        <a:cubicBezTo>
                          <a:pt x="11" y="9"/>
                          <a:pt x="13" y="9"/>
                          <a:pt x="13" y="6"/>
                        </a:cubicBezTo>
                        <a:cubicBezTo>
                          <a:pt x="13" y="3"/>
                          <a:pt x="13" y="1"/>
                          <a:pt x="12" y="1"/>
                        </a:cubicBezTo>
                        <a:cubicBezTo>
                          <a:pt x="10" y="0"/>
                          <a:pt x="8" y="1"/>
                          <a:pt x="7" y="3"/>
                        </a:cubicBezTo>
                        <a:cubicBezTo>
                          <a:pt x="7" y="3"/>
                          <a:pt x="1" y="2"/>
                          <a:pt x="4" y="4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4" name="Freeform 789">
                    <a:extLst>
                      <a:ext uri="{FF2B5EF4-FFF2-40B4-BE49-F238E27FC236}">
                        <a16:creationId xmlns:a16="http://schemas.microsoft.com/office/drawing/2014/main" id="{AEE22FE2-7DF1-7ABF-CDF3-ECCDB4EE72B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30738" y="2719388"/>
                    <a:ext cx="22225" cy="14288"/>
                  </a:xfrm>
                  <a:custGeom>
                    <a:avLst/>
                    <a:gdLst>
                      <a:gd name="T0" fmla="*/ 2 w 19"/>
                      <a:gd name="T1" fmla="*/ 3 h 12"/>
                      <a:gd name="T2" fmla="*/ 5 w 19"/>
                      <a:gd name="T3" fmla="*/ 6 h 12"/>
                      <a:gd name="T4" fmla="*/ 8 w 19"/>
                      <a:gd name="T5" fmla="*/ 8 h 12"/>
                      <a:gd name="T6" fmla="*/ 11 w 19"/>
                      <a:gd name="T7" fmla="*/ 11 h 12"/>
                      <a:gd name="T8" fmla="*/ 17 w 19"/>
                      <a:gd name="T9" fmla="*/ 11 h 12"/>
                      <a:gd name="T10" fmla="*/ 18 w 19"/>
                      <a:gd name="T11" fmla="*/ 7 h 12"/>
                      <a:gd name="T12" fmla="*/ 13 w 19"/>
                      <a:gd name="T13" fmla="*/ 3 h 12"/>
                      <a:gd name="T14" fmla="*/ 4 w 19"/>
                      <a:gd name="T15" fmla="*/ 1 h 12"/>
                      <a:gd name="T16" fmla="*/ 2 w 19"/>
                      <a:gd name="T17" fmla="*/ 3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9" h="12">
                        <a:moveTo>
                          <a:pt x="2" y="3"/>
                        </a:moveTo>
                        <a:cubicBezTo>
                          <a:pt x="2" y="6"/>
                          <a:pt x="3" y="5"/>
                          <a:pt x="5" y="6"/>
                        </a:cubicBezTo>
                        <a:cubicBezTo>
                          <a:pt x="8" y="6"/>
                          <a:pt x="8" y="6"/>
                          <a:pt x="8" y="8"/>
                        </a:cubicBezTo>
                        <a:cubicBezTo>
                          <a:pt x="9" y="10"/>
                          <a:pt x="7" y="10"/>
                          <a:pt x="11" y="11"/>
                        </a:cubicBezTo>
                        <a:cubicBezTo>
                          <a:pt x="15" y="12"/>
                          <a:pt x="16" y="12"/>
                          <a:pt x="17" y="11"/>
                        </a:cubicBezTo>
                        <a:cubicBezTo>
                          <a:pt x="18" y="10"/>
                          <a:pt x="19" y="8"/>
                          <a:pt x="18" y="7"/>
                        </a:cubicBezTo>
                        <a:cubicBezTo>
                          <a:pt x="17" y="5"/>
                          <a:pt x="17" y="4"/>
                          <a:pt x="13" y="3"/>
                        </a:cubicBezTo>
                        <a:cubicBezTo>
                          <a:pt x="10" y="2"/>
                          <a:pt x="7" y="0"/>
                          <a:pt x="4" y="1"/>
                        </a:cubicBezTo>
                        <a:cubicBezTo>
                          <a:pt x="2" y="2"/>
                          <a:pt x="0" y="1"/>
                          <a:pt x="2" y="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5" name="Freeform 790">
                    <a:extLst>
                      <a:ext uri="{FF2B5EF4-FFF2-40B4-BE49-F238E27FC236}">
                        <a16:creationId xmlns:a16="http://schemas.microsoft.com/office/drawing/2014/main" id="{FBA5BC6C-E785-0CD0-BC45-03C54F626A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62463" y="2705101"/>
                    <a:ext cx="14288" cy="17463"/>
                  </a:xfrm>
                  <a:custGeom>
                    <a:avLst/>
                    <a:gdLst>
                      <a:gd name="T0" fmla="*/ 1 w 13"/>
                      <a:gd name="T1" fmla="*/ 2 h 14"/>
                      <a:gd name="T2" fmla="*/ 3 w 13"/>
                      <a:gd name="T3" fmla="*/ 9 h 14"/>
                      <a:gd name="T4" fmla="*/ 8 w 13"/>
                      <a:gd name="T5" fmla="*/ 13 h 14"/>
                      <a:gd name="T6" fmla="*/ 10 w 13"/>
                      <a:gd name="T7" fmla="*/ 9 h 14"/>
                      <a:gd name="T8" fmla="*/ 5 w 13"/>
                      <a:gd name="T9" fmla="*/ 2 h 14"/>
                      <a:gd name="T10" fmla="*/ 1 w 13"/>
                      <a:gd name="T11" fmla="*/ 2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3" h="14">
                        <a:moveTo>
                          <a:pt x="1" y="2"/>
                        </a:moveTo>
                        <a:cubicBezTo>
                          <a:pt x="1" y="5"/>
                          <a:pt x="2" y="5"/>
                          <a:pt x="3" y="9"/>
                        </a:cubicBezTo>
                        <a:cubicBezTo>
                          <a:pt x="4" y="12"/>
                          <a:pt x="7" y="14"/>
                          <a:pt x="8" y="13"/>
                        </a:cubicBezTo>
                        <a:cubicBezTo>
                          <a:pt x="10" y="12"/>
                          <a:pt x="13" y="12"/>
                          <a:pt x="10" y="9"/>
                        </a:cubicBezTo>
                        <a:cubicBezTo>
                          <a:pt x="7" y="5"/>
                          <a:pt x="7" y="4"/>
                          <a:pt x="5" y="2"/>
                        </a:cubicBezTo>
                        <a:cubicBezTo>
                          <a:pt x="2" y="1"/>
                          <a:pt x="0" y="0"/>
                          <a:pt x="1" y="2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6" name="Freeform 791">
                    <a:extLst>
                      <a:ext uri="{FF2B5EF4-FFF2-40B4-BE49-F238E27FC236}">
                        <a16:creationId xmlns:a16="http://schemas.microsoft.com/office/drawing/2014/main" id="{57F75D51-8741-E4EE-809F-85BFCE97145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81513" y="2746376"/>
                    <a:ext cx="17463" cy="15875"/>
                  </a:xfrm>
                  <a:custGeom>
                    <a:avLst/>
                    <a:gdLst>
                      <a:gd name="T0" fmla="*/ 2 w 15"/>
                      <a:gd name="T1" fmla="*/ 7 h 13"/>
                      <a:gd name="T2" fmla="*/ 5 w 15"/>
                      <a:gd name="T3" fmla="*/ 11 h 13"/>
                      <a:gd name="T4" fmla="*/ 8 w 15"/>
                      <a:gd name="T5" fmla="*/ 13 h 13"/>
                      <a:gd name="T6" fmla="*/ 12 w 15"/>
                      <a:gd name="T7" fmla="*/ 12 h 13"/>
                      <a:gd name="T8" fmla="*/ 14 w 15"/>
                      <a:gd name="T9" fmla="*/ 9 h 13"/>
                      <a:gd name="T10" fmla="*/ 11 w 15"/>
                      <a:gd name="T11" fmla="*/ 4 h 13"/>
                      <a:gd name="T12" fmla="*/ 5 w 15"/>
                      <a:gd name="T13" fmla="*/ 1 h 13"/>
                      <a:gd name="T14" fmla="*/ 1 w 15"/>
                      <a:gd name="T15" fmla="*/ 3 h 13"/>
                      <a:gd name="T16" fmla="*/ 2 w 15"/>
                      <a:gd name="T17" fmla="*/ 7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" h="13">
                        <a:moveTo>
                          <a:pt x="2" y="7"/>
                        </a:moveTo>
                        <a:cubicBezTo>
                          <a:pt x="3" y="9"/>
                          <a:pt x="3" y="10"/>
                          <a:pt x="5" y="11"/>
                        </a:cubicBezTo>
                        <a:cubicBezTo>
                          <a:pt x="7" y="12"/>
                          <a:pt x="6" y="12"/>
                          <a:pt x="8" y="13"/>
                        </a:cubicBezTo>
                        <a:cubicBezTo>
                          <a:pt x="10" y="13"/>
                          <a:pt x="10" y="13"/>
                          <a:pt x="12" y="12"/>
                        </a:cubicBezTo>
                        <a:cubicBezTo>
                          <a:pt x="14" y="11"/>
                          <a:pt x="15" y="11"/>
                          <a:pt x="14" y="9"/>
                        </a:cubicBezTo>
                        <a:cubicBezTo>
                          <a:pt x="13" y="7"/>
                          <a:pt x="12" y="6"/>
                          <a:pt x="11" y="4"/>
                        </a:cubicBezTo>
                        <a:cubicBezTo>
                          <a:pt x="10" y="2"/>
                          <a:pt x="9" y="0"/>
                          <a:pt x="5" y="1"/>
                        </a:cubicBezTo>
                        <a:cubicBezTo>
                          <a:pt x="2" y="2"/>
                          <a:pt x="0" y="0"/>
                          <a:pt x="1" y="3"/>
                        </a:cubicBezTo>
                        <a:cubicBezTo>
                          <a:pt x="1" y="5"/>
                          <a:pt x="1" y="5"/>
                          <a:pt x="2" y="7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7" name="Freeform 792">
                    <a:extLst>
                      <a:ext uri="{FF2B5EF4-FFF2-40B4-BE49-F238E27FC236}">
                        <a16:creationId xmlns:a16="http://schemas.microsoft.com/office/drawing/2014/main" id="{36584048-7876-9307-F460-937EDB5A1BA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6925" y="2697163"/>
                    <a:ext cx="17463" cy="7938"/>
                  </a:xfrm>
                  <a:custGeom>
                    <a:avLst/>
                    <a:gdLst>
                      <a:gd name="T0" fmla="*/ 2 w 15"/>
                      <a:gd name="T1" fmla="*/ 4 h 6"/>
                      <a:gd name="T2" fmla="*/ 12 w 15"/>
                      <a:gd name="T3" fmla="*/ 4 h 6"/>
                      <a:gd name="T4" fmla="*/ 11 w 15"/>
                      <a:gd name="T5" fmla="*/ 0 h 6"/>
                      <a:gd name="T6" fmla="*/ 1 w 15"/>
                      <a:gd name="T7" fmla="*/ 0 h 6"/>
                      <a:gd name="T8" fmla="*/ 2 w 15"/>
                      <a:gd name="T9" fmla="*/ 4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5" h="6">
                        <a:moveTo>
                          <a:pt x="2" y="4"/>
                        </a:moveTo>
                        <a:cubicBezTo>
                          <a:pt x="9" y="6"/>
                          <a:pt x="12" y="6"/>
                          <a:pt x="12" y="4"/>
                        </a:cubicBezTo>
                        <a:cubicBezTo>
                          <a:pt x="12" y="2"/>
                          <a:pt x="15" y="0"/>
                          <a:pt x="11" y="0"/>
                        </a:cubicBezTo>
                        <a:cubicBezTo>
                          <a:pt x="7" y="0"/>
                          <a:pt x="1" y="0"/>
                          <a:pt x="1" y="0"/>
                        </a:cubicBezTo>
                        <a:cubicBezTo>
                          <a:pt x="1" y="1"/>
                          <a:pt x="0" y="3"/>
                          <a:pt x="2" y="4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8" name="Freeform 793">
                    <a:extLst>
                      <a:ext uri="{FF2B5EF4-FFF2-40B4-BE49-F238E27FC236}">
                        <a16:creationId xmlns:a16="http://schemas.microsoft.com/office/drawing/2014/main" id="{D39D48A8-37EE-CEA2-DB74-AF9CA9F3DD9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1050" y="2728913"/>
                    <a:ext cx="12700" cy="11113"/>
                  </a:xfrm>
                  <a:custGeom>
                    <a:avLst/>
                    <a:gdLst>
                      <a:gd name="T0" fmla="*/ 3 w 11"/>
                      <a:gd name="T1" fmla="*/ 4 h 10"/>
                      <a:gd name="T2" fmla="*/ 5 w 11"/>
                      <a:gd name="T3" fmla="*/ 7 h 10"/>
                      <a:gd name="T4" fmla="*/ 11 w 11"/>
                      <a:gd name="T5" fmla="*/ 7 h 10"/>
                      <a:gd name="T6" fmla="*/ 7 w 11"/>
                      <a:gd name="T7" fmla="*/ 1 h 10"/>
                      <a:gd name="T8" fmla="*/ 3 w 11"/>
                      <a:gd name="T9" fmla="*/ 4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1" h="10">
                        <a:moveTo>
                          <a:pt x="3" y="4"/>
                        </a:moveTo>
                        <a:cubicBezTo>
                          <a:pt x="3" y="4"/>
                          <a:pt x="4" y="5"/>
                          <a:pt x="5" y="7"/>
                        </a:cubicBezTo>
                        <a:cubicBezTo>
                          <a:pt x="7" y="10"/>
                          <a:pt x="11" y="9"/>
                          <a:pt x="11" y="7"/>
                        </a:cubicBezTo>
                        <a:cubicBezTo>
                          <a:pt x="11" y="6"/>
                          <a:pt x="9" y="1"/>
                          <a:pt x="7" y="1"/>
                        </a:cubicBezTo>
                        <a:cubicBezTo>
                          <a:pt x="5" y="1"/>
                          <a:pt x="0" y="0"/>
                          <a:pt x="3" y="4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9" name="Freeform 794">
                    <a:extLst>
                      <a:ext uri="{FF2B5EF4-FFF2-40B4-BE49-F238E27FC236}">
                        <a16:creationId xmlns:a16="http://schemas.microsoft.com/office/drawing/2014/main" id="{62E5F9B8-8737-709D-1E29-A2E740785EA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3750" y="2762251"/>
                    <a:ext cx="22225" cy="19050"/>
                  </a:xfrm>
                  <a:custGeom>
                    <a:avLst/>
                    <a:gdLst>
                      <a:gd name="T0" fmla="*/ 6 w 19"/>
                      <a:gd name="T1" fmla="*/ 8 h 16"/>
                      <a:gd name="T2" fmla="*/ 9 w 19"/>
                      <a:gd name="T3" fmla="*/ 13 h 16"/>
                      <a:gd name="T4" fmla="*/ 17 w 19"/>
                      <a:gd name="T5" fmla="*/ 15 h 16"/>
                      <a:gd name="T6" fmla="*/ 17 w 19"/>
                      <a:gd name="T7" fmla="*/ 10 h 16"/>
                      <a:gd name="T8" fmla="*/ 10 w 19"/>
                      <a:gd name="T9" fmla="*/ 6 h 16"/>
                      <a:gd name="T10" fmla="*/ 6 w 19"/>
                      <a:gd name="T11" fmla="*/ 8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9" h="16">
                        <a:moveTo>
                          <a:pt x="6" y="8"/>
                        </a:moveTo>
                        <a:cubicBezTo>
                          <a:pt x="7" y="10"/>
                          <a:pt x="5" y="12"/>
                          <a:pt x="9" y="13"/>
                        </a:cubicBezTo>
                        <a:cubicBezTo>
                          <a:pt x="14" y="15"/>
                          <a:pt x="14" y="15"/>
                          <a:pt x="17" y="15"/>
                        </a:cubicBezTo>
                        <a:cubicBezTo>
                          <a:pt x="19" y="16"/>
                          <a:pt x="19" y="11"/>
                          <a:pt x="17" y="10"/>
                        </a:cubicBezTo>
                        <a:cubicBezTo>
                          <a:pt x="14" y="9"/>
                          <a:pt x="14" y="8"/>
                          <a:pt x="10" y="6"/>
                        </a:cubicBezTo>
                        <a:cubicBezTo>
                          <a:pt x="7" y="4"/>
                          <a:pt x="0" y="0"/>
                          <a:pt x="6" y="8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0" name="Freeform 795">
                    <a:extLst>
                      <a:ext uri="{FF2B5EF4-FFF2-40B4-BE49-F238E27FC236}">
                        <a16:creationId xmlns:a16="http://schemas.microsoft.com/office/drawing/2014/main" id="{03CC7F09-63CC-A60E-4D02-3E2FC5D953E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35500" y="2738438"/>
                    <a:ext cx="7938" cy="26988"/>
                  </a:xfrm>
                  <a:custGeom>
                    <a:avLst/>
                    <a:gdLst>
                      <a:gd name="T0" fmla="*/ 0 w 7"/>
                      <a:gd name="T1" fmla="*/ 12 h 22"/>
                      <a:gd name="T2" fmla="*/ 5 w 7"/>
                      <a:gd name="T3" fmla="*/ 20 h 22"/>
                      <a:gd name="T4" fmla="*/ 5 w 7"/>
                      <a:gd name="T5" fmla="*/ 8 h 22"/>
                      <a:gd name="T6" fmla="*/ 0 w 7"/>
                      <a:gd name="T7" fmla="*/ 12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22">
                        <a:moveTo>
                          <a:pt x="0" y="12"/>
                        </a:moveTo>
                        <a:cubicBezTo>
                          <a:pt x="2" y="21"/>
                          <a:pt x="5" y="22"/>
                          <a:pt x="5" y="20"/>
                        </a:cubicBezTo>
                        <a:cubicBezTo>
                          <a:pt x="5" y="18"/>
                          <a:pt x="7" y="9"/>
                          <a:pt x="5" y="8"/>
                        </a:cubicBezTo>
                        <a:cubicBezTo>
                          <a:pt x="3" y="6"/>
                          <a:pt x="0" y="0"/>
                          <a:pt x="0" y="12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1" name="Freeform 796">
                    <a:extLst>
                      <a:ext uri="{FF2B5EF4-FFF2-40B4-BE49-F238E27FC236}">
                        <a16:creationId xmlns:a16="http://schemas.microsoft.com/office/drawing/2014/main" id="{03278340-4FF0-923B-88D0-D1533EADAA9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37088" y="2773363"/>
                    <a:ext cx="12700" cy="9525"/>
                  </a:xfrm>
                  <a:custGeom>
                    <a:avLst/>
                    <a:gdLst>
                      <a:gd name="T0" fmla="*/ 3 w 11"/>
                      <a:gd name="T1" fmla="*/ 5 h 8"/>
                      <a:gd name="T2" fmla="*/ 10 w 11"/>
                      <a:gd name="T3" fmla="*/ 5 h 8"/>
                      <a:gd name="T4" fmla="*/ 9 w 11"/>
                      <a:gd name="T5" fmla="*/ 0 h 8"/>
                      <a:gd name="T6" fmla="*/ 3 w 11"/>
                      <a:gd name="T7" fmla="*/ 5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1" h="8">
                        <a:moveTo>
                          <a:pt x="3" y="5"/>
                        </a:moveTo>
                        <a:cubicBezTo>
                          <a:pt x="4" y="6"/>
                          <a:pt x="9" y="8"/>
                          <a:pt x="10" y="5"/>
                        </a:cubicBezTo>
                        <a:cubicBezTo>
                          <a:pt x="10" y="3"/>
                          <a:pt x="11" y="0"/>
                          <a:pt x="9" y="0"/>
                        </a:cubicBezTo>
                        <a:cubicBezTo>
                          <a:pt x="6" y="0"/>
                          <a:pt x="0" y="3"/>
                          <a:pt x="3" y="5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2" name="Freeform 797">
                    <a:extLst>
                      <a:ext uri="{FF2B5EF4-FFF2-40B4-BE49-F238E27FC236}">
                        <a16:creationId xmlns:a16="http://schemas.microsoft.com/office/drawing/2014/main" id="{4443E09D-0F11-C854-42B3-837B7D5B47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89463" y="2801938"/>
                    <a:ext cx="14288" cy="7938"/>
                  </a:xfrm>
                  <a:custGeom>
                    <a:avLst/>
                    <a:gdLst>
                      <a:gd name="T0" fmla="*/ 6 w 12"/>
                      <a:gd name="T1" fmla="*/ 1 h 6"/>
                      <a:gd name="T2" fmla="*/ 12 w 12"/>
                      <a:gd name="T3" fmla="*/ 2 h 6"/>
                      <a:gd name="T4" fmla="*/ 9 w 12"/>
                      <a:gd name="T5" fmla="*/ 6 h 6"/>
                      <a:gd name="T6" fmla="*/ 2 w 12"/>
                      <a:gd name="T7" fmla="*/ 2 h 6"/>
                      <a:gd name="T8" fmla="*/ 6 w 12"/>
                      <a:gd name="T9" fmla="*/ 1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2" h="6">
                        <a:moveTo>
                          <a:pt x="6" y="1"/>
                        </a:moveTo>
                        <a:cubicBezTo>
                          <a:pt x="9" y="1"/>
                          <a:pt x="11" y="1"/>
                          <a:pt x="12" y="2"/>
                        </a:cubicBezTo>
                        <a:cubicBezTo>
                          <a:pt x="12" y="4"/>
                          <a:pt x="12" y="6"/>
                          <a:pt x="9" y="6"/>
                        </a:cubicBezTo>
                        <a:cubicBezTo>
                          <a:pt x="6" y="6"/>
                          <a:pt x="0" y="3"/>
                          <a:pt x="2" y="2"/>
                        </a:cubicBezTo>
                        <a:cubicBezTo>
                          <a:pt x="3" y="2"/>
                          <a:pt x="4" y="0"/>
                          <a:pt x="6" y="1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03" name="Freeform 798">
                    <a:extLst>
                      <a:ext uri="{FF2B5EF4-FFF2-40B4-BE49-F238E27FC236}">
                        <a16:creationId xmlns:a16="http://schemas.microsoft.com/office/drawing/2014/main" id="{FE72025E-6F66-737D-7226-1CF00662FC7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22800" y="2789238"/>
                    <a:ext cx="7938" cy="12700"/>
                  </a:xfrm>
                  <a:custGeom>
                    <a:avLst/>
                    <a:gdLst>
                      <a:gd name="T0" fmla="*/ 1 w 6"/>
                      <a:gd name="T1" fmla="*/ 5 h 11"/>
                      <a:gd name="T2" fmla="*/ 3 w 6"/>
                      <a:gd name="T3" fmla="*/ 9 h 11"/>
                      <a:gd name="T4" fmla="*/ 6 w 6"/>
                      <a:gd name="T5" fmla="*/ 5 h 11"/>
                      <a:gd name="T6" fmla="*/ 0 w 6"/>
                      <a:gd name="T7" fmla="*/ 1 h 11"/>
                      <a:gd name="T8" fmla="*/ 1 w 6"/>
                      <a:gd name="T9" fmla="*/ 5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11">
                        <a:moveTo>
                          <a:pt x="1" y="5"/>
                        </a:moveTo>
                        <a:cubicBezTo>
                          <a:pt x="2" y="6"/>
                          <a:pt x="2" y="11"/>
                          <a:pt x="3" y="9"/>
                        </a:cubicBezTo>
                        <a:cubicBezTo>
                          <a:pt x="5" y="8"/>
                          <a:pt x="5" y="7"/>
                          <a:pt x="6" y="5"/>
                        </a:cubicBezTo>
                        <a:cubicBezTo>
                          <a:pt x="6" y="2"/>
                          <a:pt x="0" y="0"/>
                          <a:pt x="0" y="1"/>
                        </a:cubicBezTo>
                        <a:cubicBezTo>
                          <a:pt x="0" y="3"/>
                          <a:pt x="1" y="3"/>
                          <a:pt x="1" y="5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91" name="Freeform 799">
                  <a:extLst>
                    <a:ext uri="{FF2B5EF4-FFF2-40B4-BE49-F238E27FC236}">
                      <a16:creationId xmlns:a16="http://schemas.microsoft.com/office/drawing/2014/main" id="{0C283806-B18C-9075-0DCC-3F7979C340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76750" y="2640013"/>
                  <a:ext cx="173038" cy="174625"/>
                </a:xfrm>
                <a:custGeom>
                  <a:avLst/>
                  <a:gdLst>
                    <a:gd name="T0" fmla="*/ 141 w 148"/>
                    <a:gd name="T1" fmla="*/ 19 h 149"/>
                    <a:gd name="T2" fmla="*/ 135 w 148"/>
                    <a:gd name="T3" fmla="*/ 29 h 149"/>
                    <a:gd name="T4" fmla="*/ 113 w 148"/>
                    <a:gd name="T5" fmla="*/ 22 h 149"/>
                    <a:gd name="T6" fmla="*/ 102 w 148"/>
                    <a:gd name="T7" fmla="*/ 34 h 149"/>
                    <a:gd name="T8" fmla="*/ 95 w 148"/>
                    <a:gd name="T9" fmla="*/ 25 h 149"/>
                    <a:gd name="T10" fmla="*/ 84 w 148"/>
                    <a:gd name="T11" fmla="*/ 33 h 149"/>
                    <a:gd name="T12" fmla="*/ 100 w 148"/>
                    <a:gd name="T13" fmla="*/ 46 h 149"/>
                    <a:gd name="T14" fmla="*/ 88 w 148"/>
                    <a:gd name="T15" fmla="*/ 41 h 149"/>
                    <a:gd name="T16" fmla="*/ 90 w 148"/>
                    <a:gd name="T17" fmla="*/ 49 h 149"/>
                    <a:gd name="T18" fmla="*/ 79 w 148"/>
                    <a:gd name="T19" fmla="*/ 43 h 149"/>
                    <a:gd name="T20" fmla="*/ 82 w 148"/>
                    <a:gd name="T21" fmla="*/ 50 h 149"/>
                    <a:gd name="T22" fmla="*/ 70 w 148"/>
                    <a:gd name="T23" fmla="*/ 43 h 149"/>
                    <a:gd name="T24" fmla="*/ 59 w 148"/>
                    <a:gd name="T25" fmla="*/ 35 h 149"/>
                    <a:gd name="T26" fmla="*/ 65 w 148"/>
                    <a:gd name="T27" fmla="*/ 58 h 149"/>
                    <a:gd name="T28" fmla="*/ 68 w 148"/>
                    <a:gd name="T29" fmla="*/ 68 h 149"/>
                    <a:gd name="T30" fmla="*/ 74 w 148"/>
                    <a:gd name="T31" fmla="*/ 76 h 149"/>
                    <a:gd name="T32" fmla="*/ 95 w 148"/>
                    <a:gd name="T33" fmla="*/ 86 h 149"/>
                    <a:gd name="T34" fmla="*/ 104 w 148"/>
                    <a:gd name="T35" fmla="*/ 98 h 149"/>
                    <a:gd name="T36" fmla="*/ 99 w 148"/>
                    <a:gd name="T37" fmla="*/ 102 h 149"/>
                    <a:gd name="T38" fmla="*/ 86 w 148"/>
                    <a:gd name="T39" fmla="*/ 89 h 149"/>
                    <a:gd name="T40" fmla="*/ 68 w 148"/>
                    <a:gd name="T41" fmla="*/ 85 h 149"/>
                    <a:gd name="T42" fmla="*/ 92 w 148"/>
                    <a:gd name="T43" fmla="*/ 101 h 149"/>
                    <a:gd name="T44" fmla="*/ 81 w 148"/>
                    <a:gd name="T45" fmla="*/ 107 h 149"/>
                    <a:gd name="T46" fmla="*/ 79 w 148"/>
                    <a:gd name="T47" fmla="*/ 117 h 149"/>
                    <a:gd name="T48" fmla="*/ 72 w 148"/>
                    <a:gd name="T49" fmla="*/ 122 h 149"/>
                    <a:gd name="T50" fmla="*/ 72 w 148"/>
                    <a:gd name="T51" fmla="*/ 134 h 149"/>
                    <a:gd name="T52" fmla="*/ 66 w 148"/>
                    <a:gd name="T53" fmla="*/ 141 h 149"/>
                    <a:gd name="T54" fmla="*/ 54 w 148"/>
                    <a:gd name="T55" fmla="*/ 143 h 149"/>
                    <a:gd name="T56" fmla="*/ 46 w 148"/>
                    <a:gd name="T57" fmla="*/ 133 h 149"/>
                    <a:gd name="T58" fmla="*/ 39 w 148"/>
                    <a:gd name="T59" fmla="*/ 133 h 149"/>
                    <a:gd name="T60" fmla="*/ 31 w 148"/>
                    <a:gd name="T61" fmla="*/ 116 h 149"/>
                    <a:gd name="T62" fmla="*/ 34 w 148"/>
                    <a:gd name="T63" fmla="*/ 100 h 149"/>
                    <a:gd name="T64" fmla="*/ 56 w 148"/>
                    <a:gd name="T65" fmla="*/ 100 h 149"/>
                    <a:gd name="T66" fmla="*/ 48 w 148"/>
                    <a:gd name="T67" fmla="*/ 93 h 149"/>
                    <a:gd name="T68" fmla="*/ 22 w 148"/>
                    <a:gd name="T69" fmla="*/ 90 h 149"/>
                    <a:gd name="T70" fmla="*/ 9 w 148"/>
                    <a:gd name="T71" fmla="*/ 84 h 149"/>
                    <a:gd name="T72" fmla="*/ 24 w 148"/>
                    <a:gd name="T73" fmla="*/ 74 h 149"/>
                    <a:gd name="T74" fmla="*/ 10 w 148"/>
                    <a:gd name="T75" fmla="*/ 73 h 149"/>
                    <a:gd name="T76" fmla="*/ 1 w 148"/>
                    <a:gd name="T77" fmla="*/ 60 h 149"/>
                    <a:gd name="T78" fmla="*/ 0 w 148"/>
                    <a:gd name="T79" fmla="*/ 59 h 149"/>
                    <a:gd name="T80" fmla="*/ 6 w 148"/>
                    <a:gd name="T81" fmla="*/ 53 h 149"/>
                    <a:gd name="T82" fmla="*/ 14 w 148"/>
                    <a:gd name="T83" fmla="*/ 41 h 149"/>
                    <a:gd name="T84" fmla="*/ 17 w 148"/>
                    <a:gd name="T85" fmla="*/ 24 h 149"/>
                    <a:gd name="T86" fmla="*/ 24 w 148"/>
                    <a:gd name="T87" fmla="*/ 24 h 149"/>
                    <a:gd name="T88" fmla="*/ 44 w 148"/>
                    <a:gd name="T89" fmla="*/ 17 h 149"/>
                    <a:gd name="T90" fmla="*/ 62 w 148"/>
                    <a:gd name="T91" fmla="*/ 12 h 149"/>
                    <a:gd name="T92" fmla="*/ 73 w 148"/>
                    <a:gd name="T93" fmla="*/ 10 h 149"/>
                    <a:gd name="T94" fmla="*/ 97 w 148"/>
                    <a:gd name="T95" fmla="*/ 4 h 149"/>
                    <a:gd name="T96" fmla="*/ 118 w 148"/>
                    <a:gd name="T97" fmla="*/ 14 h 149"/>
                    <a:gd name="T98" fmla="*/ 138 w 148"/>
                    <a:gd name="T99" fmla="*/ 7 h 149"/>
                    <a:gd name="T100" fmla="*/ 140 w 148"/>
                    <a:gd name="T101" fmla="*/ 0 h 149"/>
                    <a:gd name="T102" fmla="*/ 146 w 148"/>
                    <a:gd name="T103" fmla="*/ 5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48" h="149">
                      <a:moveTo>
                        <a:pt x="145" y="12"/>
                      </a:moveTo>
                      <a:cubicBezTo>
                        <a:pt x="142" y="15"/>
                        <a:pt x="142" y="16"/>
                        <a:pt x="141" y="19"/>
                      </a:cubicBezTo>
                      <a:cubicBezTo>
                        <a:pt x="141" y="23"/>
                        <a:pt x="140" y="24"/>
                        <a:pt x="138" y="26"/>
                      </a:cubicBezTo>
                      <a:cubicBezTo>
                        <a:pt x="137" y="27"/>
                        <a:pt x="136" y="28"/>
                        <a:pt x="135" y="29"/>
                      </a:cubicBezTo>
                      <a:cubicBezTo>
                        <a:pt x="134" y="28"/>
                        <a:pt x="132" y="28"/>
                        <a:pt x="130" y="27"/>
                      </a:cubicBezTo>
                      <a:cubicBezTo>
                        <a:pt x="116" y="22"/>
                        <a:pt x="115" y="19"/>
                        <a:pt x="113" y="22"/>
                      </a:cubicBezTo>
                      <a:cubicBezTo>
                        <a:pt x="111" y="26"/>
                        <a:pt x="106" y="26"/>
                        <a:pt x="106" y="30"/>
                      </a:cubicBezTo>
                      <a:cubicBezTo>
                        <a:pt x="107" y="34"/>
                        <a:pt x="103" y="37"/>
                        <a:pt x="102" y="34"/>
                      </a:cubicBezTo>
                      <a:cubicBezTo>
                        <a:pt x="101" y="30"/>
                        <a:pt x="100" y="26"/>
                        <a:pt x="101" y="25"/>
                      </a:cubicBezTo>
                      <a:cubicBezTo>
                        <a:pt x="102" y="23"/>
                        <a:pt x="98" y="22"/>
                        <a:pt x="95" y="25"/>
                      </a:cubicBezTo>
                      <a:cubicBezTo>
                        <a:pt x="91" y="28"/>
                        <a:pt x="94" y="29"/>
                        <a:pt x="89" y="29"/>
                      </a:cubicBezTo>
                      <a:cubicBezTo>
                        <a:pt x="83" y="30"/>
                        <a:pt x="83" y="31"/>
                        <a:pt x="84" y="33"/>
                      </a:cubicBezTo>
                      <a:cubicBezTo>
                        <a:pt x="85" y="34"/>
                        <a:pt x="88" y="35"/>
                        <a:pt x="92" y="37"/>
                      </a:cubicBezTo>
                      <a:cubicBezTo>
                        <a:pt x="96" y="39"/>
                        <a:pt x="101" y="44"/>
                        <a:pt x="100" y="46"/>
                      </a:cubicBezTo>
                      <a:cubicBezTo>
                        <a:pt x="99" y="48"/>
                        <a:pt x="98" y="46"/>
                        <a:pt x="94" y="44"/>
                      </a:cubicBezTo>
                      <a:cubicBezTo>
                        <a:pt x="90" y="42"/>
                        <a:pt x="88" y="41"/>
                        <a:pt x="88" y="41"/>
                      </a:cubicBezTo>
                      <a:cubicBezTo>
                        <a:pt x="88" y="41"/>
                        <a:pt x="85" y="41"/>
                        <a:pt x="86" y="42"/>
                      </a:cubicBezTo>
                      <a:cubicBezTo>
                        <a:pt x="86" y="43"/>
                        <a:pt x="92" y="49"/>
                        <a:pt x="90" y="49"/>
                      </a:cubicBezTo>
                      <a:cubicBezTo>
                        <a:pt x="87" y="49"/>
                        <a:pt x="86" y="50"/>
                        <a:pt x="84" y="47"/>
                      </a:cubicBezTo>
                      <a:cubicBezTo>
                        <a:pt x="82" y="44"/>
                        <a:pt x="80" y="43"/>
                        <a:pt x="79" y="43"/>
                      </a:cubicBezTo>
                      <a:cubicBezTo>
                        <a:pt x="78" y="43"/>
                        <a:pt x="76" y="45"/>
                        <a:pt x="78" y="47"/>
                      </a:cubicBezTo>
                      <a:cubicBezTo>
                        <a:pt x="80" y="48"/>
                        <a:pt x="82" y="49"/>
                        <a:pt x="82" y="50"/>
                      </a:cubicBezTo>
                      <a:cubicBezTo>
                        <a:pt x="81" y="51"/>
                        <a:pt x="75" y="52"/>
                        <a:pt x="74" y="51"/>
                      </a:cubicBezTo>
                      <a:cubicBezTo>
                        <a:pt x="73" y="51"/>
                        <a:pt x="75" y="47"/>
                        <a:pt x="70" y="43"/>
                      </a:cubicBezTo>
                      <a:cubicBezTo>
                        <a:pt x="66" y="38"/>
                        <a:pt x="64" y="38"/>
                        <a:pt x="64" y="37"/>
                      </a:cubicBezTo>
                      <a:cubicBezTo>
                        <a:pt x="63" y="35"/>
                        <a:pt x="62" y="29"/>
                        <a:pt x="59" y="35"/>
                      </a:cubicBezTo>
                      <a:cubicBezTo>
                        <a:pt x="55" y="41"/>
                        <a:pt x="56" y="41"/>
                        <a:pt x="58" y="47"/>
                      </a:cubicBezTo>
                      <a:cubicBezTo>
                        <a:pt x="60" y="52"/>
                        <a:pt x="61" y="56"/>
                        <a:pt x="65" y="58"/>
                      </a:cubicBezTo>
                      <a:cubicBezTo>
                        <a:pt x="69" y="61"/>
                        <a:pt x="74" y="65"/>
                        <a:pt x="73" y="68"/>
                      </a:cubicBezTo>
                      <a:cubicBezTo>
                        <a:pt x="72" y="70"/>
                        <a:pt x="70" y="69"/>
                        <a:pt x="68" y="68"/>
                      </a:cubicBezTo>
                      <a:cubicBezTo>
                        <a:pt x="67" y="67"/>
                        <a:pt x="61" y="69"/>
                        <a:pt x="63" y="73"/>
                      </a:cubicBezTo>
                      <a:cubicBezTo>
                        <a:pt x="66" y="76"/>
                        <a:pt x="63" y="72"/>
                        <a:pt x="74" y="76"/>
                      </a:cubicBezTo>
                      <a:cubicBezTo>
                        <a:pt x="85" y="81"/>
                        <a:pt x="83" y="82"/>
                        <a:pt x="85" y="83"/>
                      </a:cubicBezTo>
                      <a:cubicBezTo>
                        <a:pt x="88" y="84"/>
                        <a:pt x="94" y="85"/>
                        <a:pt x="95" y="86"/>
                      </a:cubicBezTo>
                      <a:cubicBezTo>
                        <a:pt x="96" y="88"/>
                        <a:pt x="98" y="91"/>
                        <a:pt x="98" y="93"/>
                      </a:cubicBezTo>
                      <a:cubicBezTo>
                        <a:pt x="98" y="94"/>
                        <a:pt x="100" y="95"/>
                        <a:pt x="104" y="98"/>
                      </a:cubicBezTo>
                      <a:cubicBezTo>
                        <a:pt x="108" y="101"/>
                        <a:pt x="108" y="107"/>
                        <a:pt x="104" y="105"/>
                      </a:cubicBezTo>
                      <a:cubicBezTo>
                        <a:pt x="100" y="103"/>
                        <a:pt x="102" y="106"/>
                        <a:pt x="99" y="102"/>
                      </a:cubicBezTo>
                      <a:cubicBezTo>
                        <a:pt x="96" y="98"/>
                        <a:pt x="98" y="99"/>
                        <a:pt x="93" y="95"/>
                      </a:cubicBezTo>
                      <a:cubicBezTo>
                        <a:pt x="88" y="90"/>
                        <a:pt x="94" y="92"/>
                        <a:pt x="86" y="89"/>
                      </a:cubicBezTo>
                      <a:cubicBezTo>
                        <a:pt x="78" y="86"/>
                        <a:pt x="83" y="87"/>
                        <a:pt x="75" y="84"/>
                      </a:cubicBezTo>
                      <a:cubicBezTo>
                        <a:pt x="67" y="81"/>
                        <a:pt x="68" y="85"/>
                        <a:pt x="68" y="85"/>
                      </a:cubicBezTo>
                      <a:cubicBezTo>
                        <a:pt x="68" y="85"/>
                        <a:pt x="74" y="89"/>
                        <a:pt x="79" y="92"/>
                      </a:cubicBezTo>
                      <a:cubicBezTo>
                        <a:pt x="84" y="94"/>
                        <a:pt x="92" y="99"/>
                        <a:pt x="92" y="101"/>
                      </a:cubicBezTo>
                      <a:cubicBezTo>
                        <a:pt x="92" y="104"/>
                        <a:pt x="98" y="115"/>
                        <a:pt x="92" y="113"/>
                      </a:cubicBezTo>
                      <a:cubicBezTo>
                        <a:pt x="86" y="110"/>
                        <a:pt x="86" y="107"/>
                        <a:pt x="81" y="107"/>
                      </a:cubicBezTo>
                      <a:cubicBezTo>
                        <a:pt x="77" y="107"/>
                        <a:pt x="71" y="104"/>
                        <a:pt x="73" y="108"/>
                      </a:cubicBezTo>
                      <a:cubicBezTo>
                        <a:pt x="74" y="113"/>
                        <a:pt x="79" y="117"/>
                        <a:pt x="79" y="117"/>
                      </a:cubicBezTo>
                      <a:cubicBezTo>
                        <a:pt x="79" y="117"/>
                        <a:pt x="86" y="121"/>
                        <a:pt x="80" y="122"/>
                      </a:cubicBezTo>
                      <a:cubicBezTo>
                        <a:pt x="74" y="122"/>
                        <a:pt x="76" y="124"/>
                        <a:pt x="72" y="122"/>
                      </a:cubicBezTo>
                      <a:cubicBezTo>
                        <a:pt x="68" y="120"/>
                        <a:pt x="63" y="118"/>
                        <a:pt x="65" y="121"/>
                      </a:cubicBezTo>
                      <a:cubicBezTo>
                        <a:pt x="68" y="125"/>
                        <a:pt x="70" y="128"/>
                        <a:pt x="72" y="134"/>
                      </a:cubicBezTo>
                      <a:cubicBezTo>
                        <a:pt x="74" y="139"/>
                        <a:pt x="76" y="147"/>
                        <a:pt x="74" y="148"/>
                      </a:cubicBezTo>
                      <a:cubicBezTo>
                        <a:pt x="72" y="149"/>
                        <a:pt x="68" y="142"/>
                        <a:pt x="66" y="141"/>
                      </a:cubicBezTo>
                      <a:cubicBezTo>
                        <a:pt x="64" y="140"/>
                        <a:pt x="60" y="143"/>
                        <a:pt x="60" y="145"/>
                      </a:cubicBezTo>
                      <a:cubicBezTo>
                        <a:pt x="60" y="147"/>
                        <a:pt x="54" y="147"/>
                        <a:pt x="54" y="143"/>
                      </a:cubicBezTo>
                      <a:cubicBezTo>
                        <a:pt x="54" y="139"/>
                        <a:pt x="53" y="139"/>
                        <a:pt x="52" y="136"/>
                      </a:cubicBezTo>
                      <a:cubicBezTo>
                        <a:pt x="51" y="132"/>
                        <a:pt x="46" y="130"/>
                        <a:pt x="46" y="133"/>
                      </a:cubicBezTo>
                      <a:cubicBezTo>
                        <a:pt x="46" y="137"/>
                        <a:pt x="46" y="139"/>
                        <a:pt x="44" y="139"/>
                      </a:cubicBezTo>
                      <a:cubicBezTo>
                        <a:pt x="43" y="139"/>
                        <a:pt x="39" y="139"/>
                        <a:pt x="39" y="133"/>
                      </a:cubicBezTo>
                      <a:cubicBezTo>
                        <a:pt x="39" y="128"/>
                        <a:pt x="40" y="121"/>
                        <a:pt x="39" y="121"/>
                      </a:cubicBezTo>
                      <a:cubicBezTo>
                        <a:pt x="38" y="121"/>
                        <a:pt x="33" y="119"/>
                        <a:pt x="31" y="116"/>
                      </a:cubicBezTo>
                      <a:cubicBezTo>
                        <a:pt x="29" y="113"/>
                        <a:pt x="23" y="109"/>
                        <a:pt x="27" y="105"/>
                      </a:cubicBezTo>
                      <a:cubicBezTo>
                        <a:pt x="30" y="101"/>
                        <a:pt x="31" y="101"/>
                        <a:pt x="34" y="100"/>
                      </a:cubicBezTo>
                      <a:cubicBezTo>
                        <a:pt x="37" y="99"/>
                        <a:pt x="38" y="96"/>
                        <a:pt x="43" y="96"/>
                      </a:cubicBezTo>
                      <a:cubicBezTo>
                        <a:pt x="49" y="97"/>
                        <a:pt x="50" y="98"/>
                        <a:pt x="56" y="100"/>
                      </a:cubicBezTo>
                      <a:cubicBezTo>
                        <a:pt x="62" y="103"/>
                        <a:pt x="73" y="99"/>
                        <a:pt x="67" y="98"/>
                      </a:cubicBezTo>
                      <a:cubicBezTo>
                        <a:pt x="62" y="97"/>
                        <a:pt x="53" y="93"/>
                        <a:pt x="48" y="93"/>
                      </a:cubicBezTo>
                      <a:cubicBezTo>
                        <a:pt x="43" y="93"/>
                        <a:pt x="36" y="93"/>
                        <a:pt x="32" y="93"/>
                      </a:cubicBezTo>
                      <a:cubicBezTo>
                        <a:pt x="28" y="93"/>
                        <a:pt x="25" y="93"/>
                        <a:pt x="22" y="90"/>
                      </a:cubicBezTo>
                      <a:cubicBezTo>
                        <a:pt x="20" y="87"/>
                        <a:pt x="18" y="82"/>
                        <a:pt x="16" y="85"/>
                      </a:cubicBezTo>
                      <a:cubicBezTo>
                        <a:pt x="13" y="87"/>
                        <a:pt x="8" y="86"/>
                        <a:pt x="9" y="84"/>
                      </a:cubicBezTo>
                      <a:cubicBezTo>
                        <a:pt x="9" y="82"/>
                        <a:pt x="9" y="82"/>
                        <a:pt x="14" y="80"/>
                      </a:cubicBezTo>
                      <a:cubicBezTo>
                        <a:pt x="19" y="77"/>
                        <a:pt x="28" y="76"/>
                        <a:pt x="24" y="74"/>
                      </a:cubicBezTo>
                      <a:cubicBezTo>
                        <a:pt x="21" y="73"/>
                        <a:pt x="21" y="73"/>
                        <a:pt x="17" y="74"/>
                      </a:cubicBezTo>
                      <a:cubicBezTo>
                        <a:pt x="13" y="74"/>
                        <a:pt x="12" y="77"/>
                        <a:pt x="10" y="73"/>
                      </a:cubicBezTo>
                      <a:cubicBezTo>
                        <a:pt x="7" y="69"/>
                        <a:pt x="6" y="71"/>
                        <a:pt x="4" y="67"/>
                      </a:cubicBezTo>
                      <a:cubicBezTo>
                        <a:pt x="2" y="62"/>
                        <a:pt x="4" y="63"/>
                        <a:pt x="1" y="60"/>
                      </a:cubicBezTo>
                      <a:cubicBezTo>
                        <a:pt x="1" y="60"/>
                        <a:pt x="1" y="60"/>
                        <a:pt x="1" y="60"/>
                      </a:cubicBezTo>
                      <a:cubicBezTo>
                        <a:pt x="1" y="60"/>
                        <a:pt x="1" y="60"/>
                        <a:pt x="0" y="59"/>
                      </a:cubicBezTo>
                      <a:cubicBezTo>
                        <a:pt x="1" y="59"/>
                        <a:pt x="2" y="59"/>
                        <a:pt x="3" y="58"/>
                      </a:cubicBezTo>
                      <a:cubicBezTo>
                        <a:pt x="5" y="56"/>
                        <a:pt x="5" y="57"/>
                        <a:pt x="6" y="53"/>
                      </a:cubicBezTo>
                      <a:cubicBezTo>
                        <a:pt x="6" y="49"/>
                        <a:pt x="4" y="48"/>
                        <a:pt x="8" y="47"/>
                      </a:cubicBezTo>
                      <a:cubicBezTo>
                        <a:pt x="12" y="46"/>
                        <a:pt x="13" y="46"/>
                        <a:pt x="14" y="41"/>
                      </a:cubicBezTo>
                      <a:cubicBezTo>
                        <a:pt x="15" y="36"/>
                        <a:pt x="18" y="34"/>
                        <a:pt x="20" y="32"/>
                      </a:cubicBezTo>
                      <a:cubicBezTo>
                        <a:pt x="21" y="30"/>
                        <a:pt x="20" y="26"/>
                        <a:pt x="17" y="24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18" y="24"/>
                        <a:pt x="20" y="24"/>
                        <a:pt x="24" y="24"/>
                      </a:cubicBezTo>
                      <a:cubicBezTo>
                        <a:pt x="29" y="24"/>
                        <a:pt x="34" y="24"/>
                        <a:pt x="36" y="22"/>
                      </a:cubicBezTo>
                      <a:cubicBezTo>
                        <a:pt x="38" y="19"/>
                        <a:pt x="40" y="18"/>
                        <a:pt x="44" y="17"/>
                      </a:cubicBezTo>
                      <a:cubicBezTo>
                        <a:pt x="48" y="16"/>
                        <a:pt x="51" y="18"/>
                        <a:pt x="55" y="16"/>
                      </a:cubicBezTo>
                      <a:cubicBezTo>
                        <a:pt x="59" y="14"/>
                        <a:pt x="61" y="13"/>
                        <a:pt x="62" y="12"/>
                      </a:cubicBezTo>
                      <a:cubicBezTo>
                        <a:pt x="62" y="11"/>
                        <a:pt x="63" y="11"/>
                        <a:pt x="63" y="10"/>
                      </a:cubicBezTo>
                      <a:cubicBezTo>
                        <a:pt x="66" y="11"/>
                        <a:pt x="69" y="11"/>
                        <a:pt x="73" y="10"/>
                      </a:cubicBezTo>
                      <a:cubicBezTo>
                        <a:pt x="80" y="9"/>
                        <a:pt x="78" y="10"/>
                        <a:pt x="85" y="8"/>
                      </a:cubicBezTo>
                      <a:cubicBezTo>
                        <a:pt x="92" y="7"/>
                        <a:pt x="94" y="2"/>
                        <a:pt x="97" y="4"/>
                      </a:cubicBezTo>
                      <a:cubicBezTo>
                        <a:pt x="101" y="7"/>
                        <a:pt x="102" y="10"/>
                        <a:pt x="107" y="11"/>
                      </a:cubicBezTo>
                      <a:cubicBezTo>
                        <a:pt x="111" y="12"/>
                        <a:pt x="115" y="14"/>
                        <a:pt x="118" y="14"/>
                      </a:cubicBezTo>
                      <a:cubicBezTo>
                        <a:pt x="121" y="14"/>
                        <a:pt x="123" y="16"/>
                        <a:pt x="129" y="14"/>
                      </a:cubicBezTo>
                      <a:cubicBezTo>
                        <a:pt x="134" y="11"/>
                        <a:pt x="138" y="11"/>
                        <a:pt x="138" y="7"/>
                      </a:cubicBezTo>
                      <a:cubicBezTo>
                        <a:pt x="137" y="4"/>
                        <a:pt x="132" y="3"/>
                        <a:pt x="138" y="1"/>
                      </a:cubicBezTo>
                      <a:cubicBezTo>
                        <a:pt x="138" y="0"/>
                        <a:pt x="139" y="0"/>
                        <a:pt x="140" y="0"/>
                      </a:cubicBezTo>
                      <a:cubicBezTo>
                        <a:pt x="140" y="1"/>
                        <a:pt x="141" y="2"/>
                        <a:pt x="143" y="2"/>
                      </a:cubicBezTo>
                      <a:cubicBezTo>
                        <a:pt x="146" y="3"/>
                        <a:pt x="147" y="0"/>
                        <a:pt x="146" y="5"/>
                      </a:cubicBezTo>
                      <a:cubicBezTo>
                        <a:pt x="146" y="10"/>
                        <a:pt x="148" y="8"/>
                        <a:pt x="145" y="12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75" name="Freeform 800">
                <a:extLst>
                  <a:ext uri="{FF2B5EF4-FFF2-40B4-BE49-F238E27FC236}">
                    <a16:creationId xmlns:a16="http://schemas.microsoft.com/office/drawing/2014/main" id="{8BAFCEFC-4221-C7B4-8851-36EEBDB334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1635" y="2841762"/>
                <a:ext cx="70252" cy="41275"/>
              </a:xfrm>
              <a:custGeom>
                <a:avLst/>
                <a:gdLst>
                  <a:gd name="T0" fmla="*/ 4 w 61"/>
                  <a:gd name="T1" fmla="*/ 20 h 35"/>
                  <a:gd name="T2" fmla="*/ 12 w 61"/>
                  <a:gd name="T3" fmla="*/ 17 h 35"/>
                  <a:gd name="T4" fmla="*/ 19 w 61"/>
                  <a:gd name="T5" fmla="*/ 13 h 35"/>
                  <a:gd name="T6" fmla="*/ 25 w 61"/>
                  <a:gd name="T7" fmla="*/ 11 h 35"/>
                  <a:gd name="T8" fmla="*/ 39 w 61"/>
                  <a:gd name="T9" fmla="*/ 10 h 35"/>
                  <a:gd name="T10" fmla="*/ 51 w 61"/>
                  <a:gd name="T11" fmla="*/ 4 h 35"/>
                  <a:gd name="T12" fmla="*/ 60 w 61"/>
                  <a:gd name="T13" fmla="*/ 1 h 35"/>
                  <a:gd name="T14" fmla="*/ 58 w 61"/>
                  <a:gd name="T15" fmla="*/ 5 h 35"/>
                  <a:gd name="T16" fmla="*/ 51 w 61"/>
                  <a:gd name="T17" fmla="*/ 9 h 35"/>
                  <a:gd name="T18" fmla="*/ 44 w 61"/>
                  <a:gd name="T19" fmla="*/ 12 h 35"/>
                  <a:gd name="T20" fmla="*/ 47 w 61"/>
                  <a:gd name="T21" fmla="*/ 19 h 35"/>
                  <a:gd name="T22" fmla="*/ 44 w 61"/>
                  <a:gd name="T23" fmla="*/ 24 h 35"/>
                  <a:gd name="T24" fmla="*/ 34 w 61"/>
                  <a:gd name="T25" fmla="*/ 24 h 35"/>
                  <a:gd name="T26" fmla="*/ 29 w 61"/>
                  <a:gd name="T27" fmla="*/ 30 h 35"/>
                  <a:gd name="T28" fmla="*/ 19 w 61"/>
                  <a:gd name="T29" fmla="*/ 32 h 35"/>
                  <a:gd name="T30" fmla="*/ 10 w 61"/>
                  <a:gd name="T31" fmla="*/ 28 h 35"/>
                  <a:gd name="T32" fmla="*/ 0 w 61"/>
                  <a:gd name="T33" fmla="*/ 27 h 35"/>
                  <a:gd name="T34" fmla="*/ 4 w 61"/>
                  <a:gd name="T35" fmla="*/ 2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61" h="35">
                    <a:moveTo>
                      <a:pt x="4" y="20"/>
                    </a:moveTo>
                    <a:cubicBezTo>
                      <a:pt x="8" y="18"/>
                      <a:pt x="8" y="18"/>
                      <a:pt x="12" y="17"/>
                    </a:cubicBezTo>
                    <a:cubicBezTo>
                      <a:pt x="16" y="15"/>
                      <a:pt x="17" y="15"/>
                      <a:pt x="19" y="13"/>
                    </a:cubicBezTo>
                    <a:cubicBezTo>
                      <a:pt x="21" y="11"/>
                      <a:pt x="19" y="11"/>
                      <a:pt x="25" y="11"/>
                    </a:cubicBezTo>
                    <a:cubicBezTo>
                      <a:pt x="31" y="11"/>
                      <a:pt x="30" y="12"/>
                      <a:pt x="39" y="10"/>
                    </a:cubicBezTo>
                    <a:cubicBezTo>
                      <a:pt x="48" y="7"/>
                      <a:pt x="48" y="6"/>
                      <a:pt x="51" y="4"/>
                    </a:cubicBezTo>
                    <a:cubicBezTo>
                      <a:pt x="54" y="2"/>
                      <a:pt x="59" y="1"/>
                      <a:pt x="60" y="1"/>
                    </a:cubicBezTo>
                    <a:cubicBezTo>
                      <a:pt x="61" y="0"/>
                      <a:pt x="61" y="3"/>
                      <a:pt x="58" y="5"/>
                    </a:cubicBezTo>
                    <a:cubicBezTo>
                      <a:pt x="56" y="7"/>
                      <a:pt x="54" y="7"/>
                      <a:pt x="51" y="9"/>
                    </a:cubicBezTo>
                    <a:cubicBezTo>
                      <a:pt x="48" y="11"/>
                      <a:pt x="44" y="11"/>
                      <a:pt x="44" y="12"/>
                    </a:cubicBezTo>
                    <a:cubicBezTo>
                      <a:pt x="43" y="14"/>
                      <a:pt x="45" y="16"/>
                      <a:pt x="47" y="19"/>
                    </a:cubicBezTo>
                    <a:cubicBezTo>
                      <a:pt x="48" y="22"/>
                      <a:pt x="49" y="25"/>
                      <a:pt x="44" y="24"/>
                    </a:cubicBezTo>
                    <a:cubicBezTo>
                      <a:pt x="39" y="23"/>
                      <a:pt x="34" y="20"/>
                      <a:pt x="34" y="24"/>
                    </a:cubicBezTo>
                    <a:cubicBezTo>
                      <a:pt x="34" y="28"/>
                      <a:pt x="34" y="28"/>
                      <a:pt x="29" y="30"/>
                    </a:cubicBezTo>
                    <a:cubicBezTo>
                      <a:pt x="24" y="31"/>
                      <a:pt x="24" y="35"/>
                      <a:pt x="19" y="32"/>
                    </a:cubicBezTo>
                    <a:cubicBezTo>
                      <a:pt x="15" y="29"/>
                      <a:pt x="17" y="27"/>
                      <a:pt x="10" y="28"/>
                    </a:cubicBezTo>
                    <a:cubicBezTo>
                      <a:pt x="3" y="28"/>
                      <a:pt x="0" y="31"/>
                      <a:pt x="0" y="27"/>
                    </a:cubicBezTo>
                    <a:cubicBezTo>
                      <a:pt x="0" y="24"/>
                      <a:pt x="1" y="20"/>
                      <a:pt x="4" y="20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6" name="Freeform 817">
                <a:extLst>
                  <a:ext uri="{FF2B5EF4-FFF2-40B4-BE49-F238E27FC236}">
                    <a16:creationId xmlns:a16="http://schemas.microsoft.com/office/drawing/2014/main" id="{E534D634-2B45-0AF1-4C58-7AD4C064C8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0465" y="2529025"/>
                <a:ext cx="101475" cy="96838"/>
              </a:xfrm>
              <a:custGeom>
                <a:avLst/>
                <a:gdLst>
                  <a:gd name="T0" fmla="*/ 83 w 88"/>
                  <a:gd name="T1" fmla="*/ 47 h 82"/>
                  <a:gd name="T2" fmla="*/ 80 w 88"/>
                  <a:gd name="T3" fmla="*/ 49 h 82"/>
                  <a:gd name="T4" fmla="*/ 74 w 88"/>
                  <a:gd name="T5" fmla="*/ 49 h 82"/>
                  <a:gd name="T6" fmla="*/ 73 w 88"/>
                  <a:gd name="T7" fmla="*/ 54 h 82"/>
                  <a:gd name="T8" fmla="*/ 65 w 88"/>
                  <a:gd name="T9" fmla="*/ 59 h 82"/>
                  <a:gd name="T10" fmla="*/ 64 w 88"/>
                  <a:gd name="T11" fmla="*/ 67 h 82"/>
                  <a:gd name="T12" fmla="*/ 65 w 88"/>
                  <a:gd name="T13" fmla="*/ 76 h 82"/>
                  <a:gd name="T14" fmla="*/ 67 w 88"/>
                  <a:gd name="T15" fmla="*/ 81 h 82"/>
                  <a:gd name="T16" fmla="*/ 66 w 88"/>
                  <a:gd name="T17" fmla="*/ 82 h 82"/>
                  <a:gd name="T18" fmla="*/ 65 w 88"/>
                  <a:gd name="T19" fmla="*/ 81 h 82"/>
                  <a:gd name="T20" fmla="*/ 61 w 88"/>
                  <a:gd name="T21" fmla="*/ 80 h 82"/>
                  <a:gd name="T22" fmla="*/ 61 w 88"/>
                  <a:gd name="T23" fmla="*/ 76 h 82"/>
                  <a:gd name="T24" fmla="*/ 55 w 88"/>
                  <a:gd name="T25" fmla="*/ 69 h 82"/>
                  <a:gd name="T26" fmla="*/ 48 w 88"/>
                  <a:gd name="T27" fmla="*/ 64 h 82"/>
                  <a:gd name="T28" fmla="*/ 43 w 88"/>
                  <a:gd name="T29" fmla="*/ 61 h 82"/>
                  <a:gd name="T30" fmla="*/ 33 w 88"/>
                  <a:gd name="T31" fmla="*/ 51 h 82"/>
                  <a:gd name="T32" fmla="*/ 24 w 88"/>
                  <a:gd name="T33" fmla="*/ 41 h 82"/>
                  <a:gd name="T34" fmla="*/ 14 w 88"/>
                  <a:gd name="T35" fmla="*/ 34 h 82"/>
                  <a:gd name="T36" fmla="*/ 10 w 88"/>
                  <a:gd name="T37" fmla="*/ 24 h 82"/>
                  <a:gd name="T38" fmla="*/ 3 w 88"/>
                  <a:gd name="T39" fmla="*/ 16 h 82"/>
                  <a:gd name="T40" fmla="*/ 2 w 88"/>
                  <a:gd name="T41" fmla="*/ 4 h 82"/>
                  <a:gd name="T42" fmla="*/ 8 w 88"/>
                  <a:gd name="T43" fmla="*/ 5 h 82"/>
                  <a:gd name="T44" fmla="*/ 15 w 88"/>
                  <a:gd name="T45" fmla="*/ 7 h 82"/>
                  <a:gd name="T46" fmla="*/ 18 w 88"/>
                  <a:gd name="T47" fmla="*/ 2 h 82"/>
                  <a:gd name="T48" fmla="*/ 25 w 88"/>
                  <a:gd name="T49" fmla="*/ 3 h 82"/>
                  <a:gd name="T50" fmla="*/ 32 w 88"/>
                  <a:gd name="T51" fmla="*/ 4 h 82"/>
                  <a:gd name="T52" fmla="*/ 40 w 88"/>
                  <a:gd name="T53" fmla="*/ 6 h 82"/>
                  <a:gd name="T54" fmla="*/ 47 w 88"/>
                  <a:gd name="T55" fmla="*/ 7 h 82"/>
                  <a:gd name="T56" fmla="*/ 50 w 88"/>
                  <a:gd name="T57" fmla="*/ 4 h 82"/>
                  <a:gd name="T58" fmla="*/ 64 w 88"/>
                  <a:gd name="T59" fmla="*/ 6 h 82"/>
                  <a:gd name="T60" fmla="*/ 68 w 88"/>
                  <a:gd name="T61" fmla="*/ 12 h 82"/>
                  <a:gd name="T62" fmla="*/ 75 w 88"/>
                  <a:gd name="T63" fmla="*/ 12 h 82"/>
                  <a:gd name="T64" fmla="*/ 77 w 88"/>
                  <a:gd name="T65" fmla="*/ 9 h 82"/>
                  <a:gd name="T66" fmla="*/ 81 w 88"/>
                  <a:gd name="T67" fmla="*/ 10 h 82"/>
                  <a:gd name="T68" fmla="*/ 77 w 88"/>
                  <a:gd name="T69" fmla="*/ 21 h 82"/>
                  <a:gd name="T70" fmla="*/ 83 w 88"/>
                  <a:gd name="T71" fmla="*/ 31 h 82"/>
                  <a:gd name="T72" fmla="*/ 81 w 88"/>
                  <a:gd name="T73" fmla="*/ 37 h 82"/>
                  <a:gd name="T74" fmla="*/ 85 w 88"/>
                  <a:gd name="T75" fmla="*/ 43 h 82"/>
                  <a:gd name="T76" fmla="*/ 83 w 88"/>
                  <a:gd name="T77" fmla="*/ 47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8" h="82">
                    <a:moveTo>
                      <a:pt x="83" y="47"/>
                    </a:moveTo>
                    <a:cubicBezTo>
                      <a:pt x="81" y="47"/>
                      <a:pt x="80" y="48"/>
                      <a:pt x="80" y="49"/>
                    </a:cubicBezTo>
                    <a:cubicBezTo>
                      <a:pt x="77" y="48"/>
                      <a:pt x="74" y="46"/>
                      <a:pt x="74" y="49"/>
                    </a:cubicBezTo>
                    <a:cubicBezTo>
                      <a:pt x="74" y="52"/>
                      <a:pt x="77" y="53"/>
                      <a:pt x="73" y="54"/>
                    </a:cubicBezTo>
                    <a:cubicBezTo>
                      <a:pt x="69" y="55"/>
                      <a:pt x="67" y="53"/>
                      <a:pt x="65" y="59"/>
                    </a:cubicBezTo>
                    <a:cubicBezTo>
                      <a:pt x="64" y="64"/>
                      <a:pt x="64" y="63"/>
                      <a:pt x="64" y="67"/>
                    </a:cubicBezTo>
                    <a:cubicBezTo>
                      <a:pt x="64" y="72"/>
                      <a:pt x="64" y="72"/>
                      <a:pt x="65" y="76"/>
                    </a:cubicBezTo>
                    <a:cubicBezTo>
                      <a:pt x="66" y="79"/>
                      <a:pt x="66" y="80"/>
                      <a:pt x="67" y="81"/>
                    </a:cubicBezTo>
                    <a:cubicBezTo>
                      <a:pt x="67" y="81"/>
                      <a:pt x="66" y="82"/>
                      <a:pt x="66" y="82"/>
                    </a:cubicBezTo>
                    <a:cubicBezTo>
                      <a:pt x="66" y="82"/>
                      <a:pt x="65" y="82"/>
                      <a:pt x="65" y="81"/>
                    </a:cubicBezTo>
                    <a:cubicBezTo>
                      <a:pt x="65" y="81"/>
                      <a:pt x="63" y="80"/>
                      <a:pt x="61" y="80"/>
                    </a:cubicBezTo>
                    <a:cubicBezTo>
                      <a:pt x="60" y="78"/>
                      <a:pt x="60" y="77"/>
                      <a:pt x="61" y="76"/>
                    </a:cubicBezTo>
                    <a:cubicBezTo>
                      <a:pt x="61" y="75"/>
                      <a:pt x="57" y="72"/>
                      <a:pt x="55" y="69"/>
                    </a:cubicBezTo>
                    <a:cubicBezTo>
                      <a:pt x="53" y="67"/>
                      <a:pt x="50" y="66"/>
                      <a:pt x="48" y="64"/>
                    </a:cubicBezTo>
                    <a:cubicBezTo>
                      <a:pt x="46" y="62"/>
                      <a:pt x="44" y="63"/>
                      <a:pt x="43" y="61"/>
                    </a:cubicBezTo>
                    <a:cubicBezTo>
                      <a:pt x="42" y="59"/>
                      <a:pt x="36" y="55"/>
                      <a:pt x="33" y="51"/>
                    </a:cubicBezTo>
                    <a:cubicBezTo>
                      <a:pt x="31" y="48"/>
                      <a:pt x="27" y="44"/>
                      <a:pt x="24" y="41"/>
                    </a:cubicBezTo>
                    <a:cubicBezTo>
                      <a:pt x="20" y="38"/>
                      <a:pt x="19" y="37"/>
                      <a:pt x="14" y="34"/>
                    </a:cubicBezTo>
                    <a:cubicBezTo>
                      <a:pt x="9" y="31"/>
                      <a:pt x="10" y="29"/>
                      <a:pt x="10" y="24"/>
                    </a:cubicBezTo>
                    <a:cubicBezTo>
                      <a:pt x="10" y="18"/>
                      <a:pt x="5" y="19"/>
                      <a:pt x="3" y="16"/>
                    </a:cubicBezTo>
                    <a:cubicBezTo>
                      <a:pt x="0" y="12"/>
                      <a:pt x="0" y="8"/>
                      <a:pt x="2" y="4"/>
                    </a:cubicBezTo>
                    <a:cubicBezTo>
                      <a:pt x="3" y="0"/>
                      <a:pt x="5" y="4"/>
                      <a:pt x="8" y="5"/>
                    </a:cubicBezTo>
                    <a:cubicBezTo>
                      <a:pt x="11" y="7"/>
                      <a:pt x="11" y="6"/>
                      <a:pt x="15" y="7"/>
                    </a:cubicBezTo>
                    <a:cubicBezTo>
                      <a:pt x="20" y="8"/>
                      <a:pt x="15" y="4"/>
                      <a:pt x="18" y="2"/>
                    </a:cubicBezTo>
                    <a:cubicBezTo>
                      <a:pt x="20" y="0"/>
                      <a:pt x="22" y="3"/>
                      <a:pt x="25" y="3"/>
                    </a:cubicBezTo>
                    <a:cubicBezTo>
                      <a:pt x="28" y="3"/>
                      <a:pt x="31" y="3"/>
                      <a:pt x="32" y="4"/>
                    </a:cubicBezTo>
                    <a:cubicBezTo>
                      <a:pt x="33" y="5"/>
                      <a:pt x="38" y="6"/>
                      <a:pt x="40" y="6"/>
                    </a:cubicBezTo>
                    <a:cubicBezTo>
                      <a:pt x="41" y="6"/>
                      <a:pt x="45" y="6"/>
                      <a:pt x="47" y="7"/>
                    </a:cubicBezTo>
                    <a:cubicBezTo>
                      <a:pt x="49" y="9"/>
                      <a:pt x="48" y="6"/>
                      <a:pt x="50" y="4"/>
                    </a:cubicBezTo>
                    <a:cubicBezTo>
                      <a:pt x="52" y="3"/>
                      <a:pt x="58" y="6"/>
                      <a:pt x="64" y="6"/>
                    </a:cubicBezTo>
                    <a:cubicBezTo>
                      <a:pt x="70" y="7"/>
                      <a:pt x="68" y="10"/>
                      <a:pt x="68" y="12"/>
                    </a:cubicBezTo>
                    <a:cubicBezTo>
                      <a:pt x="69" y="13"/>
                      <a:pt x="70" y="12"/>
                      <a:pt x="75" y="12"/>
                    </a:cubicBezTo>
                    <a:cubicBezTo>
                      <a:pt x="78" y="12"/>
                      <a:pt x="78" y="11"/>
                      <a:pt x="77" y="9"/>
                    </a:cubicBezTo>
                    <a:cubicBezTo>
                      <a:pt x="79" y="9"/>
                      <a:pt x="81" y="9"/>
                      <a:pt x="81" y="10"/>
                    </a:cubicBezTo>
                    <a:cubicBezTo>
                      <a:pt x="82" y="11"/>
                      <a:pt x="80" y="18"/>
                      <a:pt x="77" y="21"/>
                    </a:cubicBezTo>
                    <a:cubicBezTo>
                      <a:pt x="75" y="25"/>
                      <a:pt x="79" y="27"/>
                      <a:pt x="83" y="31"/>
                    </a:cubicBezTo>
                    <a:cubicBezTo>
                      <a:pt x="87" y="35"/>
                      <a:pt x="83" y="35"/>
                      <a:pt x="81" y="37"/>
                    </a:cubicBezTo>
                    <a:cubicBezTo>
                      <a:pt x="80" y="39"/>
                      <a:pt x="83" y="40"/>
                      <a:pt x="85" y="43"/>
                    </a:cubicBezTo>
                    <a:cubicBezTo>
                      <a:pt x="88" y="46"/>
                      <a:pt x="85" y="46"/>
                      <a:pt x="83" y="4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7" name="Freeform 818">
                <a:extLst>
                  <a:ext uri="{FF2B5EF4-FFF2-40B4-BE49-F238E27FC236}">
                    <a16:creationId xmlns:a16="http://schemas.microsoft.com/office/drawing/2014/main" id="{83EAA2F1-3998-38AC-350E-E6E11FC92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8522" y="2498862"/>
                <a:ext cx="113964" cy="146050"/>
              </a:xfrm>
              <a:custGeom>
                <a:avLst/>
                <a:gdLst>
                  <a:gd name="T0" fmla="*/ 97 w 99"/>
                  <a:gd name="T1" fmla="*/ 87 h 124"/>
                  <a:gd name="T2" fmla="*/ 91 w 99"/>
                  <a:gd name="T3" fmla="*/ 92 h 124"/>
                  <a:gd name="T4" fmla="*/ 86 w 99"/>
                  <a:gd name="T5" fmla="*/ 98 h 124"/>
                  <a:gd name="T6" fmla="*/ 87 w 99"/>
                  <a:gd name="T7" fmla="*/ 106 h 124"/>
                  <a:gd name="T8" fmla="*/ 85 w 99"/>
                  <a:gd name="T9" fmla="*/ 106 h 124"/>
                  <a:gd name="T10" fmla="*/ 77 w 99"/>
                  <a:gd name="T11" fmla="*/ 107 h 124"/>
                  <a:gd name="T12" fmla="*/ 67 w 99"/>
                  <a:gd name="T13" fmla="*/ 110 h 124"/>
                  <a:gd name="T14" fmla="*/ 62 w 99"/>
                  <a:gd name="T15" fmla="*/ 111 h 124"/>
                  <a:gd name="T16" fmla="*/ 56 w 99"/>
                  <a:gd name="T17" fmla="*/ 113 h 124"/>
                  <a:gd name="T18" fmla="*/ 50 w 99"/>
                  <a:gd name="T19" fmla="*/ 117 h 124"/>
                  <a:gd name="T20" fmla="*/ 45 w 99"/>
                  <a:gd name="T21" fmla="*/ 122 h 124"/>
                  <a:gd name="T22" fmla="*/ 44 w 99"/>
                  <a:gd name="T23" fmla="*/ 121 h 124"/>
                  <a:gd name="T24" fmla="*/ 43 w 99"/>
                  <a:gd name="T25" fmla="*/ 113 h 124"/>
                  <a:gd name="T26" fmla="*/ 32 w 99"/>
                  <a:gd name="T27" fmla="*/ 103 h 124"/>
                  <a:gd name="T28" fmla="*/ 32 w 99"/>
                  <a:gd name="T29" fmla="*/ 103 h 124"/>
                  <a:gd name="T30" fmla="*/ 34 w 99"/>
                  <a:gd name="T31" fmla="*/ 98 h 124"/>
                  <a:gd name="T32" fmla="*/ 39 w 99"/>
                  <a:gd name="T33" fmla="*/ 93 h 124"/>
                  <a:gd name="T34" fmla="*/ 32 w 99"/>
                  <a:gd name="T35" fmla="*/ 88 h 124"/>
                  <a:gd name="T36" fmla="*/ 20 w 99"/>
                  <a:gd name="T37" fmla="*/ 82 h 124"/>
                  <a:gd name="T38" fmla="*/ 11 w 99"/>
                  <a:gd name="T39" fmla="*/ 76 h 124"/>
                  <a:gd name="T40" fmla="*/ 12 w 99"/>
                  <a:gd name="T41" fmla="*/ 75 h 124"/>
                  <a:gd name="T42" fmla="*/ 15 w 99"/>
                  <a:gd name="T43" fmla="*/ 73 h 124"/>
                  <a:gd name="T44" fmla="*/ 17 w 99"/>
                  <a:gd name="T45" fmla="*/ 69 h 124"/>
                  <a:gd name="T46" fmla="*/ 13 w 99"/>
                  <a:gd name="T47" fmla="*/ 63 h 124"/>
                  <a:gd name="T48" fmla="*/ 15 w 99"/>
                  <a:gd name="T49" fmla="*/ 57 h 124"/>
                  <a:gd name="T50" fmla="*/ 9 w 99"/>
                  <a:gd name="T51" fmla="*/ 47 h 124"/>
                  <a:gd name="T52" fmla="*/ 13 w 99"/>
                  <a:gd name="T53" fmla="*/ 36 h 124"/>
                  <a:gd name="T54" fmla="*/ 9 w 99"/>
                  <a:gd name="T55" fmla="*/ 35 h 124"/>
                  <a:gd name="T56" fmla="*/ 7 w 99"/>
                  <a:gd name="T57" fmla="*/ 33 h 124"/>
                  <a:gd name="T58" fmla="*/ 10 w 99"/>
                  <a:gd name="T59" fmla="*/ 28 h 124"/>
                  <a:gd name="T60" fmla="*/ 4 w 99"/>
                  <a:gd name="T61" fmla="*/ 22 h 124"/>
                  <a:gd name="T62" fmla="*/ 2 w 99"/>
                  <a:gd name="T63" fmla="*/ 13 h 124"/>
                  <a:gd name="T64" fmla="*/ 0 w 99"/>
                  <a:gd name="T65" fmla="*/ 10 h 124"/>
                  <a:gd name="T66" fmla="*/ 3 w 99"/>
                  <a:gd name="T67" fmla="*/ 8 h 124"/>
                  <a:gd name="T68" fmla="*/ 17 w 99"/>
                  <a:gd name="T69" fmla="*/ 2 h 124"/>
                  <a:gd name="T70" fmla="*/ 31 w 99"/>
                  <a:gd name="T71" fmla="*/ 1 h 124"/>
                  <a:gd name="T72" fmla="*/ 31 w 99"/>
                  <a:gd name="T73" fmla="*/ 5 h 124"/>
                  <a:gd name="T74" fmla="*/ 40 w 99"/>
                  <a:gd name="T75" fmla="*/ 12 h 124"/>
                  <a:gd name="T76" fmla="*/ 46 w 99"/>
                  <a:gd name="T77" fmla="*/ 20 h 124"/>
                  <a:gd name="T78" fmla="*/ 55 w 99"/>
                  <a:gd name="T79" fmla="*/ 27 h 124"/>
                  <a:gd name="T80" fmla="*/ 60 w 99"/>
                  <a:gd name="T81" fmla="*/ 36 h 124"/>
                  <a:gd name="T82" fmla="*/ 62 w 99"/>
                  <a:gd name="T83" fmla="*/ 42 h 124"/>
                  <a:gd name="T84" fmla="*/ 74 w 99"/>
                  <a:gd name="T85" fmla="*/ 47 h 124"/>
                  <a:gd name="T86" fmla="*/ 81 w 99"/>
                  <a:gd name="T87" fmla="*/ 43 h 124"/>
                  <a:gd name="T88" fmla="*/ 90 w 99"/>
                  <a:gd name="T89" fmla="*/ 45 h 124"/>
                  <a:gd name="T90" fmla="*/ 85 w 99"/>
                  <a:gd name="T91" fmla="*/ 51 h 124"/>
                  <a:gd name="T92" fmla="*/ 89 w 99"/>
                  <a:gd name="T93" fmla="*/ 55 h 124"/>
                  <a:gd name="T94" fmla="*/ 88 w 99"/>
                  <a:gd name="T95" fmla="*/ 58 h 124"/>
                  <a:gd name="T96" fmla="*/ 83 w 99"/>
                  <a:gd name="T97" fmla="*/ 67 h 124"/>
                  <a:gd name="T98" fmla="*/ 90 w 99"/>
                  <a:gd name="T99" fmla="*/ 78 h 124"/>
                  <a:gd name="T100" fmla="*/ 97 w 99"/>
                  <a:gd name="T101" fmla="*/ 8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99" h="124">
                    <a:moveTo>
                      <a:pt x="97" y="87"/>
                    </a:moveTo>
                    <a:cubicBezTo>
                      <a:pt x="95" y="89"/>
                      <a:pt x="95" y="91"/>
                      <a:pt x="91" y="92"/>
                    </a:cubicBezTo>
                    <a:cubicBezTo>
                      <a:pt x="87" y="93"/>
                      <a:pt x="86" y="94"/>
                      <a:pt x="86" y="98"/>
                    </a:cubicBezTo>
                    <a:cubicBezTo>
                      <a:pt x="86" y="102"/>
                      <a:pt x="93" y="105"/>
                      <a:pt x="87" y="106"/>
                    </a:cubicBezTo>
                    <a:cubicBezTo>
                      <a:pt x="86" y="106"/>
                      <a:pt x="86" y="106"/>
                      <a:pt x="85" y="106"/>
                    </a:cubicBezTo>
                    <a:cubicBezTo>
                      <a:pt x="82" y="107"/>
                      <a:pt x="84" y="105"/>
                      <a:pt x="77" y="107"/>
                    </a:cubicBezTo>
                    <a:cubicBezTo>
                      <a:pt x="69" y="109"/>
                      <a:pt x="68" y="109"/>
                      <a:pt x="67" y="110"/>
                    </a:cubicBezTo>
                    <a:cubicBezTo>
                      <a:pt x="66" y="111"/>
                      <a:pt x="64" y="110"/>
                      <a:pt x="62" y="111"/>
                    </a:cubicBezTo>
                    <a:cubicBezTo>
                      <a:pt x="60" y="112"/>
                      <a:pt x="59" y="111"/>
                      <a:pt x="56" y="113"/>
                    </a:cubicBezTo>
                    <a:cubicBezTo>
                      <a:pt x="53" y="114"/>
                      <a:pt x="54" y="113"/>
                      <a:pt x="50" y="117"/>
                    </a:cubicBezTo>
                    <a:cubicBezTo>
                      <a:pt x="47" y="121"/>
                      <a:pt x="46" y="124"/>
                      <a:pt x="45" y="122"/>
                    </a:cubicBezTo>
                    <a:cubicBezTo>
                      <a:pt x="45" y="122"/>
                      <a:pt x="45" y="122"/>
                      <a:pt x="44" y="121"/>
                    </a:cubicBezTo>
                    <a:cubicBezTo>
                      <a:pt x="44" y="118"/>
                      <a:pt x="47" y="117"/>
                      <a:pt x="43" y="113"/>
                    </a:cubicBezTo>
                    <a:cubicBezTo>
                      <a:pt x="39" y="109"/>
                      <a:pt x="34" y="106"/>
                      <a:pt x="32" y="103"/>
                    </a:cubicBezTo>
                    <a:cubicBezTo>
                      <a:pt x="32" y="103"/>
                      <a:pt x="32" y="103"/>
                      <a:pt x="32" y="103"/>
                    </a:cubicBezTo>
                    <a:cubicBezTo>
                      <a:pt x="31" y="99"/>
                      <a:pt x="33" y="101"/>
                      <a:pt x="34" y="98"/>
                    </a:cubicBezTo>
                    <a:cubicBezTo>
                      <a:pt x="34" y="95"/>
                      <a:pt x="37" y="95"/>
                      <a:pt x="39" y="93"/>
                    </a:cubicBezTo>
                    <a:cubicBezTo>
                      <a:pt x="40" y="91"/>
                      <a:pt x="37" y="91"/>
                      <a:pt x="32" y="88"/>
                    </a:cubicBezTo>
                    <a:cubicBezTo>
                      <a:pt x="26" y="86"/>
                      <a:pt x="24" y="84"/>
                      <a:pt x="20" y="82"/>
                    </a:cubicBezTo>
                    <a:cubicBezTo>
                      <a:pt x="16" y="80"/>
                      <a:pt x="11" y="79"/>
                      <a:pt x="11" y="76"/>
                    </a:cubicBezTo>
                    <a:cubicBezTo>
                      <a:pt x="11" y="76"/>
                      <a:pt x="11" y="75"/>
                      <a:pt x="12" y="75"/>
                    </a:cubicBezTo>
                    <a:cubicBezTo>
                      <a:pt x="12" y="74"/>
                      <a:pt x="13" y="73"/>
                      <a:pt x="15" y="73"/>
                    </a:cubicBezTo>
                    <a:cubicBezTo>
                      <a:pt x="17" y="72"/>
                      <a:pt x="20" y="72"/>
                      <a:pt x="17" y="69"/>
                    </a:cubicBezTo>
                    <a:cubicBezTo>
                      <a:pt x="15" y="66"/>
                      <a:pt x="12" y="65"/>
                      <a:pt x="13" y="63"/>
                    </a:cubicBezTo>
                    <a:cubicBezTo>
                      <a:pt x="15" y="61"/>
                      <a:pt x="19" y="61"/>
                      <a:pt x="15" y="57"/>
                    </a:cubicBezTo>
                    <a:cubicBezTo>
                      <a:pt x="11" y="53"/>
                      <a:pt x="7" y="51"/>
                      <a:pt x="9" y="47"/>
                    </a:cubicBezTo>
                    <a:cubicBezTo>
                      <a:pt x="12" y="44"/>
                      <a:pt x="14" y="37"/>
                      <a:pt x="13" y="36"/>
                    </a:cubicBezTo>
                    <a:cubicBezTo>
                      <a:pt x="13" y="35"/>
                      <a:pt x="11" y="35"/>
                      <a:pt x="9" y="35"/>
                    </a:cubicBezTo>
                    <a:cubicBezTo>
                      <a:pt x="8" y="35"/>
                      <a:pt x="7" y="35"/>
                      <a:pt x="7" y="33"/>
                    </a:cubicBezTo>
                    <a:cubicBezTo>
                      <a:pt x="7" y="31"/>
                      <a:pt x="11" y="29"/>
                      <a:pt x="10" y="28"/>
                    </a:cubicBezTo>
                    <a:cubicBezTo>
                      <a:pt x="8" y="26"/>
                      <a:pt x="7" y="26"/>
                      <a:pt x="4" y="22"/>
                    </a:cubicBezTo>
                    <a:cubicBezTo>
                      <a:pt x="2" y="18"/>
                      <a:pt x="3" y="15"/>
                      <a:pt x="2" y="13"/>
                    </a:cubicBezTo>
                    <a:cubicBezTo>
                      <a:pt x="2" y="12"/>
                      <a:pt x="1" y="11"/>
                      <a:pt x="0" y="10"/>
                    </a:cubicBezTo>
                    <a:cubicBezTo>
                      <a:pt x="1" y="9"/>
                      <a:pt x="1" y="8"/>
                      <a:pt x="3" y="8"/>
                    </a:cubicBezTo>
                    <a:cubicBezTo>
                      <a:pt x="8" y="6"/>
                      <a:pt x="12" y="6"/>
                      <a:pt x="17" y="2"/>
                    </a:cubicBezTo>
                    <a:cubicBezTo>
                      <a:pt x="21" y="0"/>
                      <a:pt x="26" y="1"/>
                      <a:pt x="31" y="1"/>
                    </a:cubicBezTo>
                    <a:cubicBezTo>
                      <a:pt x="30" y="2"/>
                      <a:pt x="29" y="3"/>
                      <a:pt x="31" y="5"/>
                    </a:cubicBezTo>
                    <a:cubicBezTo>
                      <a:pt x="35" y="8"/>
                      <a:pt x="38" y="8"/>
                      <a:pt x="40" y="12"/>
                    </a:cubicBezTo>
                    <a:cubicBezTo>
                      <a:pt x="43" y="16"/>
                      <a:pt x="46" y="15"/>
                      <a:pt x="46" y="20"/>
                    </a:cubicBezTo>
                    <a:cubicBezTo>
                      <a:pt x="46" y="25"/>
                      <a:pt x="50" y="23"/>
                      <a:pt x="55" y="27"/>
                    </a:cubicBezTo>
                    <a:cubicBezTo>
                      <a:pt x="60" y="31"/>
                      <a:pt x="61" y="33"/>
                      <a:pt x="60" y="36"/>
                    </a:cubicBezTo>
                    <a:cubicBezTo>
                      <a:pt x="60" y="39"/>
                      <a:pt x="57" y="39"/>
                      <a:pt x="62" y="42"/>
                    </a:cubicBezTo>
                    <a:cubicBezTo>
                      <a:pt x="68" y="44"/>
                      <a:pt x="69" y="47"/>
                      <a:pt x="74" y="47"/>
                    </a:cubicBezTo>
                    <a:cubicBezTo>
                      <a:pt x="80" y="47"/>
                      <a:pt x="76" y="42"/>
                      <a:pt x="81" y="43"/>
                    </a:cubicBezTo>
                    <a:cubicBezTo>
                      <a:pt x="86" y="44"/>
                      <a:pt x="91" y="44"/>
                      <a:pt x="90" y="45"/>
                    </a:cubicBezTo>
                    <a:cubicBezTo>
                      <a:pt x="90" y="46"/>
                      <a:pt x="84" y="47"/>
                      <a:pt x="85" y="51"/>
                    </a:cubicBezTo>
                    <a:cubicBezTo>
                      <a:pt x="85" y="53"/>
                      <a:pt x="89" y="53"/>
                      <a:pt x="89" y="55"/>
                    </a:cubicBezTo>
                    <a:cubicBezTo>
                      <a:pt x="89" y="56"/>
                      <a:pt x="88" y="57"/>
                      <a:pt x="88" y="58"/>
                    </a:cubicBezTo>
                    <a:cubicBezTo>
                      <a:pt x="84" y="62"/>
                      <a:pt x="79" y="63"/>
                      <a:pt x="83" y="67"/>
                    </a:cubicBezTo>
                    <a:cubicBezTo>
                      <a:pt x="86" y="72"/>
                      <a:pt x="87" y="74"/>
                      <a:pt x="90" y="78"/>
                    </a:cubicBezTo>
                    <a:cubicBezTo>
                      <a:pt x="93" y="82"/>
                      <a:pt x="99" y="84"/>
                      <a:pt x="97" y="8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8" name="Freeform 819">
                <a:extLst>
                  <a:ext uri="{FF2B5EF4-FFF2-40B4-BE49-F238E27FC236}">
                    <a16:creationId xmlns:a16="http://schemas.microsoft.com/office/drawing/2014/main" id="{0DAD4324-EB10-D624-4F2A-BEFABDC8DB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3838" y="2584587"/>
                <a:ext cx="51518" cy="53975"/>
              </a:xfrm>
              <a:custGeom>
                <a:avLst/>
                <a:gdLst>
                  <a:gd name="T0" fmla="*/ 43 w 44"/>
                  <a:gd name="T1" fmla="*/ 21 h 47"/>
                  <a:gd name="T2" fmla="*/ 38 w 44"/>
                  <a:gd name="T3" fmla="*/ 26 h 47"/>
                  <a:gd name="T4" fmla="*/ 36 w 44"/>
                  <a:gd name="T5" fmla="*/ 31 h 47"/>
                  <a:gd name="T6" fmla="*/ 36 w 44"/>
                  <a:gd name="T7" fmla="*/ 31 h 47"/>
                  <a:gd name="T8" fmla="*/ 33 w 44"/>
                  <a:gd name="T9" fmla="*/ 32 h 47"/>
                  <a:gd name="T10" fmla="*/ 28 w 44"/>
                  <a:gd name="T11" fmla="*/ 29 h 47"/>
                  <a:gd name="T12" fmla="*/ 24 w 44"/>
                  <a:gd name="T13" fmla="*/ 31 h 47"/>
                  <a:gd name="T14" fmla="*/ 20 w 44"/>
                  <a:gd name="T15" fmla="*/ 35 h 47"/>
                  <a:gd name="T16" fmla="*/ 20 w 44"/>
                  <a:gd name="T17" fmla="*/ 47 h 47"/>
                  <a:gd name="T18" fmla="*/ 12 w 44"/>
                  <a:gd name="T19" fmla="*/ 43 h 47"/>
                  <a:gd name="T20" fmla="*/ 6 w 44"/>
                  <a:gd name="T21" fmla="*/ 38 h 47"/>
                  <a:gd name="T22" fmla="*/ 2 w 44"/>
                  <a:gd name="T23" fmla="*/ 36 h 47"/>
                  <a:gd name="T24" fmla="*/ 3 w 44"/>
                  <a:gd name="T25" fmla="*/ 35 h 47"/>
                  <a:gd name="T26" fmla="*/ 1 w 44"/>
                  <a:gd name="T27" fmla="*/ 30 h 47"/>
                  <a:gd name="T28" fmla="*/ 0 w 44"/>
                  <a:gd name="T29" fmla="*/ 21 h 47"/>
                  <a:gd name="T30" fmla="*/ 1 w 44"/>
                  <a:gd name="T31" fmla="*/ 13 h 47"/>
                  <a:gd name="T32" fmla="*/ 9 w 44"/>
                  <a:gd name="T33" fmla="*/ 8 h 47"/>
                  <a:gd name="T34" fmla="*/ 10 w 44"/>
                  <a:gd name="T35" fmla="*/ 3 h 47"/>
                  <a:gd name="T36" fmla="*/ 16 w 44"/>
                  <a:gd name="T37" fmla="*/ 3 h 47"/>
                  <a:gd name="T38" fmla="*/ 15 w 44"/>
                  <a:gd name="T39" fmla="*/ 4 h 47"/>
                  <a:gd name="T40" fmla="*/ 24 w 44"/>
                  <a:gd name="T41" fmla="*/ 10 h 47"/>
                  <a:gd name="T42" fmla="*/ 36 w 44"/>
                  <a:gd name="T43" fmla="*/ 16 h 47"/>
                  <a:gd name="T44" fmla="*/ 43 w 44"/>
                  <a:gd name="T45" fmla="*/ 2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" h="47">
                    <a:moveTo>
                      <a:pt x="43" y="21"/>
                    </a:moveTo>
                    <a:cubicBezTo>
                      <a:pt x="41" y="23"/>
                      <a:pt x="38" y="23"/>
                      <a:pt x="38" y="26"/>
                    </a:cubicBezTo>
                    <a:cubicBezTo>
                      <a:pt x="37" y="29"/>
                      <a:pt x="35" y="27"/>
                      <a:pt x="36" y="31"/>
                    </a:cubicBezTo>
                    <a:cubicBezTo>
                      <a:pt x="36" y="31"/>
                      <a:pt x="36" y="31"/>
                      <a:pt x="36" y="31"/>
                    </a:cubicBezTo>
                    <a:cubicBezTo>
                      <a:pt x="35" y="31"/>
                      <a:pt x="34" y="32"/>
                      <a:pt x="33" y="32"/>
                    </a:cubicBezTo>
                    <a:cubicBezTo>
                      <a:pt x="30" y="32"/>
                      <a:pt x="32" y="32"/>
                      <a:pt x="28" y="29"/>
                    </a:cubicBezTo>
                    <a:cubicBezTo>
                      <a:pt x="24" y="26"/>
                      <a:pt x="25" y="29"/>
                      <a:pt x="24" y="31"/>
                    </a:cubicBezTo>
                    <a:cubicBezTo>
                      <a:pt x="23" y="33"/>
                      <a:pt x="21" y="34"/>
                      <a:pt x="20" y="35"/>
                    </a:cubicBezTo>
                    <a:cubicBezTo>
                      <a:pt x="19" y="35"/>
                      <a:pt x="20" y="44"/>
                      <a:pt x="20" y="47"/>
                    </a:cubicBezTo>
                    <a:cubicBezTo>
                      <a:pt x="16" y="46"/>
                      <a:pt x="12" y="46"/>
                      <a:pt x="12" y="43"/>
                    </a:cubicBezTo>
                    <a:cubicBezTo>
                      <a:pt x="12" y="41"/>
                      <a:pt x="6" y="40"/>
                      <a:pt x="6" y="38"/>
                    </a:cubicBezTo>
                    <a:cubicBezTo>
                      <a:pt x="6" y="36"/>
                      <a:pt x="4" y="36"/>
                      <a:pt x="2" y="36"/>
                    </a:cubicBezTo>
                    <a:cubicBezTo>
                      <a:pt x="2" y="36"/>
                      <a:pt x="3" y="35"/>
                      <a:pt x="3" y="35"/>
                    </a:cubicBezTo>
                    <a:cubicBezTo>
                      <a:pt x="2" y="34"/>
                      <a:pt x="2" y="33"/>
                      <a:pt x="1" y="30"/>
                    </a:cubicBezTo>
                    <a:cubicBezTo>
                      <a:pt x="0" y="26"/>
                      <a:pt x="0" y="26"/>
                      <a:pt x="0" y="21"/>
                    </a:cubicBezTo>
                    <a:cubicBezTo>
                      <a:pt x="0" y="17"/>
                      <a:pt x="0" y="18"/>
                      <a:pt x="1" y="13"/>
                    </a:cubicBezTo>
                    <a:cubicBezTo>
                      <a:pt x="3" y="7"/>
                      <a:pt x="5" y="9"/>
                      <a:pt x="9" y="8"/>
                    </a:cubicBezTo>
                    <a:cubicBezTo>
                      <a:pt x="13" y="7"/>
                      <a:pt x="10" y="6"/>
                      <a:pt x="10" y="3"/>
                    </a:cubicBezTo>
                    <a:cubicBezTo>
                      <a:pt x="10" y="0"/>
                      <a:pt x="13" y="2"/>
                      <a:pt x="16" y="3"/>
                    </a:cubicBezTo>
                    <a:cubicBezTo>
                      <a:pt x="15" y="3"/>
                      <a:pt x="15" y="4"/>
                      <a:pt x="15" y="4"/>
                    </a:cubicBezTo>
                    <a:cubicBezTo>
                      <a:pt x="15" y="7"/>
                      <a:pt x="20" y="8"/>
                      <a:pt x="24" y="10"/>
                    </a:cubicBezTo>
                    <a:cubicBezTo>
                      <a:pt x="28" y="12"/>
                      <a:pt x="30" y="14"/>
                      <a:pt x="36" y="16"/>
                    </a:cubicBezTo>
                    <a:cubicBezTo>
                      <a:pt x="41" y="19"/>
                      <a:pt x="44" y="19"/>
                      <a:pt x="43" y="21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79" name="Freeform 820">
                <a:extLst>
                  <a:ext uri="{FF2B5EF4-FFF2-40B4-BE49-F238E27FC236}">
                    <a16:creationId xmlns:a16="http://schemas.microsoft.com/office/drawing/2014/main" id="{9E22726A-7BEA-A299-725B-E5DCADC28B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5357" y="2622687"/>
                <a:ext cx="71813" cy="50800"/>
              </a:xfrm>
              <a:custGeom>
                <a:avLst/>
                <a:gdLst>
                  <a:gd name="T0" fmla="*/ 58 w 61"/>
                  <a:gd name="T1" fmla="*/ 29 h 43"/>
                  <a:gd name="T2" fmla="*/ 57 w 61"/>
                  <a:gd name="T3" fmla="*/ 31 h 43"/>
                  <a:gd name="T4" fmla="*/ 50 w 61"/>
                  <a:gd name="T5" fmla="*/ 35 h 43"/>
                  <a:gd name="T6" fmla="*/ 39 w 61"/>
                  <a:gd name="T7" fmla="*/ 36 h 43"/>
                  <a:gd name="T8" fmla="*/ 31 w 61"/>
                  <a:gd name="T9" fmla="*/ 41 h 43"/>
                  <a:gd name="T10" fmla="*/ 19 w 61"/>
                  <a:gd name="T11" fmla="*/ 43 h 43"/>
                  <a:gd name="T12" fmla="*/ 12 w 61"/>
                  <a:gd name="T13" fmla="*/ 43 h 43"/>
                  <a:gd name="T14" fmla="*/ 5 w 61"/>
                  <a:gd name="T15" fmla="*/ 39 h 43"/>
                  <a:gd name="T16" fmla="*/ 2 w 61"/>
                  <a:gd name="T17" fmla="*/ 29 h 43"/>
                  <a:gd name="T18" fmla="*/ 1 w 61"/>
                  <a:gd name="T19" fmla="*/ 24 h 43"/>
                  <a:gd name="T20" fmla="*/ 2 w 61"/>
                  <a:gd name="T21" fmla="*/ 21 h 43"/>
                  <a:gd name="T22" fmla="*/ 4 w 61"/>
                  <a:gd name="T23" fmla="*/ 17 h 43"/>
                  <a:gd name="T24" fmla="*/ 9 w 61"/>
                  <a:gd name="T25" fmla="*/ 12 h 43"/>
                  <a:gd name="T26" fmla="*/ 15 w 61"/>
                  <a:gd name="T27" fmla="*/ 8 h 43"/>
                  <a:gd name="T28" fmla="*/ 21 w 61"/>
                  <a:gd name="T29" fmla="*/ 6 h 43"/>
                  <a:gd name="T30" fmla="*/ 25 w 61"/>
                  <a:gd name="T31" fmla="*/ 5 h 43"/>
                  <a:gd name="T32" fmla="*/ 26 w 61"/>
                  <a:gd name="T33" fmla="*/ 5 h 43"/>
                  <a:gd name="T34" fmla="*/ 36 w 61"/>
                  <a:gd name="T35" fmla="*/ 2 h 43"/>
                  <a:gd name="T36" fmla="*/ 44 w 61"/>
                  <a:gd name="T37" fmla="*/ 1 h 43"/>
                  <a:gd name="T38" fmla="*/ 45 w 61"/>
                  <a:gd name="T39" fmla="*/ 4 h 43"/>
                  <a:gd name="T40" fmla="*/ 53 w 61"/>
                  <a:gd name="T41" fmla="*/ 11 h 43"/>
                  <a:gd name="T42" fmla="*/ 57 w 61"/>
                  <a:gd name="T43" fmla="*/ 16 h 43"/>
                  <a:gd name="T44" fmla="*/ 60 w 61"/>
                  <a:gd name="T45" fmla="*/ 23 h 43"/>
                  <a:gd name="T46" fmla="*/ 58 w 61"/>
                  <a:gd name="T47" fmla="*/ 2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1" h="43">
                    <a:moveTo>
                      <a:pt x="58" y="29"/>
                    </a:moveTo>
                    <a:cubicBezTo>
                      <a:pt x="58" y="30"/>
                      <a:pt x="57" y="30"/>
                      <a:pt x="57" y="31"/>
                    </a:cubicBezTo>
                    <a:cubicBezTo>
                      <a:pt x="56" y="32"/>
                      <a:pt x="54" y="33"/>
                      <a:pt x="50" y="35"/>
                    </a:cubicBezTo>
                    <a:cubicBezTo>
                      <a:pt x="46" y="37"/>
                      <a:pt x="43" y="35"/>
                      <a:pt x="39" y="36"/>
                    </a:cubicBezTo>
                    <a:cubicBezTo>
                      <a:pt x="35" y="37"/>
                      <a:pt x="33" y="38"/>
                      <a:pt x="31" y="41"/>
                    </a:cubicBezTo>
                    <a:cubicBezTo>
                      <a:pt x="29" y="43"/>
                      <a:pt x="24" y="43"/>
                      <a:pt x="19" y="43"/>
                    </a:cubicBezTo>
                    <a:cubicBezTo>
                      <a:pt x="15" y="43"/>
                      <a:pt x="13" y="43"/>
                      <a:pt x="12" y="43"/>
                    </a:cubicBezTo>
                    <a:cubicBezTo>
                      <a:pt x="10" y="42"/>
                      <a:pt x="8" y="42"/>
                      <a:pt x="5" y="39"/>
                    </a:cubicBezTo>
                    <a:cubicBezTo>
                      <a:pt x="3" y="35"/>
                      <a:pt x="2" y="31"/>
                      <a:pt x="2" y="29"/>
                    </a:cubicBezTo>
                    <a:cubicBezTo>
                      <a:pt x="2" y="27"/>
                      <a:pt x="1" y="25"/>
                      <a:pt x="1" y="24"/>
                    </a:cubicBezTo>
                    <a:cubicBezTo>
                      <a:pt x="0" y="23"/>
                      <a:pt x="0" y="23"/>
                      <a:pt x="2" y="21"/>
                    </a:cubicBezTo>
                    <a:cubicBezTo>
                      <a:pt x="2" y="20"/>
                      <a:pt x="3" y="18"/>
                      <a:pt x="4" y="17"/>
                    </a:cubicBezTo>
                    <a:cubicBezTo>
                      <a:pt x="5" y="19"/>
                      <a:pt x="6" y="16"/>
                      <a:pt x="9" y="12"/>
                    </a:cubicBezTo>
                    <a:cubicBezTo>
                      <a:pt x="13" y="8"/>
                      <a:pt x="12" y="9"/>
                      <a:pt x="15" y="8"/>
                    </a:cubicBezTo>
                    <a:cubicBezTo>
                      <a:pt x="18" y="6"/>
                      <a:pt x="19" y="7"/>
                      <a:pt x="21" y="6"/>
                    </a:cubicBezTo>
                    <a:cubicBezTo>
                      <a:pt x="23" y="5"/>
                      <a:pt x="24" y="6"/>
                      <a:pt x="25" y="5"/>
                    </a:cubicBezTo>
                    <a:cubicBezTo>
                      <a:pt x="25" y="5"/>
                      <a:pt x="26" y="5"/>
                      <a:pt x="26" y="5"/>
                    </a:cubicBezTo>
                    <a:cubicBezTo>
                      <a:pt x="27" y="4"/>
                      <a:pt x="28" y="4"/>
                      <a:pt x="36" y="2"/>
                    </a:cubicBezTo>
                    <a:cubicBezTo>
                      <a:pt x="43" y="0"/>
                      <a:pt x="41" y="2"/>
                      <a:pt x="44" y="1"/>
                    </a:cubicBezTo>
                    <a:cubicBezTo>
                      <a:pt x="44" y="2"/>
                      <a:pt x="44" y="3"/>
                      <a:pt x="45" y="4"/>
                    </a:cubicBezTo>
                    <a:cubicBezTo>
                      <a:pt x="47" y="7"/>
                      <a:pt x="50" y="10"/>
                      <a:pt x="53" y="11"/>
                    </a:cubicBezTo>
                    <a:cubicBezTo>
                      <a:pt x="55" y="11"/>
                      <a:pt x="54" y="12"/>
                      <a:pt x="57" y="16"/>
                    </a:cubicBezTo>
                    <a:cubicBezTo>
                      <a:pt x="60" y="20"/>
                      <a:pt x="58" y="20"/>
                      <a:pt x="60" y="23"/>
                    </a:cubicBezTo>
                    <a:cubicBezTo>
                      <a:pt x="61" y="26"/>
                      <a:pt x="59" y="28"/>
                      <a:pt x="58" y="29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0" name="Freeform 821">
                <a:extLst>
                  <a:ext uri="{FF2B5EF4-FFF2-40B4-BE49-F238E27FC236}">
                    <a16:creationId xmlns:a16="http://schemas.microsoft.com/office/drawing/2014/main" id="{FC9D9921-F509-5DE8-172F-17E4930C99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1142" y="2489337"/>
                <a:ext cx="149870" cy="134938"/>
              </a:xfrm>
              <a:custGeom>
                <a:avLst/>
                <a:gdLst>
                  <a:gd name="T0" fmla="*/ 126 w 130"/>
                  <a:gd name="T1" fmla="*/ 47 h 115"/>
                  <a:gd name="T2" fmla="*/ 115 w 130"/>
                  <a:gd name="T3" fmla="*/ 41 h 115"/>
                  <a:gd name="T4" fmla="*/ 98 w 130"/>
                  <a:gd name="T5" fmla="*/ 42 h 115"/>
                  <a:gd name="T6" fmla="*/ 83 w 130"/>
                  <a:gd name="T7" fmla="*/ 39 h 115"/>
                  <a:gd name="T8" fmla="*/ 69 w 130"/>
                  <a:gd name="T9" fmla="*/ 37 h 115"/>
                  <a:gd name="T10" fmla="*/ 59 w 130"/>
                  <a:gd name="T11" fmla="*/ 40 h 115"/>
                  <a:gd name="T12" fmla="*/ 54 w 130"/>
                  <a:gd name="T13" fmla="*/ 51 h 115"/>
                  <a:gd name="T14" fmla="*/ 65 w 130"/>
                  <a:gd name="T15" fmla="*/ 69 h 115"/>
                  <a:gd name="T16" fmla="*/ 84 w 130"/>
                  <a:gd name="T17" fmla="*/ 86 h 115"/>
                  <a:gd name="T18" fmla="*/ 99 w 130"/>
                  <a:gd name="T19" fmla="*/ 99 h 115"/>
                  <a:gd name="T20" fmla="*/ 112 w 130"/>
                  <a:gd name="T21" fmla="*/ 111 h 115"/>
                  <a:gd name="T22" fmla="*/ 108 w 130"/>
                  <a:gd name="T23" fmla="*/ 113 h 115"/>
                  <a:gd name="T24" fmla="*/ 97 w 130"/>
                  <a:gd name="T25" fmla="*/ 104 h 115"/>
                  <a:gd name="T26" fmla="*/ 88 w 130"/>
                  <a:gd name="T27" fmla="*/ 99 h 115"/>
                  <a:gd name="T28" fmla="*/ 78 w 130"/>
                  <a:gd name="T29" fmla="*/ 90 h 115"/>
                  <a:gd name="T30" fmla="*/ 69 w 130"/>
                  <a:gd name="T31" fmla="*/ 83 h 115"/>
                  <a:gd name="T32" fmla="*/ 55 w 130"/>
                  <a:gd name="T33" fmla="*/ 82 h 115"/>
                  <a:gd name="T34" fmla="*/ 46 w 130"/>
                  <a:gd name="T35" fmla="*/ 75 h 115"/>
                  <a:gd name="T36" fmla="*/ 36 w 130"/>
                  <a:gd name="T37" fmla="*/ 72 h 115"/>
                  <a:gd name="T38" fmla="*/ 38 w 130"/>
                  <a:gd name="T39" fmla="*/ 62 h 115"/>
                  <a:gd name="T40" fmla="*/ 30 w 130"/>
                  <a:gd name="T41" fmla="*/ 52 h 115"/>
                  <a:gd name="T42" fmla="*/ 31 w 130"/>
                  <a:gd name="T43" fmla="*/ 44 h 115"/>
                  <a:gd name="T44" fmla="*/ 21 w 130"/>
                  <a:gd name="T45" fmla="*/ 46 h 115"/>
                  <a:gd name="T46" fmla="*/ 25 w 130"/>
                  <a:gd name="T47" fmla="*/ 38 h 115"/>
                  <a:gd name="T48" fmla="*/ 11 w 130"/>
                  <a:gd name="T49" fmla="*/ 45 h 115"/>
                  <a:gd name="T50" fmla="*/ 4 w 130"/>
                  <a:gd name="T51" fmla="*/ 42 h 115"/>
                  <a:gd name="T52" fmla="*/ 4 w 130"/>
                  <a:gd name="T53" fmla="*/ 29 h 115"/>
                  <a:gd name="T54" fmla="*/ 15 w 130"/>
                  <a:gd name="T55" fmla="*/ 30 h 115"/>
                  <a:gd name="T56" fmla="*/ 40 w 130"/>
                  <a:gd name="T57" fmla="*/ 31 h 115"/>
                  <a:gd name="T58" fmla="*/ 47 w 130"/>
                  <a:gd name="T59" fmla="*/ 18 h 115"/>
                  <a:gd name="T60" fmla="*/ 59 w 130"/>
                  <a:gd name="T61" fmla="*/ 4 h 115"/>
                  <a:gd name="T62" fmla="*/ 76 w 130"/>
                  <a:gd name="T63" fmla="*/ 7 h 115"/>
                  <a:gd name="T64" fmla="*/ 111 w 130"/>
                  <a:gd name="T65" fmla="*/ 22 h 115"/>
                  <a:gd name="T66" fmla="*/ 121 w 130"/>
                  <a:gd name="T67" fmla="*/ 22 h 115"/>
                  <a:gd name="T68" fmla="*/ 129 w 130"/>
                  <a:gd name="T69" fmla="*/ 37 h 115"/>
                  <a:gd name="T70" fmla="*/ 128 w 130"/>
                  <a:gd name="T71" fmla="*/ 44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115">
                    <a:moveTo>
                      <a:pt x="128" y="44"/>
                    </a:moveTo>
                    <a:cubicBezTo>
                      <a:pt x="129" y="46"/>
                      <a:pt x="129" y="47"/>
                      <a:pt x="126" y="47"/>
                    </a:cubicBezTo>
                    <a:cubicBezTo>
                      <a:pt x="121" y="47"/>
                      <a:pt x="120" y="48"/>
                      <a:pt x="119" y="47"/>
                    </a:cubicBezTo>
                    <a:cubicBezTo>
                      <a:pt x="119" y="45"/>
                      <a:pt x="121" y="42"/>
                      <a:pt x="115" y="41"/>
                    </a:cubicBezTo>
                    <a:cubicBezTo>
                      <a:pt x="109" y="41"/>
                      <a:pt x="103" y="38"/>
                      <a:pt x="101" y="39"/>
                    </a:cubicBezTo>
                    <a:cubicBezTo>
                      <a:pt x="99" y="41"/>
                      <a:pt x="100" y="44"/>
                      <a:pt x="98" y="42"/>
                    </a:cubicBezTo>
                    <a:cubicBezTo>
                      <a:pt x="96" y="41"/>
                      <a:pt x="92" y="41"/>
                      <a:pt x="91" y="41"/>
                    </a:cubicBezTo>
                    <a:cubicBezTo>
                      <a:pt x="89" y="41"/>
                      <a:pt x="84" y="40"/>
                      <a:pt x="83" y="39"/>
                    </a:cubicBezTo>
                    <a:cubicBezTo>
                      <a:pt x="82" y="38"/>
                      <a:pt x="79" y="38"/>
                      <a:pt x="76" y="38"/>
                    </a:cubicBezTo>
                    <a:cubicBezTo>
                      <a:pt x="73" y="38"/>
                      <a:pt x="71" y="35"/>
                      <a:pt x="69" y="37"/>
                    </a:cubicBezTo>
                    <a:cubicBezTo>
                      <a:pt x="66" y="39"/>
                      <a:pt x="71" y="43"/>
                      <a:pt x="66" y="42"/>
                    </a:cubicBezTo>
                    <a:cubicBezTo>
                      <a:pt x="62" y="41"/>
                      <a:pt x="62" y="42"/>
                      <a:pt x="59" y="40"/>
                    </a:cubicBezTo>
                    <a:cubicBezTo>
                      <a:pt x="56" y="39"/>
                      <a:pt x="54" y="35"/>
                      <a:pt x="53" y="39"/>
                    </a:cubicBezTo>
                    <a:cubicBezTo>
                      <a:pt x="51" y="43"/>
                      <a:pt x="51" y="47"/>
                      <a:pt x="54" y="51"/>
                    </a:cubicBezTo>
                    <a:cubicBezTo>
                      <a:pt x="56" y="54"/>
                      <a:pt x="61" y="53"/>
                      <a:pt x="61" y="59"/>
                    </a:cubicBezTo>
                    <a:cubicBezTo>
                      <a:pt x="61" y="64"/>
                      <a:pt x="60" y="66"/>
                      <a:pt x="65" y="69"/>
                    </a:cubicBezTo>
                    <a:cubicBezTo>
                      <a:pt x="70" y="72"/>
                      <a:pt x="71" y="73"/>
                      <a:pt x="75" y="76"/>
                    </a:cubicBezTo>
                    <a:cubicBezTo>
                      <a:pt x="78" y="79"/>
                      <a:pt x="82" y="83"/>
                      <a:pt x="84" y="86"/>
                    </a:cubicBezTo>
                    <a:cubicBezTo>
                      <a:pt x="87" y="90"/>
                      <a:pt x="93" y="94"/>
                      <a:pt x="94" y="96"/>
                    </a:cubicBezTo>
                    <a:cubicBezTo>
                      <a:pt x="95" y="98"/>
                      <a:pt x="97" y="97"/>
                      <a:pt x="99" y="99"/>
                    </a:cubicBezTo>
                    <a:cubicBezTo>
                      <a:pt x="101" y="101"/>
                      <a:pt x="104" y="102"/>
                      <a:pt x="106" y="104"/>
                    </a:cubicBezTo>
                    <a:cubicBezTo>
                      <a:pt x="108" y="107"/>
                      <a:pt x="112" y="110"/>
                      <a:pt x="112" y="111"/>
                    </a:cubicBezTo>
                    <a:cubicBezTo>
                      <a:pt x="111" y="112"/>
                      <a:pt x="111" y="113"/>
                      <a:pt x="112" y="115"/>
                    </a:cubicBezTo>
                    <a:cubicBezTo>
                      <a:pt x="109" y="114"/>
                      <a:pt x="107" y="113"/>
                      <a:pt x="108" y="113"/>
                    </a:cubicBezTo>
                    <a:cubicBezTo>
                      <a:pt x="109" y="111"/>
                      <a:pt x="103" y="110"/>
                      <a:pt x="103" y="109"/>
                    </a:cubicBezTo>
                    <a:cubicBezTo>
                      <a:pt x="103" y="107"/>
                      <a:pt x="98" y="101"/>
                      <a:pt x="97" y="104"/>
                    </a:cubicBezTo>
                    <a:cubicBezTo>
                      <a:pt x="96" y="107"/>
                      <a:pt x="92" y="106"/>
                      <a:pt x="92" y="105"/>
                    </a:cubicBezTo>
                    <a:cubicBezTo>
                      <a:pt x="92" y="104"/>
                      <a:pt x="90" y="99"/>
                      <a:pt x="88" y="99"/>
                    </a:cubicBezTo>
                    <a:cubicBezTo>
                      <a:pt x="85" y="99"/>
                      <a:pt x="79" y="97"/>
                      <a:pt x="79" y="95"/>
                    </a:cubicBezTo>
                    <a:cubicBezTo>
                      <a:pt x="80" y="93"/>
                      <a:pt x="82" y="90"/>
                      <a:pt x="78" y="90"/>
                    </a:cubicBezTo>
                    <a:cubicBezTo>
                      <a:pt x="73" y="90"/>
                      <a:pt x="69" y="89"/>
                      <a:pt x="72" y="86"/>
                    </a:cubicBezTo>
                    <a:cubicBezTo>
                      <a:pt x="76" y="82"/>
                      <a:pt x="72" y="83"/>
                      <a:pt x="69" y="83"/>
                    </a:cubicBezTo>
                    <a:cubicBezTo>
                      <a:pt x="67" y="83"/>
                      <a:pt x="68" y="83"/>
                      <a:pt x="63" y="84"/>
                    </a:cubicBezTo>
                    <a:cubicBezTo>
                      <a:pt x="59" y="85"/>
                      <a:pt x="55" y="82"/>
                      <a:pt x="55" y="82"/>
                    </a:cubicBezTo>
                    <a:cubicBezTo>
                      <a:pt x="55" y="82"/>
                      <a:pt x="57" y="81"/>
                      <a:pt x="52" y="80"/>
                    </a:cubicBezTo>
                    <a:cubicBezTo>
                      <a:pt x="47" y="78"/>
                      <a:pt x="48" y="78"/>
                      <a:pt x="46" y="75"/>
                    </a:cubicBezTo>
                    <a:cubicBezTo>
                      <a:pt x="44" y="72"/>
                      <a:pt x="41" y="68"/>
                      <a:pt x="40" y="71"/>
                    </a:cubicBezTo>
                    <a:cubicBezTo>
                      <a:pt x="40" y="74"/>
                      <a:pt x="38" y="74"/>
                      <a:pt x="36" y="72"/>
                    </a:cubicBezTo>
                    <a:cubicBezTo>
                      <a:pt x="34" y="69"/>
                      <a:pt x="30" y="64"/>
                      <a:pt x="34" y="66"/>
                    </a:cubicBezTo>
                    <a:cubicBezTo>
                      <a:pt x="38" y="67"/>
                      <a:pt x="38" y="63"/>
                      <a:pt x="38" y="62"/>
                    </a:cubicBezTo>
                    <a:cubicBezTo>
                      <a:pt x="38" y="60"/>
                      <a:pt x="33" y="59"/>
                      <a:pt x="33" y="57"/>
                    </a:cubicBezTo>
                    <a:cubicBezTo>
                      <a:pt x="33" y="56"/>
                      <a:pt x="31" y="52"/>
                      <a:pt x="30" y="52"/>
                    </a:cubicBezTo>
                    <a:cubicBezTo>
                      <a:pt x="29" y="51"/>
                      <a:pt x="31" y="48"/>
                      <a:pt x="32" y="48"/>
                    </a:cubicBezTo>
                    <a:cubicBezTo>
                      <a:pt x="34" y="47"/>
                      <a:pt x="34" y="44"/>
                      <a:pt x="31" y="44"/>
                    </a:cubicBezTo>
                    <a:cubicBezTo>
                      <a:pt x="29" y="44"/>
                      <a:pt x="25" y="43"/>
                      <a:pt x="25" y="43"/>
                    </a:cubicBezTo>
                    <a:cubicBezTo>
                      <a:pt x="25" y="43"/>
                      <a:pt x="21" y="45"/>
                      <a:pt x="21" y="46"/>
                    </a:cubicBezTo>
                    <a:cubicBezTo>
                      <a:pt x="21" y="47"/>
                      <a:pt x="14" y="43"/>
                      <a:pt x="18" y="42"/>
                    </a:cubicBezTo>
                    <a:cubicBezTo>
                      <a:pt x="21" y="40"/>
                      <a:pt x="25" y="40"/>
                      <a:pt x="25" y="38"/>
                    </a:cubicBezTo>
                    <a:cubicBezTo>
                      <a:pt x="25" y="35"/>
                      <a:pt x="18" y="33"/>
                      <a:pt x="16" y="36"/>
                    </a:cubicBezTo>
                    <a:cubicBezTo>
                      <a:pt x="14" y="39"/>
                      <a:pt x="12" y="43"/>
                      <a:pt x="11" y="45"/>
                    </a:cubicBezTo>
                    <a:cubicBezTo>
                      <a:pt x="11" y="46"/>
                      <a:pt x="8" y="50"/>
                      <a:pt x="6" y="49"/>
                    </a:cubicBezTo>
                    <a:cubicBezTo>
                      <a:pt x="4" y="48"/>
                      <a:pt x="5" y="46"/>
                      <a:pt x="4" y="42"/>
                    </a:cubicBezTo>
                    <a:cubicBezTo>
                      <a:pt x="2" y="38"/>
                      <a:pt x="0" y="36"/>
                      <a:pt x="0" y="34"/>
                    </a:cubicBezTo>
                    <a:cubicBezTo>
                      <a:pt x="1" y="32"/>
                      <a:pt x="3" y="30"/>
                      <a:pt x="4" y="29"/>
                    </a:cubicBezTo>
                    <a:cubicBezTo>
                      <a:pt x="6" y="30"/>
                      <a:pt x="8" y="31"/>
                      <a:pt x="8" y="31"/>
                    </a:cubicBezTo>
                    <a:cubicBezTo>
                      <a:pt x="9" y="31"/>
                      <a:pt x="11" y="31"/>
                      <a:pt x="15" y="30"/>
                    </a:cubicBezTo>
                    <a:cubicBezTo>
                      <a:pt x="18" y="29"/>
                      <a:pt x="21" y="26"/>
                      <a:pt x="24" y="25"/>
                    </a:cubicBezTo>
                    <a:cubicBezTo>
                      <a:pt x="27" y="24"/>
                      <a:pt x="31" y="27"/>
                      <a:pt x="40" y="31"/>
                    </a:cubicBezTo>
                    <a:cubicBezTo>
                      <a:pt x="49" y="35"/>
                      <a:pt x="41" y="29"/>
                      <a:pt x="40" y="22"/>
                    </a:cubicBezTo>
                    <a:cubicBezTo>
                      <a:pt x="39" y="15"/>
                      <a:pt x="48" y="21"/>
                      <a:pt x="47" y="18"/>
                    </a:cubicBezTo>
                    <a:cubicBezTo>
                      <a:pt x="46" y="16"/>
                      <a:pt x="47" y="14"/>
                      <a:pt x="50" y="10"/>
                    </a:cubicBezTo>
                    <a:cubicBezTo>
                      <a:pt x="53" y="7"/>
                      <a:pt x="59" y="8"/>
                      <a:pt x="59" y="4"/>
                    </a:cubicBezTo>
                    <a:cubicBezTo>
                      <a:pt x="59" y="1"/>
                      <a:pt x="63" y="1"/>
                      <a:pt x="66" y="0"/>
                    </a:cubicBezTo>
                    <a:cubicBezTo>
                      <a:pt x="68" y="3"/>
                      <a:pt x="69" y="1"/>
                      <a:pt x="76" y="7"/>
                    </a:cubicBezTo>
                    <a:cubicBezTo>
                      <a:pt x="84" y="15"/>
                      <a:pt x="85" y="14"/>
                      <a:pt x="93" y="19"/>
                    </a:cubicBezTo>
                    <a:cubicBezTo>
                      <a:pt x="102" y="23"/>
                      <a:pt x="101" y="22"/>
                      <a:pt x="111" y="22"/>
                    </a:cubicBezTo>
                    <a:cubicBezTo>
                      <a:pt x="117" y="21"/>
                      <a:pt x="118" y="20"/>
                      <a:pt x="119" y="19"/>
                    </a:cubicBezTo>
                    <a:cubicBezTo>
                      <a:pt x="120" y="20"/>
                      <a:pt x="121" y="21"/>
                      <a:pt x="121" y="22"/>
                    </a:cubicBezTo>
                    <a:cubicBezTo>
                      <a:pt x="122" y="24"/>
                      <a:pt x="121" y="27"/>
                      <a:pt x="123" y="31"/>
                    </a:cubicBezTo>
                    <a:cubicBezTo>
                      <a:pt x="126" y="35"/>
                      <a:pt x="127" y="35"/>
                      <a:pt x="129" y="37"/>
                    </a:cubicBezTo>
                    <a:cubicBezTo>
                      <a:pt x="130" y="38"/>
                      <a:pt x="126" y="40"/>
                      <a:pt x="126" y="42"/>
                    </a:cubicBezTo>
                    <a:cubicBezTo>
                      <a:pt x="126" y="44"/>
                      <a:pt x="127" y="44"/>
                      <a:pt x="128" y="4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1" name="Freeform 822">
                <a:extLst>
                  <a:ext uri="{FF2B5EF4-FFF2-40B4-BE49-F238E27FC236}">
                    <a16:creationId xmlns:a16="http://schemas.microsoft.com/office/drawing/2014/main" id="{17C4E2AD-39F6-2862-CFBE-70F5380B17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6458" y="2475050"/>
                <a:ext cx="81180" cy="53975"/>
              </a:xfrm>
              <a:custGeom>
                <a:avLst/>
                <a:gdLst>
                  <a:gd name="T0" fmla="*/ 70 w 70"/>
                  <a:gd name="T1" fmla="*/ 12 h 47"/>
                  <a:gd name="T2" fmla="*/ 63 w 70"/>
                  <a:gd name="T3" fmla="*/ 16 h 47"/>
                  <a:gd name="T4" fmla="*/ 54 w 70"/>
                  <a:gd name="T5" fmla="*/ 22 h 47"/>
                  <a:gd name="T6" fmla="*/ 51 w 70"/>
                  <a:gd name="T7" fmla="*/ 30 h 47"/>
                  <a:gd name="T8" fmla="*/ 44 w 70"/>
                  <a:gd name="T9" fmla="*/ 34 h 47"/>
                  <a:gd name="T10" fmla="*/ 44 w 70"/>
                  <a:gd name="T11" fmla="*/ 43 h 47"/>
                  <a:gd name="T12" fmla="*/ 28 w 70"/>
                  <a:gd name="T13" fmla="*/ 37 h 47"/>
                  <a:gd name="T14" fmla="*/ 19 w 70"/>
                  <a:gd name="T15" fmla="*/ 42 h 47"/>
                  <a:gd name="T16" fmla="*/ 12 w 70"/>
                  <a:gd name="T17" fmla="*/ 43 h 47"/>
                  <a:gd name="T18" fmla="*/ 8 w 70"/>
                  <a:gd name="T19" fmla="*/ 41 h 47"/>
                  <a:gd name="T20" fmla="*/ 10 w 70"/>
                  <a:gd name="T21" fmla="*/ 40 h 47"/>
                  <a:gd name="T22" fmla="*/ 9 w 70"/>
                  <a:gd name="T23" fmla="*/ 35 h 47"/>
                  <a:gd name="T24" fmla="*/ 6 w 70"/>
                  <a:gd name="T25" fmla="*/ 34 h 47"/>
                  <a:gd name="T26" fmla="*/ 6 w 70"/>
                  <a:gd name="T27" fmla="*/ 30 h 47"/>
                  <a:gd name="T28" fmla="*/ 7 w 70"/>
                  <a:gd name="T29" fmla="*/ 24 h 47"/>
                  <a:gd name="T30" fmla="*/ 3 w 70"/>
                  <a:gd name="T31" fmla="*/ 20 h 47"/>
                  <a:gd name="T32" fmla="*/ 7 w 70"/>
                  <a:gd name="T33" fmla="*/ 14 h 47"/>
                  <a:gd name="T34" fmla="*/ 10 w 70"/>
                  <a:gd name="T35" fmla="*/ 14 h 47"/>
                  <a:gd name="T36" fmla="*/ 25 w 70"/>
                  <a:gd name="T37" fmla="*/ 17 h 47"/>
                  <a:gd name="T38" fmla="*/ 34 w 70"/>
                  <a:gd name="T39" fmla="*/ 10 h 47"/>
                  <a:gd name="T40" fmla="*/ 50 w 70"/>
                  <a:gd name="T41" fmla="*/ 11 h 47"/>
                  <a:gd name="T42" fmla="*/ 61 w 70"/>
                  <a:gd name="T43" fmla="*/ 3 h 47"/>
                  <a:gd name="T44" fmla="*/ 66 w 70"/>
                  <a:gd name="T45" fmla="*/ 4 h 47"/>
                  <a:gd name="T46" fmla="*/ 69 w 70"/>
                  <a:gd name="T47" fmla="*/ 10 h 47"/>
                  <a:gd name="T48" fmla="*/ 70 w 70"/>
                  <a:gd name="T49" fmla="*/ 12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0" h="47">
                    <a:moveTo>
                      <a:pt x="70" y="12"/>
                    </a:moveTo>
                    <a:cubicBezTo>
                      <a:pt x="67" y="13"/>
                      <a:pt x="63" y="13"/>
                      <a:pt x="63" y="16"/>
                    </a:cubicBezTo>
                    <a:cubicBezTo>
                      <a:pt x="63" y="20"/>
                      <a:pt x="57" y="19"/>
                      <a:pt x="54" y="22"/>
                    </a:cubicBezTo>
                    <a:cubicBezTo>
                      <a:pt x="51" y="26"/>
                      <a:pt x="50" y="28"/>
                      <a:pt x="51" y="30"/>
                    </a:cubicBezTo>
                    <a:cubicBezTo>
                      <a:pt x="52" y="33"/>
                      <a:pt x="43" y="27"/>
                      <a:pt x="44" y="34"/>
                    </a:cubicBezTo>
                    <a:cubicBezTo>
                      <a:pt x="45" y="41"/>
                      <a:pt x="53" y="47"/>
                      <a:pt x="44" y="43"/>
                    </a:cubicBezTo>
                    <a:cubicBezTo>
                      <a:pt x="35" y="39"/>
                      <a:pt x="31" y="36"/>
                      <a:pt x="28" y="37"/>
                    </a:cubicBezTo>
                    <a:cubicBezTo>
                      <a:pt x="25" y="38"/>
                      <a:pt x="22" y="41"/>
                      <a:pt x="19" y="42"/>
                    </a:cubicBezTo>
                    <a:cubicBezTo>
                      <a:pt x="15" y="43"/>
                      <a:pt x="13" y="43"/>
                      <a:pt x="12" y="43"/>
                    </a:cubicBezTo>
                    <a:cubicBezTo>
                      <a:pt x="12" y="43"/>
                      <a:pt x="10" y="42"/>
                      <a:pt x="8" y="41"/>
                    </a:cubicBezTo>
                    <a:cubicBezTo>
                      <a:pt x="9" y="40"/>
                      <a:pt x="10" y="40"/>
                      <a:pt x="10" y="40"/>
                    </a:cubicBezTo>
                    <a:cubicBezTo>
                      <a:pt x="12" y="39"/>
                      <a:pt x="12" y="35"/>
                      <a:pt x="9" y="35"/>
                    </a:cubicBezTo>
                    <a:cubicBezTo>
                      <a:pt x="8" y="35"/>
                      <a:pt x="7" y="35"/>
                      <a:pt x="6" y="34"/>
                    </a:cubicBezTo>
                    <a:cubicBezTo>
                      <a:pt x="7" y="33"/>
                      <a:pt x="7" y="31"/>
                      <a:pt x="6" y="30"/>
                    </a:cubicBezTo>
                    <a:cubicBezTo>
                      <a:pt x="4" y="29"/>
                      <a:pt x="6" y="26"/>
                      <a:pt x="7" y="24"/>
                    </a:cubicBezTo>
                    <a:cubicBezTo>
                      <a:pt x="8" y="22"/>
                      <a:pt x="6" y="21"/>
                      <a:pt x="3" y="20"/>
                    </a:cubicBezTo>
                    <a:cubicBezTo>
                      <a:pt x="0" y="19"/>
                      <a:pt x="6" y="16"/>
                      <a:pt x="7" y="14"/>
                    </a:cubicBezTo>
                    <a:cubicBezTo>
                      <a:pt x="8" y="14"/>
                      <a:pt x="10" y="14"/>
                      <a:pt x="10" y="14"/>
                    </a:cubicBezTo>
                    <a:cubicBezTo>
                      <a:pt x="12" y="14"/>
                      <a:pt x="17" y="14"/>
                      <a:pt x="25" y="17"/>
                    </a:cubicBezTo>
                    <a:cubicBezTo>
                      <a:pt x="33" y="20"/>
                      <a:pt x="30" y="13"/>
                      <a:pt x="34" y="10"/>
                    </a:cubicBezTo>
                    <a:cubicBezTo>
                      <a:pt x="37" y="6"/>
                      <a:pt x="42" y="10"/>
                      <a:pt x="50" y="11"/>
                    </a:cubicBezTo>
                    <a:cubicBezTo>
                      <a:pt x="59" y="12"/>
                      <a:pt x="56" y="8"/>
                      <a:pt x="61" y="3"/>
                    </a:cubicBezTo>
                    <a:cubicBezTo>
                      <a:pt x="64" y="0"/>
                      <a:pt x="65" y="1"/>
                      <a:pt x="66" y="4"/>
                    </a:cubicBezTo>
                    <a:cubicBezTo>
                      <a:pt x="67" y="5"/>
                      <a:pt x="67" y="7"/>
                      <a:pt x="69" y="10"/>
                    </a:cubicBezTo>
                    <a:cubicBezTo>
                      <a:pt x="69" y="11"/>
                      <a:pt x="70" y="12"/>
                      <a:pt x="70" y="12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2" name="Freeform 823">
                <a:extLst>
                  <a:ext uri="{FF2B5EF4-FFF2-40B4-BE49-F238E27FC236}">
                    <a16:creationId xmlns:a16="http://schemas.microsoft.com/office/drawing/2014/main" id="{6A9E81B0-6BE1-7A52-CFBB-3A1AF5FC47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55694" y="2614750"/>
                <a:ext cx="48396" cy="100013"/>
              </a:xfrm>
              <a:custGeom>
                <a:avLst/>
                <a:gdLst>
                  <a:gd name="T0" fmla="*/ 41 w 42"/>
                  <a:gd name="T1" fmla="*/ 58 h 85"/>
                  <a:gd name="T2" fmla="*/ 35 w 42"/>
                  <a:gd name="T3" fmla="*/ 67 h 85"/>
                  <a:gd name="T4" fmla="*/ 29 w 42"/>
                  <a:gd name="T5" fmla="*/ 73 h 85"/>
                  <a:gd name="T6" fmla="*/ 27 w 42"/>
                  <a:gd name="T7" fmla="*/ 79 h 85"/>
                  <a:gd name="T8" fmla="*/ 24 w 42"/>
                  <a:gd name="T9" fmla="*/ 84 h 85"/>
                  <a:gd name="T10" fmla="*/ 21 w 42"/>
                  <a:gd name="T11" fmla="*/ 85 h 85"/>
                  <a:gd name="T12" fmla="*/ 18 w 42"/>
                  <a:gd name="T13" fmla="*/ 82 h 85"/>
                  <a:gd name="T14" fmla="*/ 9 w 42"/>
                  <a:gd name="T15" fmla="*/ 71 h 85"/>
                  <a:gd name="T16" fmla="*/ 2 w 42"/>
                  <a:gd name="T17" fmla="*/ 61 h 85"/>
                  <a:gd name="T18" fmla="*/ 3 w 42"/>
                  <a:gd name="T19" fmla="*/ 52 h 85"/>
                  <a:gd name="T20" fmla="*/ 4 w 42"/>
                  <a:gd name="T21" fmla="*/ 43 h 85"/>
                  <a:gd name="T22" fmla="*/ 4 w 42"/>
                  <a:gd name="T23" fmla="*/ 31 h 85"/>
                  <a:gd name="T24" fmla="*/ 2 w 42"/>
                  <a:gd name="T25" fmla="*/ 22 h 85"/>
                  <a:gd name="T26" fmla="*/ 1 w 42"/>
                  <a:gd name="T27" fmla="*/ 21 h 85"/>
                  <a:gd name="T28" fmla="*/ 1 w 42"/>
                  <a:gd name="T29" fmla="*/ 9 h 85"/>
                  <a:gd name="T30" fmla="*/ 5 w 42"/>
                  <a:gd name="T31" fmla="*/ 5 h 85"/>
                  <a:gd name="T32" fmla="*/ 9 w 42"/>
                  <a:gd name="T33" fmla="*/ 3 h 85"/>
                  <a:gd name="T34" fmla="*/ 14 w 42"/>
                  <a:gd name="T35" fmla="*/ 6 h 85"/>
                  <a:gd name="T36" fmla="*/ 17 w 42"/>
                  <a:gd name="T37" fmla="*/ 5 h 85"/>
                  <a:gd name="T38" fmla="*/ 28 w 42"/>
                  <a:gd name="T39" fmla="*/ 15 h 85"/>
                  <a:gd name="T40" fmla="*/ 29 w 42"/>
                  <a:gd name="T41" fmla="*/ 23 h 85"/>
                  <a:gd name="T42" fmla="*/ 30 w 42"/>
                  <a:gd name="T43" fmla="*/ 24 h 85"/>
                  <a:gd name="T44" fmla="*/ 30 w 42"/>
                  <a:gd name="T45" fmla="*/ 24 h 85"/>
                  <a:gd name="T46" fmla="*/ 28 w 42"/>
                  <a:gd name="T47" fmla="*/ 28 h 85"/>
                  <a:gd name="T48" fmla="*/ 27 w 42"/>
                  <a:gd name="T49" fmla="*/ 31 h 85"/>
                  <a:gd name="T50" fmla="*/ 28 w 42"/>
                  <a:gd name="T51" fmla="*/ 36 h 85"/>
                  <a:gd name="T52" fmla="*/ 31 w 42"/>
                  <a:gd name="T53" fmla="*/ 46 h 85"/>
                  <a:gd name="T54" fmla="*/ 38 w 42"/>
                  <a:gd name="T55" fmla="*/ 50 h 85"/>
                  <a:gd name="T56" fmla="*/ 38 w 42"/>
                  <a:gd name="T57" fmla="*/ 50 h 85"/>
                  <a:gd name="T58" fmla="*/ 41 w 42"/>
                  <a:gd name="T59" fmla="*/ 58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2" h="85">
                    <a:moveTo>
                      <a:pt x="41" y="58"/>
                    </a:moveTo>
                    <a:cubicBezTo>
                      <a:pt x="39" y="60"/>
                      <a:pt x="36" y="62"/>
                      <a:pt x="35" y="67"/>
                    </a:cubicBezTo>
                    <a:cubicBezTo>
                      <a:pt x="34" y="72"/>
                      <a:pt x="33" y="72"/>
                      <a:pt x="29" y="73"/>
                    </a:cubicBezTo>
                    <a:cubicBezTo>
                      <a:pt x="25" y="74"/>
                      <a:pt x="27" y="75"/>
                      <a:pt x="27" y="79"/>
                    </a:cubicBezTo>
                    <a:cubicBezTo>
                      <a:pt x="26" y="83"/>
                      <a:pt x="26" y="82"/>
                      <a:pt x="24" y="84"/>
                    </a:cubicBezTo>
                    <a:cubicBezTo>
                      <a:pt x="23" y="85"/>
                      <a:pt x="22" y="85"/>
                      <a:pt x="21" y="85"/>
                    </a:cubicBezTo>
                    <a:cubicBezTo>
                      <a:pt x="21" y="85"/>
                      <a:pt x="20" y="84"/>
                      <a:pt x="18" y="82"/>
                    </a:cubicBezTo>
                    <a:cubicBezTo>
                      <a:pt x="10" y="74"/>
                      <a:pt x="11" y="75"/>
                      <a:pt x="9" y="71"/>
                    </a:cubicBezTo>
                    <a:cubicBezTo>
                      <a:pt x="7" y="68"/>
                      <a:pt x="2" y="64"/>
                      <a:pt x="2" y="61"/>
                    </a:cubicBezTo>
                    <a:cubicBezTo>
                      <a:pt x="3" y="58"/>
                      <a:pt x="2" y="54"/>
                      <a:pt x="3" y="52"/>
                    </a:cubicBezTo>
                    <a:cubicBezTo>
                      <a:pt x="4" y="49"/>
                      <a:pt x="4" y="46"/>
                      <a:pt x="4" y="43"/>
                    </a:cubicBezTo>
                    <a:cubicBezTo>
                      <a:pt x="5" y="40"/>
                      <a:pt x="3" y="35"/>
                      <a:pt x="4" y="31"/>
                    </a:cubicBezTo>
                    <a:cubicBezTo>
                      <a:pt x="5" y="28"/>
                      <a:pt x="7" y="24"/>
                      <a:pt x="2" y="22"/>
                    </a:cubicBezTo>
                    <a:cubicBezTo>
                      <a:pt x="2" y="22"/>
                      <a:pt x="1" y="21"/>
                      <a:pt x="1" y="21"/>
                    </a:cubicBezTo>
                    <a:cubicBezTo>
                      <a:pt x="1" y="18"/>
                      <a:pt x="0" y="9"/>
                      <a:pt x="1" y="9"/>
                    </a:cubicBezTo>
                    <a:cubicBezTo>
                      <a:pt x="2" y="8"/>
                      <a:pt x="4" y="7"/>
                      <a:pt x="5" y="5"/>
                    </a:cubicBezTo>
                    <a:cubicBezTo>
                      <a:pt x="6" y="3"/>
                      <a:pt x="5" y="0"/>
                      <a:pt x="9" y="3"/>
                    </a:cubicBezTo>
                    <a:cubicBezTo>
                      <a:pt x="13" y="6"/>
                      <a:pt x="11" y="6"/>
                      <a:pt x="14" y="6"/>
                    </a:cubicBezTo>
                    <a:cubicBezTo>
                      <a:pt x="15" y="6"/>
                      <a:pt x="16" y="5"/>
                      <a:pt x="17" y="5"/>
                    </a:cubicBezTo>
                    <a:cubicBezTo>
                      <a:pt x="19" y="8"/>
                      <a:pt x="24" y="11"/>
                      <a:pt x="28" y="15"/>
                    </a:cubicBezTo>
                    <a:cubicBezTo>
                      <a:pt x="32" y="19"/>
                      <a:pt x="29" y="20"/>
                      <a:pt x="29" y="23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9" y="25"/>
                      <a:pt x="28" y="27"/>
                      <a:pt x="28" y="28"/>
                    </a:cubicBezTo>
                    <a:cubicBezTo>
                      <a:pt x="26" y="30"/>
                      <a:pt x="26" y="30"/>
                      <a:pt x="27" y="31"/>
                    </a:cubicBezTo>
                    <a:cubicBezTo>
                      <a:pt x="27" y="32"/>
                      <a:pt x="28" y="34"/>
                      <a:pt x="28" y="36"/>
                    </a:cubicBezTo>
                    <a:cubicBezTo>
                      <a:pt x="28" y="38"/>
                      <a:pt x="29" y="42"/>
                      <a:pt x="31" y="46"/>
                    </a:cubicBezTo>
                    <a:cubicBezTo>
                      <a:pt x="34" y="49"/>
                      <a:pt x="36" y="49"/>
                      <a:pt x="38" y="50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41" y="52"/>
                      <a:pt x="42" y="56"/>
                      <a:pt x="41" y="5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3" name="Freeform 825">
                <a:extLst>
                  <a:ext uri="{FF2B5EF4-FFF2-40B4-BE49-F238E27FC236}">
                    <a16:creationId xmlns:a16="http://schemas.microsoft.com/office/drawing/2014/main" id="{C846C24F-01E7-43A3-0D72-13E30134F6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3882" y="2389325"/>
                <a:ext cx="145187" cy="63500"/>
              </a:xfrm>
              <a:custGeom>
                <a:avLst/>
                <a:gdLst>
                  <a:gd name="T0" fmla="*/ 126 w 126"/>
                  <a:gd name="T1" fmla="*/ 17 h 53"/>
                  <a:gd name="T2" fmla="*/ 122 w 126"/>
                  <a:gd name="T3" fmla="*/ 22 h 53"/>
                  <a:gd name="T4" fmla="*/ 117 w 126"/>
                  <a:gd name="T5" fmla="*/ 35 h 53"/>
                  <a:gd name="T6" fmla="*/ 112 w 126"/>
                  <a:gd name="T7" fmla="*/ 35 h 53"/>
                  <a:gd name="T8" fmla="*/ 104 w 126"/>
                  <a:gd name="T9" fmla="*/ 31 h 53"/>
                  <a:gd name="T10" fmla="*/ 92 w 126"/>
                  <a:gd name="T11" fmla="*/ 31 h 53"/>
                  <a:gd name="T12" fmla="*/ 86 w 126"/>
                  <a:gd name="T13" fmla="*/ 29 h 53"/>
                  <a:gd name="T14" fmla="*/ 81 w 126"/>
                  <a:gd name="T15" fmla="*/ 31 h 53"/>
                  <a:gd name="T16" fmla="*/ 78 w 126"/>
                  <a:gd name="T17" fmla="*/ 37 h 53"/>
                  <a:gd name="T18" fmla="*/ 68 w 126"/>
                  <a:gd name="T19" fmla="*/ 41 h 53"/>
                  <a:gd name="T20" fmla="*/ 62 w 126"/>
                  <a:gd name="T21" fmla="*/ 39 h 53"/>
                  <a:gd name="T22" fmla="*/ 56 w 126"/>
                  <a:gd name="T23" fmla="*/ 43 h 53"/>
                  <a:gd name="T24" fmla="*/ 45 w 126"/>
                  <a:gd name="T25" fmla="*/ 45 h 53"/>
                  <a:gd name="T26" fmla="*/ 37 w 126"/>
                  <a:gd name="T27" fmla="*/ 51 h 53"/>
                  <a:gd name="T28" fmla="*/ 27 w 126"/>
                  <a:gd name="T29" fmla="*/ 52 h 53"/>
                  <a:gd name="T30" fmla="*/ 16 w 126"/>
                  <a:gd name="T31" fmla="*/ 49 h 53"/>
                  <a:gd name="T32" fmla="*/ 11 w 126"/>
                  <a:gd name="T33" fmla="*/ 46 h 53"/>
                  <a:gd name="T34" fmla="*/ 6 w 126"/>
                  <a:gd name="T35" fmla="*/ 46 h 53"/>
                  <a:gd name="T36" fmla="*/ 3 w 126"/>
                  <a:gd name="T37" fmla="*/ 41 h 53"/>
                  <a:gd name="T38" fmla="*/ 1 w 126"/>
                  <a:gd name="T39" fmla="*/ 33 h 53"/>
                  <a:gd name="T40" fmla="*/ 2 w 126"/>
                  <a:gd name="T41" fmla="*/ 25 h 53"/>
                  <a:gd name="T42" fmla="*/ 8 w 126"/>
                  <a:gd name="T43" fmla="*/ 23 h 53"/>
                  <a:gd name="T44" fmla="*/ 18 w 126"/>
                  <a:gd name="T45" fmla="*/ 22 h 53"/>
                  <a:gd name="T46" fmla="*/ 26 w 126"/>
                  <a:gd name="T47" fmla="*/ 17 h 53"/>
                  <a:gd name="T48" fmla="*/ 31 w 126"/>
                  <a:gd name="T49" fmla="*/ 8 h 53"/>
                  <a:gd name="T50" fmla="*/ 36 w 126"/>
                  <a:gd name="T51" fmla="*/ 6 h 53"/>
                  <a:gd name="T52" fmla="*/ 39 w 126"/>
                  <a:gd name="T53" fmla="*/ 4 h 53"/>
                  <a:gd name="T54" fmla="*/ 43 w 126"/>
                  <a:gd name="T55" fmla="*/ 5 h 53"/>
                  <a:gd name="T56" fmla="*/ 58 w 126"/>
                  <a:gd name="T57" fmla="*/ 3 h 53"/>
                  <a:gd name="T58" fmla="*/ 67 w 126"/>
                  <a:gd name="T59" fmla="*/ 12 h 53"/>
                  <a:gd name="T60" fmla="*/ 80 w 126"/>
                  <a:gd name="T61" fmla="*/ 7 h 53"/>
                  <a:gd name="T62" fmla="*/ 92 w 126"/>
                  <a:gd name="T63" fmla="*/ 9 h 53"/>
                  <a:gd name="T64" fmla="*/ 101 w 126"/>
                  <a:gd name="T65" fmla="*/ 6 h 53"/>
                  <a:gd name="T66" fmla="*/ 123 w 126"/>
                  <a:gd name="T67" fmla="*/ 15 h 53"/>
                  <a:gd name="T68" fmla="*/ 126 w 126"/>
                  <a:gd name="T69" fmla="*/ 17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26" h="53">
                    <a:moveTo>
                      <a:pt x="126" y="17"/>
                    </a:moveTo>
                    <a:cubicBezTo>
                      <a:pt x="124" y="17"/>
                      <a:pt x="123" y="18"/>
                      <a:pt x="122" y="22"/>
                    </a:cubicBezTo>
                    <a:cubicBezTo>
                      <a:pt x="120" y="28"/>
                      <a:pt x="113" y="33"/>
                      <a:pt x="117" y="35"/>
                    </a:cubicBezTo>
                    <a:cubicBezTo>
                      <a:pt x="116" y="35"/>
                      <a:pt x="114" y="35"/>
                      <a:pt x="112" y="35"/>
                    </a:cubicBezTo>
                    <a:cubicBezTo>
                      <a:pt x="108" y="35"/>
                      <a:pt x="107" y="33"/>
                      <a:pt x="104" y="31"/>
                    </a:cubicBezTo>
                    <a:cubicBezTo>
                      <a:pt x="100" y="28"/>
                      <a:pt x="96" y="31"/>
                      <a:pt x="92" y="31"/>
                    </a:cubicBezTo>
                    <a:cubicBezTo>
                      <a:pt x="89" y="31"/>
                      <a:pt x="87" y="30"/>
                      <a:pt x="86" y="29"/>
                    </a:cubicBezTo>
                    <a:cubicBezTo>
                      <a:pt x="85" y="28"/>
                      <a:pt x="83" y="30"/>
                      <a:pt x="81" y="31"/>
                    </a:cubicBezTo>
                    <a:cubicBezTo>
                      <a:pt x="79" y="32"/>
                      <a:pt x="79" y="34"/>
                      <a:pt x="78" y="37"/>
                    </a:cubicBezTo>
                    <a:cubicBezTo>
                      <a:pt x="76" y="40"/>
                      <a:pt x="73" y="40"/>
                      <a:pt x="68" y="41"/>
                    </a:cubicBezTo>
                    <a:cubicBezTo>
                      <a:pt x="63" y="43"/>
                      <a:pt x="66" y="41"/>
                      <a:pt x="62" y="39"/>
                    </a:cubicBezTo>
                    <a:cubicBezTo>
                      <a:pt x="57" y="38"/>
                      <a:pt x="59" y="42"/>
                      <a:pt x="56" y="43"/>
                    </a:cubicBezTo>
                    <a:cubicBezTo>
                      <a:pt x="53" y="43"/>
                      <a:pt x="46" y="43"/>
                      <a:pt x="45" y="45"/>
                    </a:cubicBezTo>
                    <a:cubicBezTo>
                      <a:pt x="44" y="46"/>
                      <a:pt x="42" y="49"/>
                      <a:pt x="37" y="51"/>
                    </a:cubicBezTo>
                    <a:cubicBezTo>
                      <a:pt x="31" y="53"/>
                      <a:pt x="31" y="52"/>
                      <a:pt x="27" y="52"/>
                    </a:cubicBezTo>
                    <a:cubicBezTo>
                      <a:pt x="24" y="53"/>
                      <a:pt x="19" y="51"/>
                      <a:pt x="16" y="49"/>
                    </a:cubicBezTo>
                    <a:cubicBezTo>
                      <a:pt x="13" y="47"/>
                      <a:pt x="13" y="46"/>
                      <a:pt x="11" y="46"/>
                    </a:cubicBezTo>
                    <a:cubicBezTo>
                      <a:pt x="9" y="46"/>
                      <a:pt x="7" y="46"/>
                      <a:pt x="6" y="46"/>
                    </a:cubicBezTo>
                    <a:cubicBezTo>
                      <a:pt x="5" y="44"/>
                      <a:pt x="4" y="43"/>
                      <a:pt x="3" y="41"/>
                    </a:cubicBezTo>
                    <a:cubicBezTo>
                      <a:pt x="1" y="39"/>
                      <a:pt x="0" y="38"/>
                      <a:pt x="1" y="33"/>
                    </a:cubicBezTo>
                    <a:cubicBezTo>
                      <a:pt x="2" y="29"/>
                      <a:pt x="4" y="28"/>
                      <a:pt x="2" y="25"/>
                    </a:cubicBezTo>
                    <a:cubicBezTo>
                      <a:pt x="3" y="25"/>
                      <a:pt x="5" y="24"/>
                      <a:pt x="8" y="23"/>
                    </a:cubicBezTo>
                    <a:cubicBezTo>
                      <a:pt x="12" y="22"/>
                      <a:pt x="14" y="24"/>
                      <a:pt x="18" y="22"/>
                    </a:cubicBezTo>
                    <a:cubicBezTo>
                      <a:pt x="21" y="20"/>
                      <a:pt x="22" y="22"/>
                      <a:pt x="26" y="17"/>
                    </a:cubicBezTo>
                    <a:cubicBezTo>
                      <a:pt x="29" y="12"/>
                      <a:pt x="30" y="10"/>
                      <a:pt x="31" y="8"/>
                    </a:cubicBezTo>
                    <a:cubicBezTo>
                      <a:pt x="33" y="7"/>
                      <a:pt x="36" y="7"/>
                      <a:pt x="36" y="6"/>
                    </a:cubicBezTo>
                    <a:cubicBezTo>
                      <a:pt x="36" y="6"/>
                      <a:pt x="38" y="5"/>
                      <a:pt x="39" y="4"/>
                    </a:cubicBezTo>
                    <a:cubicBezTo>
                      <a:pt x="39" y="5"/>
                      <a:pt x="40" y="5"/>
                      <a:pt x="43" y="5"/>
                    </a:cubicBezTo>
                    <a:cubicBezTo>
                      <a:pt x="51" y="5"/>
                      <a:pt x="55" y="0"/>
                      <a:pt x="58" y="3"/>
                    </a:cubicBezTo>
                    <a:cubicBezTo>
                      <a:pt x="61" y="6"/>
                      <a:pt x="60" y="12"/>
                      <a:pt x="67" y="12"/>
                    </a:cubicBezTo>
                    <a:cubicBezTo>
                      <a:pt x="74" y="11"/>
                      <a:pt x="74" y="6"/>
                      <a:pt x="80" y="7"/>
                    </a:cubicBezTo>
                    <a:cubicBezTo>
                      <a:pt x="86" y="7"/>
                      <a:pt x="87" y="11"/>
                      <a:pt x="92" y="9"/>
                    </a:cubicBezTo>
                    <a:cubicBezTo>
                      <a:pt x="97" y="7"/>
                      <a:pt x="94" y="3"/>
                      <a:pt x="101" y="6"/>
                    </a:cubicBezTo>
                    <a:cubicBezTo>
                      <a:pt x="107" y="9"/>
                      <a:pt x="121" y="14"/>
                      <a:pt x="123" y="15"/>
                    </a:cubicBezTo>
                    <a:cubicBezTo>
                      <a:pt x="124" y="16"/>
                      <a:pt x="125" y="16"/>
                      <a:pt x="126" y="1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4" name="Freeform 826">
                <a:extLst>
                  <a:ext uri="{FF2B5EF4-FFF2-40B4-BE49-F238E27FC236}">
                    <a16:creationId xmlns:a16="http://schemas.microsoft.com/office/drawing/2014/main" id="{DA50D640-287E-229F-01FE-8CFEE70B0E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2113" y="2343287"/>
                <a:ext cx="170165" cy="82550"/>
              </a:xfrm>
              <a:custGeom>
                <a:avLst/>
                <a:gdLst>
                  <a:gd name="T0" fmla="*/ 144 w 147"/>
                  <a:gd name="T1" fmla="*/ 44 h 70"/>
                  <a:gd name="T2" fmla="*/ 141 w 147"/>
                  <a:gd name="T3" fmla="*/ 46 h 70"/>
                  <a:gd name="T4" fmla="*/ 136 w 147"/>
                  <a:gd name="T5" fmla="*/ 48 h 70"/>
                  <a:gd name="T6" fmla="*/ 131 w 147"/>
                  <a:gd name="T7" fmla="*/ 57 h 70"/>
                  <a:gd name="T8" fmla="*/ 123 w 147"/>
                  <a:gd name="T9" fmla="*/ 62 h 70"/>
                  <a:gd name="T10" fmla="*/ 113 w 147"/>
                  <a:gd name="T11" fmla="*/ 63 h 70"/>
                  <a:gd name="T12" fmla="*/ 107 w 147"/>
                  <a:gd name="T13" fmla="*/ 65 h 70"/>
                  <a:gd name="T14" fmla="*/ 106 w 147"/>
                  <a:gd name="T15" fmla="*/ 64 h 70"/>
                  <a:gd name="T16" fmla="*/ 90 w 147"/>
                  <a:gd name="T17" fmla="*/ 64 h 70"/>
                  <a:gd name="T18" fmla="*/ 78 w 147"/>
                  <a:gd name="T19" fmla="*/ 61 h 70"/>
                  <a:gd name="T20" fmla="*/ 67 w 147"/>
                  <a:gd name="T21" fmla="*/ 59 h 70"/>
                  <a:gd name="T22" fmla="*/ 55 w 147"/>
                  <a:gd name="T23" fmla="*/ 69 h 70"/>
                  <a:gd name="T24" fmla="*/ 43 w 147"/>
                  <a:gd name="T25" fmla="*/ 66 h 70"/>
                  <a:gd name="T26" fmla="*/ 38 w 147"/>
                  <a:gd name="T27" fmla="*/ 65 h 70"/>
                  <a:gd name="T28" fmla="*/ 33 w 147"/>
                  <a:gd name="T29" fmla="*/ 60 h 70"/>
                  <a:gd name="T30" fmla="*/ 25 w 147"/>
                  <a:gd name="T31" fmla="*/ 54 h 70"/>
                  <a:gd name="T32" fmla="*/ 16 w 147"/>
                  <a:gd name="T33" fmla="*/ 47 h 70"/>
                  <a:gd name="T34" fmla="*/ 12 w 147"/>
                  <a:gd name="T35" fmla="*/ 41 h 70"/>
                  <a:gd name="T36" fmla="*/ 8 w 147"/>
                  <a:gd name="T37" fmla="*/ 34 h 70"/>
                  <a:gd name="T38" fmla="*/ 7 w 147"/>
                  <a:gd name="T39" fmla="*/ 30 h 70"/>
                  <a:gd name="T40" fmla="*/ 4 w 147"/>
                  <a:gd name="T41" fmla="*/ 25 h 70"/>
                  <a:gd name="T42" fmla="*/ 13 w 147"/>
                  <a:gd name="T43" fmla="*/ 20 h 70"/>
                  <a:gd name="T44" fmla="*/ 24 w 147"/>
                  <a:gd name="T45" fmla="*/ 17 h 70"/>
                  <a:gd name="T46" fmla="*/ 36 w 147"/>
                  <a:gd name="T47" fmla="*/ 9 h 70"/>
                  <a:gd name="T48" fmla="*/ 42 w 147"/>
                  <a:gd name="T49" fmla="*/ 10 h 70"/>
                  <a:gd name="T50" fmla="*/ 47 w 147"/>
                  <a:gd name="T51" fmla="*/ 4 h 70"/>
                  <a:gd name="T52" fmla="*/ 54 w 147"/>
                  <a:gd name="T53" fmla="*/ 5 h 70"/>
                  <a:gd name="T54" fmla="*/ 61 w 147"/>
                  <a:gd name="T55" fmla="*/ 6 h 70"/>
                  <a:gd name="T56" fmla="*/ 62 w 147"/>
                  <a:gd name="T57" fmla="*/ 2 h 70"/>
                  <a:gd name="T58" fmla="*/ 69 w 147"/>
                  <a:gd name="T59" fmla="*/ 4 h 70"/>
                  <a:gd name="T60" fmla="*/ 77 w 147"/>
                  <a:gd name="T61" fmla="*/ 13 h 70"/>
                  <a:gd name="T62" fmla="*/ 93 w 147"/>
                  <a:gd name="T63" fmla="*/ 13 h 70"/>
                  <a:gd name="T64" fmla="*/ 93 w 147"/>
                  <a:gd name="T65" fmla="*/ 27 h 70"/>
                  <a:gd name="T66" fmla="*/ 105 w 147"/>
                  <a:gd name="T67" fmla="*/ 24 h 70"/>
                  <a:gd name="T68" fmla="*/ 111 w 147"/>
                  <a:gd name="T69" fmla="*/ 18 h 70"/>
                  <a:gd name="T70" fmla="*/ 123 w 147"/>
                  <a:gd name="T71" fmla="*/ 26 h 70"/>
                  <a:gd name="T72" fmla="*/ 130 w 147"/>
                  <a:gd name="T73" fmla="*/ 30 h 70"/>
                  <a:gd name="T74" fmla="*/ 145 w 147"/>
                  <a:gd name="T75" fmla="*/ 39 h 70"/>
                  <a:gd name="T76" fmla="*/ 144 w 147"/>
                  <a:gd name="T77" fmla="*/ 44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47" h="70">
                    <a:moveTo>
                      <a:pt x="144" y="44"/>
                    </a:moveTo>
                    <a:cubicBezTo>
                      <a:pt x="143" y="44"/>
                      <a:pt x="141" y="46"/>
                      <a:pt x="141" y="46"/>
                    </a:cubicBezTo>
                    <a:cubicBezTo>
                      <a:pt x="141" y="47"/>
                      <a:pt x="138" y="47"/>
                      <a:pt x="136" y="48"/>
                    </a:cubicBezTo>
                    <a:cubicBezTo>
                      <a:pt x="135" y="50"/>
                      <a:pt x="134" y="52"/>
                      <a:pt x="131" y="57"/>
                    </a:cubicBezTo>
                    <a:cubicBezTo>
                      <a:pt x="127" y="62"/>
                      <a:pt x="126" y="60"/>
                      <a:pt x="123" y="62"/>
                    </a:cubicBezTo>
                    <a:cubicBezTo>
                      <a:pt x="119" y="64"/>
                      <a:pt x="117" y="62"/>
                      <a:pt x="113" y="63"/>
                    </a:cubicBezTo>
                    <a:cubicBezTo>
                      <a:pt x="110" y="64"/>
                      <a:pt x="108" y="65"/>
                      <a:pt x="107" y="65"/>
                    </a:cubicBezTo>
                    <a:cubicBezTo>
                      <a:pt x="107" y="65"/>
                      <a:pt x="106" y="64"/>
                      <a:pt x="106" y="64"/>
                    </a:cubicBezTo>
                    <a:cubicBezTo>
                      <a:pt x="103" y="60"/>
                      <a:pt x="96" y="64"/>
                      <a:pt x="90" y="64"/>
                    </a:cubicBezTo>
                    <a:cubicBezTo>
                      <a:pt x="84" y="64"/>
                      <a:pt x="83" y="63"/>
                      <a:pt x="78" y="61"/>
                    </a:cubicBezTo>
                    <a:cubicBezTo>
                      <a:pt x="73" y="59"/>
                      <a:pt x="68" y="57"/>
                      <a:pt x="67" y="59"/>
                    </a:cubicBezTo>
                    <a:cubicBezTo>
                      <a:pt x="66" y="61"/>
                      <a:pt x="60" y="68"/>
                      <a:pt x="55" y="69"/>
                    </a:cubicBezTo>
                    <a:cubicBezTo>
                      <a:pt x="51" y="70"/>
                      <a:pt x="47" y="69"/>
                      <a:pt x="43" y="66"/>
                    </a:cubicBezTo>
                    <a:cubicBezTo>
                      <a:pt x="40" y="65"/>
                      <a:pt x="40" y="65"/>
                      <a:pt x="38" y="65"/>
                    </a:cubicBezTo>
                    <a:cubicBezTo>
                      <a:pt x="38" y="60"/>
                      <a:pt x="36" y="62"/>
                      <a:pt x="33" y="60"/>
                    </a:cubicBezTo>
                    <a:cubicBezTo>
                      <a:pt x="29" y="57"/>
                      <a:pt x="29" y="57"/>
                      <a:pt x="25" y="54"/>
                    </a:cubicBezTo>
                    <a:cubicBezTo>
                      <a:pt x="20" y="50"/>
                      <a:pt x="18" y="49"/>
                      <a:pt x="16" y="47"/>
                    </a:cubicBezTo>
                    <a:cubicBezTo>
                      <a:pt x="14" y="45"/>
                      <a:pt x="14" y="45"/>
                      <a:pt x="12" y="41"/>
                    </a:cubicBezTo>
                    <a:cubicBezTo>
                      <a:pt x="10" y="37"/>
                      <a:pt x="10" y="37"/>
                      <a:pt x="8" y="34"/>
                    </a:cubicBezTo>
                    <a:cubicBezTo>
                      <a:pt x="7" y="30"/>
                      <a:pt x="10" y="32"/>
                      <a:pt x="7" y="30"/>
                    </a:cubicBezTo>
                    <a:cubicBezTo>
                      <a:pt x="4" y="28"/>
                      <a:pt x="0" y="26"/>
                      <a:pt x="4" y="25"/>
                    </a:cubicBezTo>
                    <a:cubicBezTo>
                      <a:pt x="7" y="23"/>
                      <a:pt x="6" y="20"/>
                      <a:pt x="13" y="20"/>
                    </a:cubicBezTo>
                    <a:cubicBezTo>
                      <a:pt x="19" y="20"/>
                      <a:pt x="21" y="19"/>
                      <a:pt x="24" y="17"/>
                    </a:cubicBezTo>
                    <a:cubicBezTo>
                      <a:pt x="27" y="15"/>
                      <a:pt x="35" y="9"/>
                      <a:pt x="36" y="9"/>
                    </a:cubicBezTo>
                    <a:cubicBezTo>
                      <a:pt x="36" y="9"/>
                      <a:pt x="37" y="10"/>
                      <a:pt x="42" y="10"/>
                    </a:cubicBezTo>
                    <a:cubicBezTo>
                      <a:pt x="47" y="10"/>
                      <a:pt x="44" y="6"/>
                      <a:pt x="47" y="4"/>
                    </a:cubicBezTo>
                    <a:cubicBezTo>
                      <a:pt x="50" y="2"/>
                      <a:pt x="53" y="3"/>
                      <a:pt x="54" y="5"/>
                    </a:cubicBezTo>
                    <a:cubicBezTo>
                      <a:pt x="55" y="6"/>
                      <a:pt x="61" y="9"/>
                      <a:pt x="61" y="6"/>
                    </a:cubicBezTo>
                    <a:cubicBezTo>
                      <a:pt x="61" y="5"/>
                      <a:pt x="61" y="3"/>
                      <a:pt x="62" y="2"/>
                    </a:cubicBezTo>
                    <a:cubicBezTo>
                      <a:pt x="63" y="2"/>
                      <a:pt x="65" y="0"/>
                      <a:pt x="69" y="4"/>
                    </a:cubicBezTo>
                    <a:cubicBezTo>
                      <a:pt x="73" y="9"/>
                      <a:pt x="68" y="13"/>
                      <a:pt x="77" y="13"/>
                    </a:cubicBezTo>
                    <a:cubicBezTo>
                      <a:pt x="85" y="13"/>
                      <a:pt x="94" y="5"/>
                      <a:pt x="93" y="13"/>
                    </a:cubicBezTo>
                    <a:cubicBezTo>
                      <a:pt x="92" y="20"/>
                      <a:pt x="89" y="26"/>
                      <a:pt x="93" y="27"/>
                    </a:cubicBezTo>
                    <a:cubicBezTo>
                      <a:pt x="97" y="29"/>
                      <a:pt x="105" y="28"/>
                      <a:pt x="105" y="24"/>
                    </a:cubicBezTo>
                    <a:cubicBezTo>
                      <a:pt x="105" y="20"/>
                      <a:pt x="106" y="14"/>
                      <a:pt x="111" y="18"/>
                    </a:cubicBezTo>
                    <a:cubicBezTo>
                      <a:pt x="116" y="23"/>
                      <a:pt x="123" y="24"/>
                      <a:pt x="123" y="26"/>
                    </a:cubicBezTo>
                    <a:cubicBezTo>
                      <a:pt x="123" y="29"/>
                      <a:pt x="121" y="28"/>
                      <a:pt x="130" y="30"/>
                    </a:cubicBezTo>
                    <a:cubicBezTo>
                      <a:pt x="139" y="33"/>
                      <a:pt x="143" y="36"/>
                      <a:pt x="145" y="39"/>
                    </a:cubicBezTo>
                    <a:cubicBezTo>
                      <a:pt x="147" y="41"/>
                      <a:pt x="144" y="43"/>
                      <a:pt x="144" y="44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85" name="Freeform 827">
                <a:extLst>
                  <a:ext uri="{FF2B5EF4-FFF2-40B4-BE49-F238E27FC236}">
                    <a16:creationId xmlns:a16="http://schemas.microsoft.com/office/drawing/2014/main" id="{83EED8E8-1327-5E47-86BE-7A0F7BD672F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6787" y="2424250"/>
                <a:ext cx="92108" cy="100013"/>
              </a:xfrm>
              <a:custGeom>
                <a:avLst/>
                <a:gdLst>
                  <a:gd name="T0" fmla="*/ 80 w 80"/>
                  <a:gd name="T1" fmla="*/ 60 h 85"/>
                  <a:gd name="T2" fmla="*/ 78 w 80"/>
                  <a:gd name="T3" fmla="*/ 61 h 85"/>
                  <a:gd name="T4" fmla="*/ 71 w 80"/>
                  <a:gd name="T5" fmla="*/ 60 h 85"/>
                  <a:gd name="T6" fmla="*/ 63 w 80"/>
                  <a:gd name="T7" fmla="*/ 60 h 85"/>
                  <a:gd name="T8" fmla="*/ 58 w 80"/>
                  <a:gd name="T9" fmla="*/ 56 h 85"/>
                  <a:gd name="T10" fmla="*/ 55 w 80"/>
                  <a:gd name="T11" fmla="*/ 61 h 85"/>
                  <a:gd name="T12" fmla="*/ 51 w 80"/>
                  <a:gd name="T13" fmla="*/ 71 h 85"/>
                  <a:gd name="T14" fmla="*/ 47 w 80"/>
                  <a:gd name="T15" fmla="*/ 78 h 85"/>
                  <a:gd name="T16" fmla="*/ 44 w 80"/>
                  <a:gd name="T17" fmla="*/ 84 h 85"/>
                  <a:gd name="T18" fmla="*/ 38 w 80"/>
                  <a:gd name="T19" fmla="*/ 85 h 85"/>
                  <a:gd name="T20" fmla="*/ 38 w 80"/>
                  <a:gd name="T21" fmla="*/ 84 h 85"/>
                  <a:gd name="T22" fmla="*/ 37 w 80"/>
                  <a:gd name="T23" fmla="*/ 75 h 85"/>
                  <a:gd name="T24" fmla="*/ 37 w 80"/>
                  <a:gd name="T25" fmla="*/ 59 h 85"/>
                  <a:gd name="T26" fmla="*/ 34 w 80"/>
                  <a:gd name="T27" fmla="*/ 49 h 85"/>
                  <a:gd name="T28" fmla="*/ 22 w 80"/>
                  <a:gd name="T29" fmla="*/ 35 h 85"/>
                  <a:gd name="T30" fmla="*/ 13 w 80"/>
                  <a:gd name="T31" fmla="*/ 25 h 85"/>
                  <a:gd name="T32" fmla="*/ 6 w 80"/>
                  <a:gd name="T33" fmla="*/ 15 h 85"/>
                  <a:gd name="T34" fmla="*/ 0 w 80"/>
                  <a:gd name="T35" fmla="*/ 7 h 85"/>
                  <a:gd name="T36" fmla="*/ 12 w 80"/>
                  <a:gd name="T37" fmla="*/ 3 h 85"/>
                  <a:gd name="T38" fmla="*/ 22 w 80"/>
                  <a:gd name="T39" fmla="*/ 3 h 85"/>
                  <a:gd name="T40" fmla="*/ 33 w 80"/>
                  <a:gd name="T41" fmla="*/ 10 h 85"/>
                  <a:gd name="T42" fmla="*/ 46 w 80"/>
                  <a:gd name="T43" fmla="*/ 12 h 85"/>
                  <a:gd name="T44" fmla="*/ 56 w 80"/>
                  <a:gd name="T45" fmla="*/ 23 h 85"/>
                  <a:gd name="T46" fmla="*/ 56 w 80"/>
                  <a:gd name="T47" fmla="*/ 32 h 85"/>
                  <a:gd name="T48" fmla="*/ 65 w 80"/>
                  <a:gd name="T49" fmla="*/ 36 h 85"/>
                  <a:gd name="T50" fmla="*/ 69 w 80"/>
                  <a:gd name="T51" fmla="*/ 46 h 85"/>
                  <a:gd name="T52" fmla="*/ 76 w 80"/>
                  <a:gd name="T53" fmla="*/ 52 h 85"/>
                  <a:gd name="T54" fmla="*/ 80 w 80"/>
                  <a:gd name="T55" fmla="*/ 6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80" h="85">
                    <a:moveTo>
                      <a:pt x="80" y="60"/>
                    </a:moveTo>
                    <a:cubicBezTo>
                      <a:pt x="79" y="60"/>
                      <a:pt x="79" y="61"/>
                      <a:pt x="78" y="61"/>
                    </a:cubicBezTo>
                    <a:cubicBezTo>
                      <a:pt x="76" y="62"/>
                      <a:pt x="73" y="61"/>
                      <a:pt x="71" y="60"/>
                    </a:cubicBezTo>
                    <a:cubicBezTo>
                      <a:pt x="69" y="59"/>
                      <a:pt x="68" y="58"/>
                      <a:pt x="63" y="60"/>
                    </a:cubicBezTo>
                    <a:cubicBezTo>
                      <a:pt x="58" y="62"/>
                      <a:pt x="61" y="58"/>
                      <a:pt x="58" y="56"/>
                    </a:cubicBezTo>
                    <a:cubicBezTo>
                      <a:pt x="56" y="54"/>
                      <a:pt x="54" y="55"/>
                      <a:pt x="55" y="61"/>
                    </a:cubicBezTo>
                    <a:cubicBezTo>
                      <a:pt x="56" y="66"/>
                      <a:pt x="55" y="68"/>
                      <a:pt x="51" y="71"/>
                    </a:cubicBezTo>
                    <a:cubicBezTo>
                      <a:pt x="48" y="75"/>
                      <a:pt x="51" y="74"/>
                      <a:pt x="47" y="78"/>
                    </a:cubicBezTo>
                    <a:cubicBezTo>
                      <a:pt x="44" y="83"/>
                      <a:pt x="45" y="82"/>
                      <a:pt x="44" y="84"/>
                    </a:cubicBezTo>
                    <a:cubicBezTo>
                      <a:pt x="43" y="85"/>
                      <a:pt x="41" y="85"/>
                      <a:pt x="38" y="85"/>
                    </a:cubicBezTo>
                    <a:cubicBezTo>
                      <a:pt x="38" y="85"/>
                      <a:pt x="38" y="84"/>
                      <a:pt x="38" y="84"/>
                    </a:cubicBezTo>
                    <a:cubicBezTo>
                      <a:pt x="36" y="81"/>
                      <a:pt x="38" y="77"/>
                      <a:pt x="37" y="75"/>
                    </a:cubicBezTo>
                    <a:cubicBezTo>
                      <a:pt x="35" y="72"/>
                      <a:pt x="34" y="69"/>
                      <a:pt x="37" y="59"/>
                    </a:cubicBezTo>
                    <a:cubicBezTo>
                      <a:pt x="40" y="50"/>
                      <a:pt x="35" y="53"/>
                      <a:pt x="34" y="49"/>
                    </a:cubicBezTo>
                    <a:cubicBezTo>
                      <a:pt x="34" y="45"/>
                      <a:pt x="27" y="40"/>
                      <a:pt x="22" y="35"/>
                    </a:cubicBezTo>
                    <a:cubicBezTo>
                      <a:pt x="17" y="30"/>
                      <a:pt x="15" y="28"/>
                      <a:pt x="13" y="25"/>
                    </a:cubicBezTo>
                    <a:cubicBezTo>
                      <a:pt x="11" y="21"/>
                      <a:pt x="11" y="18"/>
                      <a:pt x="6" y="15"/>
                    </a:cubicBezTo>
                    <a:cubicBezTo>
                      <a:pt x="2" y="12"/>
                      <a:pt x="1" y="9"/>
                      <a:pt x="0" y="7"/>
                    </a:cubicBezTo>
                    <a:cubicBezTo>
                      <a:pt x="3" y="6"/>
                      <a:pt x="9" y="4"/>
                      <a:pt x="12" y="3"/>
                    </a:cubicBezTo>
                    <a:cubicBezTo>
                      <a:pt x="16" y="3"/>
                      <a:pt x="17" y="0"/>
                      <a:pt x="22" y="3"/>
                    </a:cubicBezTo>
                    <a:cubicBezTo>
                      <a:pt x="27" y="7"/>
                      <a:pt x="29" y="8"/>
                      <a:pt x="33" y="10"/>
                    </a:cubicBezTo>
                    <a:cubicBezTo>
                      <a:pt x="37" y="13"/>
                      <a:pt x="40" y="9"/>
                      <a:pt x="46" y="12"/>
                    </a:cubicBezTo>
                    <a:cubicBezTo>
                      <a:pt x="52" y="16"/>
                      <a:pt x="57" y="17"/>
                      <a:pt x="56" y="23"/>
                    </a:cubicBezTo>
                    <a:cubicBezTo>
                      <a:pt x="55" y="28"/>
                      <a:pt x="54" y="31"/>
                      <a:pt x="56" y="32"/>
                    </a:cubicBezTo>
                    <a:cubicBezTo>
                      <a:pt x="59" y="32"/>
                      <a:pt x="65" y="31"/>
                      <a:pt x="65" y="36"/>
                    </a:cubicBezTo>
                    <a:cubicBezTo>
                      <a:pt x="65" y="41"/>
                      <a:pt x="68" y="46"/>
                      <a:pt x="69" y="46"/>
                    </a:cubicBezTo>
                    <a:cubicBezTo>
                      <a:pt x="71" y="47"/>
                      <a:pt x="75" y="49"/>
                      <a:pt x="76" y="52"/>
                    </a:cubicBezTo>
                    <a:cubicBezTo>
                      <a:pt x="76" y="55"/>
                      <a:pt x="77" y="58"/>
                      <a:pt x="80" y="60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86" name="Gruppieren 185">
                <a:extLst>
                  <a:ext uri="{FF2B5EF4-FFF2-40B4-BE49-F238E27FC236}">
                    <a16:creationId xmlns:a16="http://schemas.microsoft.com/office/drawing/2014/main" id="{6422982F-E48E-F23B-F179-D8A6F6B38378}"/>
                  </a:ext>
                </a:extLst>
              </p:cNvPr>
              <p:cNvGrpSpPr/>
              <p:nvPr/>
            </p:nvGrpSpPr>
            <p:grpSpPr>
              <a:xfrm>
                <a:off x="4636787" y="2630625"/>
                <a:ext cx="513617" cy="211138"/>
                <a:chOff x="4635500" y="2625726"/>
                <a:chExt cx="522288" cy="211138"/>
              </a:xfrm>
              <a:grpFill/>
            </p:grpSpPr>
            <p:sp>
              <p:nvSpPr>
                <p:cNvPr id="188" name="Freeform 831">
                  <a:extLst>
                    <a:ext uri="{FF2B5EF4-FFF2-40B4-BE49-F238E27FC236}">
                      <a16:creationId xmlns:a16="http://schemas.microsoft.com/office/drawing/2014/main" id="{FD0043E8-DF48-4010-3316-03CEE7A7D7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40263" y="2625726"/>
                  <a:ext cx="517525" cy="211138"/>
                </a:xfrm>
                <a:custGeom>
                  <a:avLst/>
                  <a:gdLst>
                    <a:gd name="T0" fmla="*/ 432 w 441"/>
                    <a:gd name="T1" fmla="*/ 146 h 180"/>
                    <a:gd name="T2" fmla="*/ 420 w 441"/>
                    <a:gd name="T3" fmla="*/ 138 h 180"/>
                    <a:gd name="T4" fmla="*/ 398 w 441"/>
                    <a:gd name="T5" fmla="*/ 135 h 180"/>
                    <a:gd name="T6" fmla="*/ 387 w 441"/>
                    <a:gd name="T7" fmla="*/ 139 h 180"/>
                    <a:gd name="T8" fmla="*/ 374 w 441"/>
                    <a:gd name="T9" fmla="*/ 140 h 180"/>
                    <a:gd name="T10" fmla="*/ 342 w 441"/>
                    <a:gd name="T11" fmla="*/ 144 h 180"/>
                    <a:gd name="T12" fmla="*/ 315 w 441"/>
                    <a:gd name="T13" fmla="*/ 152 h 180"/>
                    <a:gd name="T14" fmla="*/ 278 w 441"/>
                    <a:gd name="T15" fmla="*/ 150 h 180"/>
                    <a:gd name="T16" fmla="*/ 258 w 441"/>
                    <a:gd name="T17" fmla="*/ 148 h 180"/>
                    <a:gd name="T18" fmla="*/ 254 w 441"/>
                    <a:gd name="T19" fmla="*/ 162 h 180"/>
                    <a:gd name="T20" fmla="*/ 244 w 441"/>
                    <a:gd name="T21" fmla="*/ 176 h 180"/>
                    <a:gd name="T22" fmla="*/ 233 w 441"/>
                    <a:gd name="T23" fmla="*/ 165 h 180"/>
                    <a:gd name="T24" fmla="*/ 235 w 441"/>
                    <a:gd name="T25" fmla="*/ 148 h 180"/>
                    <a:gd name="T26" fmla="*/ 204 w 441"/>
                    <a:gd name="T27" fmla="*/ 150 h 180"/>
                    <a:gd name="T28" fmla="*/ 175 w 441"/>
                    <a:gd name="T29" fmla="*/ 168 h 180"/>
                    <a:gd name="T30" fmla="*/ 152 w 441"/>
                    <a:gd name="T31" fmla="*/ 166 h 180"/>
                    <a:gd name="T32" fmla="*/ 114 w 441"/>
                    <a:gd name="T33" fmla="*/ 149 h 180"/>
                    <a:gd name="T34" fmla="*/ 107 w 441"/>
                    <a:gd name="T35" fmla="*/ 166 h 180"/>
                    <a:gd name="T36" fmla="*/ 79 w 441"/>
                    <a:gd name="T37" fmla="*/ 165 h 180"/>
                    <a:gd name="T38" fmla="*/ 59 w 441"/>
                    <a:gd name="T39" fmla="*/ 152 h 180"/>
                    <a:gd name="T40" fmla="*/ 45 w 441"/>
                    <a:gd name="T41" fmla="*/ 142 h 180"/>
                    <a:gd name="T42" fmla="*/ 30 w 441"/>
                    <a:gd name="T43" fmla="*/ 142 h 180"/>
                    <a:gd name="T44" fmla="*/ 27 w 441"/>
                    <a:gd name="T45" fmla="*/ 127 h 180"/>
                    <a:gd name="T46" fmla="*/ 27 w 441"/>
                    <a:gd name="T47" fmla="*/ 117 h 180"/>
                    <a:gd name="T48" fmla="*/ 6 w 441"/>
                    <a:gd name="T49" fmla="*/ 102 h 180"/>
                    <a:gd name="T50" fmla="*/ 23 w 441"/>
                    <a:gd name="T51" fmla="*/ 106 h 180"/>
                    <a:gd name="T52" fmla="*/ 19 w 441"/>
                    <a:gd name="T53" fmla="*/ 92 h 180"/>
                    <a:gd name="T54" fmla="*/ 14 w 441"/>
                    <a:gd name="T55" fmla="*/ 79 h 180"/>
                    <a:gd name="T56" fmla="*/ 7 w 441"/>
                    <a:gd name="T57" fmla="*/ 76 h 180"/>
                    <a:gd name="T58" fmla="*/ 2 w 441"/>
                    <a:gd name="T59" fmla="*/ 60 h 180"/>
                    <a:gd name="T60" fmla="*/ 11 w 441"/>
                    <a:gd name="T61" fmla="*/ 49 h 180"/>
                    <a:gd name="T62" fmla="*/ 35 w 441"/>
                    <a:gd name="T63" fmla="*/ 51 h 180"/>
                    <a:gd name="T64" fmla="*/ 53 w 441"/>
                    <a:gd name="T65" fmla="*/ 51 h 180"/>
                    <a:gd name="T66" fmla="*/ 65 w 441"/>
                    <a:gd name="T67" fmla="*/ 44 h 180"/>
                    <a:gd name="T68" fmla="*/ 68 w 441"/>
                    <a:gd name="T69" fmla="*/ 36 h 180"/>
                    <a:gd name="T70" fmla="*/ 75 w 441"/>
                    <a:gd name="T71" fmla="*/ 28 h 180"/>
                    <a:gd name="T72" fmla="*/ 108 w 441"/>
                    <a:gd name="T73" fmla="*/ 30 h 180"/>
                    <a:gd name="T74" fmla="*/ 133 w 441"/>
                    <a:gd name="T75" fmla="*/ 19 h 180"/>
                    <a:gd name="T76" fmla="*/ 163 w 441"/>
                    <a:gd name="T77" fmla="*/ 6 h 180"/>
                    <a:gd name="T78" fmla="*/ 194 w 441"/>
                    <a:gd name="T79" fmla="*/ 6 h 180"/>
                    <a:gd name="T80" fmla="*/ 210 w 441"/>
                    <a:gd name="T81" fmla="*/ 15 h 180"/>
                    <a:gd name="T82" fmla="*/ 228 w 441"/>
                    <a:gd name="T83" fmla="*/ 21 h 180"/>
                    <a:gd name="T84" fmla="*/ 247 w 441"/>
                    <a:gd name="T85" fmla="*/ 27 h 180"/>
                    <a:gd name="T86" fmla="*/ 282 w 441"/>
                    <a:gd name="T87" fmla="*/ 34 h 180"/>
                    <a:gd name="T88" fmla="*/ 313 w 441"/>
                    <a:gd name="T89" fmla="*/ 35 h 180"/>
                    <a:gd name="T90" fmla="*/ 344 w 441"/>
                    <a:gd name="T91" fmla="*/ 22 h 180"/>
                    <a:gd name="T92" fmla="*/ 360 w 441"/>
                    <a:gd name="T93" fmla="*/ 21 h 180"/>
                    <a:gd name="T94" fmla="*/ 380 w 441"/>
                    <a:gd name="T95" fmla="*/ 17 h 180"/>
                    <a:gd name="T96" fmla="*/ 395 w 441"/>
                    <a:gd name="T97" fmla="*/ 29 h 180"/>
                    <a:gd name="T98" fmla="*/ 402 w 441"/>
                    <a:gd name="T99" fmla="*/ 40 h 180"/>
                    <a:gd name="T100" fmla="*/ 408 w 441"/>
                    <a:gd name="T101" fmla="*/ 59 h 180"/>
                    <a:gd name="T102" fmla="*/ 426 w 441"/>
                    <a:gd name="T103" fmla="*/ 66 h 180"/>
                    <a:gd name="T104" fmla="*/ 424 w 441"/>
                    <a:gd name="T105" fmla="*/ 70 h 180"/>
                    <a:gd name="T106" fmla="*/ 416 w 441"/>
                    <a:gd name="T107" fmla="*/ 81 h 180"/>
                    <a:gd name="T108" fmla="*/ 427 w 441"/>
                    <a:gd name="T109" fmla="*/ 108 h 180"/>
                    <a:gd name="T110" fmla="*/ 430 w 441"/>
                    <a:gd name="T111" fmla="*/ 122 h 180"/>
                    <a:gd name="T112" fmla="*/ 440 w 441"/>
                    <a:gd name="T113" fmla="*/ 137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441" h="180">
                      <a:moveTo>
                        <a:pt x="441" y="139"/>
                      </a:moveTo>
                      <a:cubicBezTo>
                        <a:pt x="439" y="141"/>
                        <a:pt x="435" y="144"/>
                        <a:pt x="432" y="146"/>
                      </a:cubicBezTo>
                      <a:cubicBezTo>
                        <a:pt x="428" y="149"/>
                        <a:pt x="428" y="144"/>
                        <a:pt x="427" y="140"/>
                      </a:cubicBezTo>
                      <a:cubicBezTo>
                        <a:pt x="426" y="136"/>
                        <a:pt x="425" y="136"/>
                        <a:pt x="420" y="138"/>
                      </a:cubicBezTo>
                      <a:cubicBezTo>
                        <a:pt x="416" y="139"/>
                        <a:pt x="415" y="139"/>
                        <a:pt x="412" y="137"/>
                      </a:cubicBezTo>
                      <a:cubicBezTo>
                        <a:pt x="409" y="136"/>
                        <a:pt x="404" y="135"/>
                        <a:pt x="398" y="135"/>
                      </a:cubicBezTo>
                      <a:cubicBezTo>
                        <a:pt x="391" y="135"/>
                        <a:pt x="393" y="137"/>
                        <a:pt x="391" y="139"/>
                      </a:cubicBezTo>
                      <a:cubicBezTo>
                        <a:pt x="389" y="140"/>
                        <a:pt x="388" y="140"/>
                        <a:pt x="387" y="139"/>
                      </a:cubicBezTo>
                      <a:cubicBezTo>
                        <a:pt x="387" y="139"/>
                        <a:pt x="387" y="138"/>
                        <a:pt x="387" y="138"/>
                      </a:cubicBezTo>
                      <a:cubicBezTo>
                        <a:pt x="387" y="136"/>
                        <a:pt x="378" y="138"/>
                        <a:pt x="374" y="140"/>
                      </a:cubicBezTo>
                      <a:cubicBezTo>
                        <a:pt x="369" y="142"/>
                        <a:pt x="365" y="142"/>
                        <a:pt x="360" y="142"/>
                      </a:cubicBezTo>
                      <a:cubicBezTo>
                        <a:pt x="355" y="141"/>
                        <a:pt x="348" y="142"/>
                        <a:pt x="342" y="144"/>
                      </a:cubicBezTo>
                      <a:cubicBezTo>
                        <a:pt x="337" y="145"/>
                        <a:pt x="335" y="145"/>
                        <a:pt x="330" y="147"/>
                      </a:cubicBezTo>
                      <a:cubicBezTo>
                        <a:pt x="326" y="150"/>
                        <a:pt x="320" y="151"/>
                        <a:pt x="315" y="152"/>
                      </a:cubicBezTo>
                      <a:cubicBezTo>
                        <a:pt x="310" y="153"/>
                        <a:pt x="302" y="153"/>
                        <a:pt x="296" y="149"/>
                      </a:cubicBezTo>
                      <a:cubicBezTo>
                        <a:pt x="290" y="145"/>
                        <a:pt x="283" y="148"/>
                        <a:pt x="278" y="150"/>
                      </a:cubicBezTo>
                      <a:cubicBezTo>
                        <a:pt x="272" y="151"/>
                        <a:pt x="274" y="153"/>
                        <a:pt x="269" y="155"/>
                      </a:cubicBezTo>
                      <a:cubicBezTo>
                        <a:pt x="264" y="158"/>
                        <a:pt x="263" y="150"/>
                        <a:pt x="258" y="148"/>
                      </a:cubicBezTo>
                      <a:cubicBezTo>
                        <a:pt x="254" y="147"/>
                        <a:pt x="253" y="151"/>
                        <a:pt x="252" y="155"/>
                      </a:cubicBezTo>
                      <a:cubicBezTo>
                        <a:pt x="251" y="160"/>
                        <a:pt x="252" y="161"/>
                        <a:pt x="254" y="162"/>
                      </a:cubicBezTo>
                      <a:cubicBezTo>
                        <a:pt x="257" y="163"/>
                        <a:pt x="253" y="165"/>
                        <a:pt x="249" y="166"/>
                      </a:cubicBezTo>
                      <a:cubicBezTo>
                        <a:pt x="245" y="166"/>
                        <a:pt x="247" y="172"/>
                        <a:pt x="244" y="176"/>
                      </a:cubicBezTo>
                      <a:cubicBezTo>
                        <a:pt x="241" y="180"/>
                        <a:pt x="240" y="177"/>
                        <a:pt x="237" y="175"/>
                      </a:cubicBezTo>
                      <a:cubicBezTo>
                        <a:pt x="241" y="172"/>
                        <a:pt x="231" y="169"/>
                        <a:pt x="233" y="165"/>
                      </a:cubicBezTo>
                      <a:cubicBezTo>
                        <a:pt x="234" y="161"/>
                        <a:pt x="240" y="159"/>
                        <a:pt x="240" y="154"/>
                      </a:cubicBezTo>
                      <a:cubicBezTo>
                        <a:pt x="241" y="150"/>
                        <a:pt x="238" y="143"/>
                        <a:pt x="235" y="148"/>
                      </a:cubicBezTo>
                      <a:cubicBezTo>
                        <a:pt x="232" y="152"/>
                        <a:pt x="224" y="159"/>
                        <a:pt x="222" y="157"/>
                      </a:cubicBezTo>
                      <a:cubicBezTo>
                        <a:pt x="219" y="154"/>
                        <a:pt x="210" y="146"/>
                        <a:pt x="204" y="150"/>
                      </a:cubicBezTo>
                      <a:cubicBezTo>
                        <a:pt x="197" y="153"/>
                        <a:pt x="196" y="158"/>
                        <a:pt x="194" y="161"/>
                      </a:cubicBezTo>
                      <a:cubicBezTo>
                        <a:pt x="192" y="165"/>
                        <a:pt x="180" y="167"/>
                        <a:pt x="175" y="168"/>
                      </a:cubicBezTo>
                      <a:cubicBezTo>
                        <a:pt x="169" y="170"/>
                        <a:pt x="169" y="171"/>
                        <a:pt x="162" y="171"/>
                      </a:cubicBezTo>
                      <a:cubicBezTo>
                        <a:pt x="155" y="170"/>
                        <a:pt x="160" y="171"/>
                        <a:pt x="152" y="166"/>
                      </a:cubicBezTo>
                      <a:cubicBezTo>
                        <a:pt x="143" y="161"/>
                        <a:pt x="136" y="153"/>
                        <a:pt x="130" y="152"/>
                      </a:cubicBezTo>
                      <a:cubicBezTo>
                        <a:pt x="123" y="152"/>
                        <a:pt x="119" y="149"/>
                        <a:pt x="114" y="149"/>
                      </a:cubicBezTo>
                      <a:cubicBezTo>
                        <a:pt x="110" y="149"/>
                        <a:pt x="108" y="153"/>
                        <a:pt x="108" y="159"/>
                      </a:cubicBezTo>
                      <a:cubicBezTo>
                        <a:pt x="108" y="164"/>
                        <a:pt x="110" y="166"/>
                        <a:pt x="107" y="166"/>
                      </a:cubicBezTo>
                      <a:cubicBezTo>
                        <a:pt x="105" y="166"/>
                        <a:pt x="99" y="165"/>
                        <a:pt x="95" y="167"/>
                      </a:cubicBezTo>
                      <a:cubicBezTo>
                        <a:pt x="91" y="169"/>
                        <a:pt x="83" y="167"/>
                        <a:pt x="79" y="165"/>
                      </a:cubicBezTo>
                      <a:cubicBezTo>
                        <a:pt x="74" y="162"/>
                        <a:pt x="81" y="158"/>
                        <a:pt x="74" y="156"/>
                      </a:cubicBezTo>
                      <a:cubicBezTo>
                        <a:pt x="67" y="154"/>
                        <a:pt x="63" y="148"/>
                        <a:pt x="59" y="152"/>
                      </a:cubicBezTo>
                      <a:cubicBezTo>
                        <a:pt x="56" y="155"/>
                        <a:pt x="47" y="154"/>
                        <a:pt x="49" y="151"/>
                      </a:cubicBezTo>
                      <a:cubicBezTo>
                        <a:pt x="50" y="149"/>
                        <a:pt x="48" y="142"/>
                        <a:pt x="45" y="142"/>
                      </a:cubicBezTo>
                      <a:cubicBezTo>
                        <a:pt x="42" y="142"/>
                        <a:pt x="43" y="141"/>
                        <a:pt x="38" y="143"/>
                      </a:cubicBezTo>
                      <a:cubicBezTo>
                        <a:pt x="33" y="145"/>
                        <a:pt x="28" y="143"/>
                        <a:pt x="30" y="142"/>
                      </a:cubicBezTo>
                      <a:cubicBezTo>
                        <a:pt x="32" y="140"/>
                        <a:pt x="38" y="137"/>
                        <a:pt x="34" y="135"/>
                      </a:cubicBezTo>
                      <a:cubicBezTo>
                        <a:pt x="31" y="133"/>
                        <a:pt x="27" y="129"/>
                        <a:pt x="27" y="127"/>
                      </a:cubicBezTo>
                      <a:cubicBezTo>
                        <a:pt x="27" y="125"/>
                        <a:pt x="13" y="123"/>
                        <a:pt x="18" y="122"/>
                      </a:cubicBezTo>
                      <a:cubicBezTo>
                        <a:pt x="22" y="121"/>
                        <a:pt x="33" y="118"/>
                        <a:pt x="27" y="117"/>
                      </a:cubicBezTo>
                      <a:cubicBezTo>
                        <a:pt x="22" y="116"/>
                        <a:pt x="18" y="110"/>
                        <a:pt x="14" y="110"/>
                      </a:cubicBezTo>
                      <a:cubicBezTo>
                        <a:pt x="10" y="110"/>
                        <a:pt x="4" y="107"/>
                        <a:pt x="6" y="102"/>
                      </a:cubicBezTo>
                      <a:cubicBezTo>
                        <a:pt x="9" y="96"/>
                        <a:pt x="10" y="93"/>
                        <a:pt x="12" y="97"/>
                      </a:cubicBezTo>
                      <a:cubicBezTo>
                        <a:pt x="14" y="102"/>
                        <a:pt x="21" y="106"/>
                        <a:pt x="23" y="106"/>
                      </a:cubicBezTo>
                      <a:cubicBezTo>
                        <a:pt x="25" y="105"/>
                        <a:pt x="21" y="103"/>
                        <a:pt x="20" y="100"/>
                      </a:cubicBezTo>
                      <a:cubicBezTo>
                        <a:pt x="19" y="96"/>
                        <a:pt x="20" y="96"/>
                        <a:pt x="19" y="92"/>
                      </a:cubicBezTo>
                      <a:cubicBezTo>
                        <a:pt x="19" y="88"/>
                        <a:pt x="19" y="87"/>
                        <a:pt x="18" y="85"/>
                      </a:cubicBezTo>
                      <a:cubicBezTo>
                        <a:pt x="16" y="83"/>
                        <a:pt x="9" y="82"/>
                        <a:pt x="14" y="79"/>
                      </a:cubicBezTo>
                      <a:cubicBezTo>
                        <a:pt x="20" y="76"/>
                        <a:pt x="17" y="72"/>
                        <a:pt x="14" y="73"/>
                      </a:cubicBezTo>
                      <a:cubicBezTo>
                        <a:pt x="12" y="74"/>
                        <a:pt x="8" y="76"/>
                        <a:pt x="7" y="76"/>
                      </a:cubicBezTo>
                      <a:cubicBezTo>
                        <a:pt x="6" y="76"/>
                        <a:pt x="1" y="78"/>
                        <a:pt x="1" y="75"/>
                      </a:cubicBezTo>
                      <a:cubicBezTo>
                        <a:pt x="1" y="71"/>
                        <a:pt x="2" y="63"/>
                        <a:pt x="2" y="60"/>
                      </a:cubicBezTo>
                      <a:cubicBezTo>
                        <a:pt x="2" y="57"/>
                        <a:pt x="0" y="49"/>
                        <a:pt x="3" y="48"/>
                      </a:cubicBezTo>
                      <a:cubicBezTo>
                        <a:pt x="6" y="47"/>
                        <a:pt x="9" y="47"/>
                        <a:pt x="11" y="49"/>
                      </a:cubicBezTo>
                      <a:cubicBezTo>
                        <a:pt x="14" y="50"/>
                        <a:pt x="23" y="49"/>
                        <a:pt x="25" y="50"/>
                      </a:cubicBezTo>
                      <a:cubicBezTo>
                        <a:pt x="28" y="51"/>
                        <a:pt x="33" y="54"/>
                        <a:pt x="35" y="51"/>
                      </a:cubicBezTo>
                      <a:cubicBezTo>
                        <a:pt x="38" y="49"/>
                        <a:pt x="35" y="46"/>
                        <a:pt x="39" y="46"/>
                      </a:cubicBezTo>
                      <a:cubicBezTo>
                        <a:pt x="42" y="47"/>
                        <a:pt x="45" y="51"/>
                        <a:pt x="53" y="51"/>
                      </a:cubicBezTo>
                      <a:cubicBezTo>
                        <a:pt x="62" y="51"/>
                        <a:pt x="72" y="53"/>
                        <a:pt x="69" y="50"/>
                      </a:cubicBezTo>
                      <a:cubicBezTo>
                        <a:pt x="67" y="47"/>
                        <a:pt x="57" y="45"/>
                        <a:pt x="65" y="44"/>
                      </a:cubicBezTo>
                      <a:cubicBezTo>
                        <a:pt x="72" y="42"/>
                        <a:pt x="88" y="44"/>
                        <a:pt x="82" y="41"/>
                      </a:cubicBezTo>
                      <a:cubicBezTo>
                        <a:pt x="75" y="38"/>
                        <a:pt x="68" y="39"/>
                        <a:pt x="68" y="36"/>
                      </a:cubicBezTo>
                      <a:cubicBezTo>
                        <a:pt x="67" y="32"/>
                        <a:pt x="65" y="31"/>
                        <a:pt x="67" y="29"/>
                      </a:cubicBezTo>
                      <a:cubicBezTo>
                        <a:pt x="68" y="28"/>
                        <a:pt x="70" y="26"/>
                        <a:pt x="75" y="28"/>
                      </a:cubicBezTo>
                      <a:cubicBezTo>
                        <a:pt x="81" y="29"/>
                        <a:pt x="85" y="30"/>
                        <a:pt x="93" y="30"/>
                      </a:cubicBezTo>
                      <a:cubicBezTo>
                        <a:pt x="100" y="30"/>
                        <a:pt x="104" y="30"/>
                        <a:pt x="108" y="30"/>
                      </a:cubicBezTo>
                      <a:cubicBezTo>
                        <a:pt x="113" y="30"/>
                        <a:pt x="114" y="29"/>
                        <a:pt x="118" y="26"/>
                      </a:cubicBezTo>
                      <a:cubicBezTo>
                        <a:pt x="122" y="23"/>
                        <a:pt x="124" y="25"/>
                        <a:pt x="133" y="19"/>
                      </a:cubicBezTo>
                      <a:cubicBezTo>
                        <a:pt x="142" y="13"/>
                        <a:pt x="136" y="12"/>
                        <a:pt x="147" y="10"/>
                      </a:cubicBezTo>
                      <a:cubicBezTo>
                        <a:pt x="158" y="7"/>
                        <a:pt x="154" y="6"/>
                        <a:pt x="163" y="6"/>
                      </a:cubicBezTo>
                      <a:cubicBezTo>
                        <a:pt x="172" y="6"/>
                        <a:pt x="180" y="4"/>
                        <a:pt x="182" y="5"/>
                      </a:cubicBezTo>
                      <a:cubicBezTo>
                        <a:pt x="184" y="6"/>
                        <a:pt x="193" y="7"/>
                        <a:pt x="194" y="6"/>
                      </a:cubicBezTo>
                      <a:cubicBezTo>
                        <a:pt x="195" y="4"/>
                        <a:pt x="203" y="0"/>
                        <a:pt x="203" y="3"/>
                      </a:cubicBezTo>
                      <a:cubicBezTo>
                        <a:pt x="203" y="6"/>
                        <a:pt x="206" y="14"/>
                        <a:pt x="210" y="15"/>
                      </a:cubicBezTo>
                      <a:cubicBezTo>
                        <a:pt x="214" y="15"/>
                        <a:pt x="217" y="15"/>
                        <a:pt x="221" y="13"/>
                      </a:cubicBezTo>
                      <a:cubicBezTo>
                        <a:pt x="225" y="11"/>
                        <a:pt x="227" y="18"/>
                        <a:pt x="228" y="21"/>
                      </a:cubicBezTo>
                      <a:cubicBezTo>
                        <a:pt x="228" y="24"/>
                        <a:pt x="238" y="25"/>
                        <a:pt x="241" y="24"/>
                      </a:cubicBezTo>
                      <a:cubicBezTo>
                        <a:pt x="243" y="23"/>
                        <a:pt x="241" y="24"/>
                        <a:pt x="247" y="27"/>
                      </a:cubicBezTo>
                      <a:cubicBezTo>
                        <a:pt x="254" y="30"/>
                        <a:pt x="260" y="30"/>
                        <a:pt x="268" y="31"/>
                      </a:cubicBezTo>
                      <a:cubicBezTo>
                        <a:pt x="277" y="33"/>
                        <a:pt x="273" y="31"/>
                        <a:pt x="282" y="34"/>
                      </a:cubicBezTo>
                      <a:cubicBezTo>
                        <a:pt x="291" y="36"/>
                        <a:pt x="293" y="28"/>
                        <a:pt x="295" y="29"/>
                      </a:cubicBezTo>
                      <a:cubicBezTo>
                        <a:pt x="298" y="30"/>
                        <a:pt x="308" y="35"/>
                        <a:pt x="313" y="35"/>
                      </a:cubicBezTo>
                      <a:cubicBezTo>
                        <a:pt x="318" y="36"/>
                        <a:pt x="327" y="32"/>
                        <a:pt x="332" y="30"/>
                      </a:cubicBezTo>
                      <a:cubicBezTo>
                        <a:pt x="337" y="27"/>
                        <a:pt x="337" y="27"/>
                        <a:pt x="344" y="22"/>
                      </a:cubicBezTo>
                      <a:cubicBezTo>
                        <a:pt x="346" y="21"/>
                        <a:pt x="348" y="19"/>
                        <a:pt x="350" y="18"/>
                      </a:cubicBezTo>
                      <a:cubicBezTo>
                        <a:pt x="352" y="20"/>
                        <a:pt x="356" y="22"/>
                        <a:pt x="360" y="21"/>
                      </a:cubicBezTo>
                      <a:cubicBezTo>
                        <a:pt x="366" y="21"/>
                        <a:pt x="366" y="21"/>
                        <a:pt x="371" y="19"/>
                      </a:cubicBezTo>
                      <a:cubicBezTo>
                        <a:pt x="375" y="17"/>
                        <a:pt x="378" y="16"/>
                        <a:pt x="380" y="17"/>
                      </a:cubicBezTo>
                      <a:cubicBezTo>
                        <a:pt x="381" y="19"/>
                        <a:pt x="385" y="23"/>
                        <a:pt x="389" y="25"/>
                      </a:cubicBezTo>
                      <a:cubicBezTo>
                        <a:pt x="391" y="27"/>
                        <a:pt x="392" y="28"/>
                        <a:pt x="395" y="29"/>
                      </a:cubicBezTo>
                      <a:cubicBezTo>
                        <a:pt x="395" y="31"/>
                        <a:pt x="395" y="32"/>
                        <a:pt x="398" y="34"/>
                      </a:cubicBezTo>
                      <a:cubicBezTo>
                        <a:pt x="401" y="36"/>
                        <a:pt x="402" y="36"/>
                        <a:pt x="402" y="40"/>
                      </a:cubicBezTo>
                      <a:cubicBezTo>
                        <a:pt x="402" y="43"/>
                        <a:pt x="399" y="47"/>
                        <a:pt x="401" y="50"/>
                      </a:cubicBezTo>
                      <a:cubicBezTo>
                        <a:pt x="402" y="54"/>
                        <a:pt x="402" y="58"/>
                        <a:pt x="408" y="59"/>
                      </a:cubicBezTo>
                      <a:cubicBezTo>
                        <a:pt x="414" y="60"/>
                        <a:pt x="420" y="59"/>
                        <a:pt x="422" y="61"/>
                      </a:cubicBezTo>
                      <a:cubicBezTo>
                        <a:pt x="424" y="62"/>
                        <a:pt x="424" y="64"/>
                        <a:pt x="426" y="66"/>
                      </a:cubicBezTo>
                      <a:cubicBezTo>
                        <a:pt x="427" y="67"/>
                        <a:pt x="427" y="67"/>
                        <a:pt x="427" y="67"/>
                      </a:cubicBezTo>
                      <a:cubicBezTo>
                        <a:pt x="425" y="68"/>
                        <a:pt x="424" y="69"/>
                        <a:pt x="424" y="70"/>
                      </a:cubicBezTo>
                      <a:cubicBezTo>
                        <a:pt x="425" y="72"/>
                        <a:pt x="426" y="76"/>
                        <a:pt x="422" y="77"/>
                      </a:cubicBezTo>
                      <a:cubicBezTo>
                        <a:pt x="418" y="79"/>
                        <a:pt x="415" y="77"/>
                        <a:pt x="416" y="81"/>
                      </a:cubicBezTo>
                      <a:cubicBezTo>
                        <a:pt x="417" y="85"/>
                        <a:pt x="422" y="90"/>
                        <a:pt x="423" y="95"/>
                      </a:cubicBezTo>
                      <a:cubicBezTo>
                        <a:pt x="424" y="99"/>
                        <a:pt x="426" y="107"/>
                        <a:pt x="427" y="108"/>
                      </a:cubicBezTo>
                      <a:cubicBezTo>
                        <a:pt x="428" y="110"/>
                        <a:pt x="429" y="112"/>
                        <a:pt x="428" y="115"/>
                      </a:cubicBezTo>
                      <a:cubicBezTo>
                        <a:pt x="426" y="117"/>
                        <a:pt x="426" y="120"/>
                        <a:pt x="430" y="122"/>
                      </a:cubicBezTo>
                      <a:cubicBezTo>
                        <a:pt x="433" y="124"/>
                        <a:pt x="435" y="129"/>
                        <a:pt x="435" y="131"/>
                      </a:cubicBezTo>
                      <a:cubicBezTo>
                        <a:pt x="436" y="133"/>
                        <a:pt x="439" y="136"/>
                        <a:pt x="440" y="137"/>
                      </a:cubicBezTo>
                      <a:cubicBezTo>
                        <a:pt x="441" y="137"/>
                        <a:pt x="441" y="137"/>
                        <a:pt x="441" y="139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189" name="Freeform 832">
                  <a:extLst>
                    <a:ext uri="{FF2B5EF4-FFF2-40B4-BE49-F238E27FC236}">
                      <a16:creationId xmlns:a16="http://schemas.microsoft.com/office/drawing/2014/main" id="{39ABAC91-6772-7A32-0F06-F8AB31EFB9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5500" y="2628901"/>
                  <a:ext cx="79375" cy="53975"/>
                </a:xfrm>
                <a:custGeom>
                  <a:avLst/>
                  <a:gdLst>
                    <a:gd name="T0" fmla="*/ 67 w 68"/>
                    <a:gd name="T1" fmla="*/ 27 h 45"/>
                    <a:gd name="T2" fmla="*/ 61 w 68"/>
                    <a:gd name="T3" fmla="*/ 31 h 45"/>
                    <a:gd name="T4" fmla="*/ 53 w 68"/>
                    <a:gd name="T5" fmla="*/ 29 h 45"/>
                    <a:gd name="T6" fmla="*/ 44 w 68"/>
                    <a:gd name="T7" fmla="*/ 30 h 45"/>
                    <a:gd name="T8" fmla="*/ 37 w 68"/>
                    <a:gd name="T9" fmla="*/ 30 h 45"/>
                    <a:gd name="T10" fmla="*/ 30 w 68"/>
                    <a:gd name="T11" fmla="*/ 34 h 45"/>
                    <a:gd name="T12" fmla="*/ 26 w 68"/>
                    <a:gd name="T13" fmla="*/ 40 h 45"/>
                    <a:gd name="T14" fmla="*/ 18 w 68"/>
                    <a:gd name="T15" fmla="*/ 42 h 45"/>
                    <a:gd name="T16" fmla="*/ 12 w 68"/>
                    <a:gd name="T17" fmla="*/ 40 h 45"/>
                    <a:gd name="T18" fmla="*/ 4 w 68"/>
                    <a:gd name="T19" fmla="*/ 41 h 45"/>
                    <a:gd name="T20" fmla="*/ 0 w 68"/>
                    <a:gd name="T21" fmla="*/ 39 h 45"/>
                    <a:gd name="T22" fmla="*/ 0 w 68"/>
                    <a:gd name="T23" fmla="*/ 38 h 45"/>
                    <a:gd name="T24" fmla="*/ 0 w 68"/>
                    <a:gd name="T25" fmla="*/ 38 h 45"/>
                    <a:gd name="T26" fmla="*/ 3 w 68"/>
                    <a:gd name="T27" fmla="*/ 35 h 45"/>
                    <a:gd name="T28" fmla="*/ 6 w 68"/>
                    <a:gd name="T29" fmla="*/ 28 h 45"/>
                    <a:gd name="T30" fmla="*/ 10 w 68"/>
                    <a:gd name="T31" fmla="*/ 21 h 45"/>
                    <a:gd name="T32" fmla="*/ 11 w 68"/>
                    <a:gd name="T33" fmla="*/ 14 h 45"/>
                    <a:gd name="T34" fmla="*/ 8 w 68"/>
                    <a:gd name="T35" fmla="*/ 11 h 45"/>
                    <a:gd name="T36" fmla="*/ 5 w 68"/>
                    <a:gd name="T37" fmla="*/ 9 h 45"/>
                    <a:gd name="T38" fmla="*/ 13 w 68"/>
                    <a:gd name="T39" fmla="*/ 4 h 45"/>
                    <a:gd name="T40" fmla="*/ 24 w 68"/>
                    <a:gd name="T41" fmla="*/ 0 h 45"/>
                    <a:gd name="T42" fmla="*/ 32 w 68"/>
                    <a:gd name="T43" fmla="*/ 3 h 45"/>
                    <a:gd name="T44" fmla="*/ 39 w 68"/>
                    <a:gd name="T45" fmla="*/ 3 h 45"/>
                    <a:gd name="T46" fmla="*/ 42 w 68"/>
                    <a:gd name="T47" fmla="*/ 3 h 45"/>
                    <a:gd name="T48" fmla="*/ 47 w 68"/>
                    <a:gd name="T49" fmla="*/ 11 h 45"/>
                    <a:gd name="T50" fmla="*/ 56 w 68"/>
                    <a:gd name="T51" fmla="*/ 18 h 45"/>
                    <a:gd name="T52" fmla="*/ 65 w 68"/>
                    <a:gd name="T53" fmla="*/ 22 h 45"/>
                    <a:gd name="T54" fmla="*/ 67 w 68"/>
                    <a:gd name="T55" fmla="*/ 27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68" h="45">
                      <a:moveTo>
                        <a:pt x="67" y="27"/>
                      </a:moveTo>
                      <a:cubicBezTo>
                        <a:pt x="67" y="29"/>
                        <a:pt x="65" y="31"/>
                        <a:pt x="61" y="31"/>
                      </a:cubicBezTo>
                      <a:cubicBezTo>
                        <a:pt x="58" y="31"/>
                        <a:pt x="60" y="33"/>
                        <a:pt x="53" y="29"/>
                      </a:cubicBezTo>
                      <a:cubicBezTo>
                        <a:pt x="47" y="26"/>
                        <a:pt x="45" y="29"/>
                        <a:pt x="44" y="30"/>
                      </a:cubicBezTo>
                      <a:cubicBezTo>
                        <a:pt x="42" y="32"/>
                        <a:pt x="37" y="30"/>
                        <a:pt x="37" y="30"/>
                      </a:cubicBezTo>
                      <a:cubicBezTo>
                        <a:pt x="37" y="30"/>
                        <a:pt x="32" y="31"/>
                        <a:pt x="30" y="34"/>
                      </a:cubicBezTo>
                      <a:cubicBezTo>
                        <a:pt x="28" y="36"/>
                        <a:pt x="27" y="39"/>
                        <a:pt x="26" y="40"/>
                      </a:cubicBezTo>
                      <a:cubicBezTo>
                        <a:pt x="25" y="41"/>
                        <a:pt x="20" y="45"/>
                        <a:pt x="18" y="42"/>
                      </a:cubicBezTo>
                      <a:cubicBezTo>
                        <a:pt x="16" y="38"/>
                        <a:pt x="14" y="39"/>
                        <a:pt x="12" y="40"/>
                      </a:cubicBezTo>
                      <a:cubicBezTo>
                        <a:pt x="11" y="41"/>
                        <a:pt x="7" y="41"/>
                        <a:pt x="4" y="41"/>
                      </a:cubicBezTo>
                      <a:cubicBezTo>
                        <a:pt x="2" y="42"/>
                        <a:pt x="0" y="41"/>
                        <a:pt x="0" y="39"/>
                      </a:cubicBezTo>
                      <a:cubicBezTo>
                        <a:pt x="0" y="39"/>
                        <a:pt x="0" y="38"/>
                        <a:pt x="0" y="38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1" y="37"/>
                        <a:pt x="2" y="36"/>
                        <a:pt x="3" y="35"/>
                      </a:cubicBezTo>
                      <a:cubicBezTo>
                        <a:pt x="5" y="33"/>
                        <a:pt x="6" y="32"/>
                        <a:pt x="6" y="28"/>
                      </a:cubicBezTo>
                      <a:cubicBezTo>
                        <a:pt x="7" y="25"/>
                        <a:pt x="7" y="24"/>
                        <a:pt x="10" y="21"/>
                      </a:cubicBezTo>
                      <a:cubicBezTo>
                        <a:pt x="13" y="17"/>
                        <a:pt x="11" y="19"/>
                        <a:pt x="11" y="14"/>
                      </a:cubicBezTo>
                      <a:cubicBezTo>
                        <a:pt x="12" y="9"/>
                        <a:pt x="11" y="12"/>
                        <a:pt x="8" y="11"/>
                      </a:cubicBezTo>
                      <a:cubicBezTo>
                        <a:pt x="6" y="11"/>
                        <a:pt x="5" y="10"/>
                        <a:pt x="5" y="9"/>
                      </a:cubicBezTo>
                      <a:cubicBezTo>
                        <a:pt x="8" y="7"/>
                        <a:pt x="9" y="6"/>
                        <a:pt x="13" y="4"/>
                      </a:cubicBezTo>
                      <a:cubicBezTo>
                        <a:pt x="17" y="2"/>
                        <a:pt x="21" y="0"/>
                        <a:pt x="24" y="0"/>
                      </a:cubicBezTo>
                      <a:cubicBezTo>
                        <a:pt x="27" y="1"/>
                        <a:pt x="30" y="2"/>
                        <a:pt x="32" y="3"/>
                      </a:cubicBezTo>
                      <a:cubicBezTo>
                        <a:pt x="35" y="4"/>
                        <a:pt x="37" y="4"/>
                        <a:pt x="39" y="3"/>
                      </a:cubicBezTo>
                      <a:cubicBezTo>
                        <a:pt x="40" y="3"/>
                        <a:pt x="41" y="3"/>
                        <a:pt x="42" y="3"/>
                      </a:cubicBezTo>
                      <a:cubicBezTo>
                        <a:pt x="42" y="4"/>
                        <a:pt x="41" y="6"/>
                        <a:pt x="47" y="11"/>
                      </a:cubicBezTo>
                      <a:cubicBezTo>
                        <a:pt x="55" y="16"/>
                        <a:pt x="52" y="17"/>
                        <a:pt x="56" y="18"/>
                      </a:cubicBezTo>
                      <a:cubicBezTo>
                        <a:pt x="60" y="20"/>
                        <a:pt x="65" y="22"/>
                        <a:pt x="65" y="22"/>
                      </a:cubicBezTo>
                      <a:cubicBezTo>
                        <a:pt x="65" y="22"/>
                        <a:pt x="68" y="24"/>
                        <a:pt x="67" y="27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87" name="Freeform 834">
                <a:extLst>
                  <a:ext uri="{FF2B5EF4-FFF2-40B4-BE49-F238E27FC236}">
                    <a16:creationId xmlns:a16="http://schemas.microsoft.com/office/drawing/2014/main" id="{91B5147F-02E4-9389-1937-42EED8D8DB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6120" y="2827475"/>
                <a:ext cx="14051" cy="17463"/>
              </a:xfrm>
              <a:custGeom>
                <a:avLst/>
                <a:gdLst>
                  <a:gd name="T0" fmla="*/ 1 w 12"/>
                  <a:gd name="T1" fmla="*/ 7 h 15"/>
                  <a:gd name="T2" fmla="*/ 2 w 12"/>
                  <a:gd name="T3" fmla="*/ 13 h 15"/>
                  <a:gd name="T4" fmla="*/ 6 w 12"/>
                  <a:gd name="T5" fmla="*/ 14 h 15"/>
                  <a:gd name="T6" fmla="*/ 11 w 12"/>
                  <a:gd name="T7" fmla="*/ 9 h 15"/>
                  <a:gd name="T8" fmla="*/ 7 w 12"/>
                  <a:gd name="T9" fmla="*/ 4 h 15"/>
                  <a:gd name="T10" fmla="*/ 0 w 12"/>
                  <a:gd name="T11" fmla="*/ 2 h 15"/>
                  <a:gd name="T12" fmla="*/ 1 w 12"/>
                  <a:gd name="T13" fmla="*/ 7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5">
                    <a:moveTo>
                      <a:pt x="1" y="7"/>
                    </a:moveTo>
                    <a:cubicBezTo>
                      <a:pt x="1" y="9"/>
                      <a:pt x="1" y="11"/>
                      <a:pt x="2" y="13"/>
                    </a:cubicBezTo>
                    <a:cubicBezTo>
                      <a:pt x="3" y="14"/>
                      <a:pt x="3" y="15"/>
                      <a:pt x="6" y="14"/>
                    </a:cubicBezTo>
                    <a:cubicBezTo>
                      <a:pt x="10" y="12"/>
                      <a:pt x="12" y="13"/>
                      <a:pt x="11" y="9"/>
                    </a:cubicBezTo>
                    <a:cubicBezTo>
                      <a:pt x="10" y="6"/>
                      <a:pt x="11" y="5"/>
                      <a:pt x="7" y="4"/>
                    </a:cubicBezTo>
                    <a:cubicBezTo>
                      <a:pt x="4" y="2"/>
                      <a:pt x="1" y="0"/>
                      <a:pt x="0" y="2"/>
                    </a:cubicBezTo>
                    <a:cubicBezTo>
                      <a:pt x="0" y="5"/>
                      <a:pt x="0" y="6"/>
                      <a:pt x="1" y="7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1" name="Freeform 835">
              <a:extLst>
                <a:ext uri="{FF2B5EF4-FFF2-40B4-BE49-F238E27FC236}">
                  <a16:creationId xmlns:a16="http://schemas.microsoft.com/office/drawing/2014/main" id="{D7AD8F16-80CC-833E-2F22-6C8EF32134D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8803" y="2552082"/>
              <a:ext cx="15611" cy="9525"/>
            </a:xfrm>
            <a:custGeom>
              <a:avLst/>
              <a:gdLst>
                <a:gd name="T0" fmla="*/ 1 w 14"/>
                <a:gd name="T1" fmla="*/ 3 h 9"/>
                <a:gd name="T2" fmla="*/ 6 w 14"/>
                <a:gd name="T3" fmla="*/ 0 h 9"/>
                <a:gd name="T4" fmla="*/ 13 w 14"/>
                <a:gd name="T5" fmla="*/ 3 h 9"/>
                <a:gd name="T6" fmla="*/ 11 w 14"/>
                <a:gd name="T7" fmla="*/ 9 h 9"/>
                <a:gd name="T8" fmla="*/ 2 w 14"/>
                <a:gd name="T9" fmla="*/ 7 h 9"/>
                <a:gd name="T10" fmla="*/ 1 w 14"/>
                <a:gd name="T11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9">
                  <a:moveTo>
                    <a:pt x="1" y="3"/>
                  </a:moveTo>
                  <a:cubicBezTo>
                    <a:pt x="1" y="2"/>
                    <a:pt x="3" y="0"/>
                    <a:pt x="6" y="0"/>
                  </a:cubicBezTo>
                  <a:cubicBezTo>
                    <a:pt x="8" y="0"/>
                    <a:pt x="13" y="2"/>
                    <a:pt x="13" y="3"/>
                  </a:cubicBezTo>
                  <a:cubicBezTo>
                    <a:pt x="13" y="5"/>
                    <a:pt x="14" y="9"/>
                    <a:pt x="11" y="9"/>
                  </a:cubicBezTo>
                  <a:cubicBezTo>
                    <a:pt x="9" y="9"/>
                    <a:pt x="3" y="9"/>
                    <a:pt x="2" y="7"/>
                  </a:cubicBezTo>
                  <a:cubicBezTo>
                    <a:pt x="1" y="5"/>
                    <a:pt x="0" y="4"/>
                    <a:pt x="1" y="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Freeform 836">
              <a:extLst>
                <a:ext uri="{FF2B5EF4-FFF2-40B4-BE49-F238E27FC236}">
                  <a16:creationId xmlns:a16="http://schemas.microsoft.com/office/drawing/2014/main" id="{0F7781E5-BA34-2CE8-7A66-D73EEAEAB7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0571" y="2309192"/>
              <a:ext cx="18735" cy="25400"/>
            </a:xfrm>
            <a:custGeom>
              <a:avLst/>
              <a:gdLst>
                <a:gd name="T0" fmla="*/ 16 w 16"/>
                <a:gd name="T1" fmla="*/ 13 h 21"/>
                <a:gd name="T2" fmla="*/ 15 w 16"/>
                <a:gd name="T3" fmla="*/ 17 h 21"/>
                <a:gd name="T4" fmla="*/ 12 w 16"/>
                <a:gd name="T5" fmla="*/ 21 h 21"/>
                <a:gd name="T6" fmla="*/ 5 w 16"/>
                <a:gd name="T7" fmla="*/ 18 h 21"/>
                <a:gd name="T8" fmla="*/ 3 w 16"/>
                <a:gd name="T9" fmla="*/ 18 h 21"/>
                <a:gd name="T10" fmla="*/ 1 w 16"/>
                <a:gd name="T11" fmla="*/ 14 h 21"/>
                <a:gd name="T12" fmla="*/ 1 w 16"/>
                <a:gd name="T13" fmla="*/ 6 h 21"/>
                <a:gd name="T14" fmla="*/ 6 w 16"/>
                <a:gd name="T15" fmla="*/ 1 h 21"/>
                <a:gd name="T16" fmla="*/ 8 w 16"/>
                <a:gd name="T17" fmla="*/ 0 h 21"/>
                <a:gd name="T18" fmla="*/ 9 w 16"/>
                <a:gd name="T19" fmla="*/ 3 h 21"/>
                <a:gd name="T20" fmla="*/ 11 w 16"/>
                <a:gd name="T21" fmla="*/ 10 h 21"/>
                <a:gd name="T22" fmla="*/ 16 w 16"/>
                <a:gd name="T23" fmla="*/ 13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" h="21">
                  <a:moveTo>
                    <a:pt x="16" y="13"/>
                  </a:moveTo>
                  <a:cubicBezTo>
                    <a:pt x="16" y="15"/>
                    <a:pt x="16" y="14"/>
                    <a:pt x="15" y="17"/>
                  </a:cubicBezTo>
                  <a:cubicBezTo>
                    <a:pt x="14" y="18"/>
                    <a:pt x="13" y="19"/>
                    <a:pt x="12" y="21"/>
                  </a:cubicBezTo>
                  <a:cubicBezTo>
                    <a:pt x="10" y="19"/>
                    <a:pt x="8" y="18"/>
                    <a:pt x="5" y="18"/>
                  </a:cubicBezTo>
                  <a:cubicBezTo>
                    <a:pt x="4" y="18"/>
                    <a:pt x="3" y="18"/>
                    <a:pt x="3" y="18"/>
                  </a:cubicBezTo>
                  <a:cubicBezTo>
                    <a:pt x="2" y="17"/>
                    <a:pt x="1" y="17"/>
                    <a:pt x="1" y="14"/>
                  </a:cubicBezTo>
                  <a:cubicBezTo>
                    <a:pt x="1" y="10"/>
                    <a:pt x="0" y="9"/>
                    <a:pt x="1" y="6"/>
                  </a:cubicBezTo>
                  <a:cubicBezTo>
                    <a:pt x="2" y="3"/>
                    <a:pt x="4" y="1"/>
                    <a:pt x="6" y="1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1"/>
                    <a:pt x="9" y="1"/>
                    <a:pt x="9" y="3"/>
                  </a:cubicBezTo>
                  <a:cubicBezTo>
                    <a:pt x="9" y="6"/>
                    <a:pt x="9" y="10"/>
                    <a:pt x="11" y="10"/>
                  </a:cubicBezTo>
                  <a:cubicBezTo>
                    <a:pt x="14" y="10"/>
                    <a:pt x="16" y="10"/>
                    <a:pt x="16" y="13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43" name="Gruppieren 42">
              <a:extLst>
                <a:ext uri="{FF2B5EF4-FFF2-40B4-BE49-F238E27FC236}">
                  <a16:creationId xmlns:a16="http://schemas.microsoft.com/office/drawing/2014/main" id="{205D87C0-4951-2A17-7A6C-BAAC22E92735}"/>
                </a:ext>
              </a:extLst>
            </p:cNvPr>
            <p:cNvGrpSpPr/>
            <p:nvPr/>
          </p:nvGrpSpPr>
          <p:grpSpPr>
            <a:xfrm>
              <a:off x="8668159" y="2683841"/>
              <a:ext cx="2909975" cy="2943227"/>
              <a:chOff x="6162026" y="2746512"/>
              <a:chExt cx="2909974" cy="2943226"/>
            </a:xfrm>
            <a:solidFill>
              <a:schemeClr val="bg1">
                <a:lumMod val="50000"/>
              </a:schemeClr>
            </a:solidFill>
          </p:grpSpPr>
          <p:sp>
            <p:nvSpPr>
              <p:cNvPr id="44" name="Freeform 674">
                <a:extLst>
                  <a:ext uri="{FF2B5EF4-FFF2-40B4-BE49-F238E27FC236}">
                    <a16:creationId xmlns:a16="http://schemas.microsoft.com/office/drawing/2014/main" id="{3B798865-C3E0-C6DA-22CA-7A5751843F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48496" y="2746512"/>
                <a:ext cx="118647" cy="153988"/>
              </a:xfrm>
              <a:custGeom>
                <a:avLst/>
                <a:gdLst>
                  <a:gd name="T0" fmla="*/ 96 w 103"/>
                  <a:gd name="T1" fmla="*/ 98 h 130"/>
                  <a:gd name="T2" fmla="*/ 84 w 103"/>
                  <a:gd name="T3" fmla="*/ 98 h 130"/>
                  <a:gd name="T4" fmla="*/ 81 w 103"/>
                  <a:gd name="T5" fmla="*/ 102 h 130"/>
                  <a:gd name="T6" fmla="*/ 86 w 103"/>
                  <a:gd name="T7" fmla="*/ 108 h 130"/>
                  <a:gd name="T8" fmla="*/ 74 w 103"/>
                  <a:gd name="T9" fmla="*/ 105 h 130"/>
                  <a:gd name="T10" fmla="*/ 66 w 103"/>
                  <a:gd name="T11" fmla="*/ 108 h 130"/>
                  <a:gd name="T12" fmla="*/ 60 w 103"/>
                  <a:gd name="T13" fmla="*/ 108 h 130"/>
                  <a:gd name="T14" fmla="*/ 50 w 103"/>
                  <a:gd name="T15" fmla="*/ 113 h 130"/>
                  <a:gd name="T16" fmla="*/ 41 w 103"/>
                  <a:gd name="T17" fmla="*/ 119 h 130"/>
                  <a:gd name="T18" fmla="*/ 34 w 103"/>
                  <a:gd name="T19" fmla="*/ 119 h 130"/>
                  <a:gd name="T20" fmla="*/ 34 w 103"/>
                  <a:gd name="T21" fmla="*/ 104 h 130"/>
                  <a:gd name="T22" fmla="*/ 28 w 103"/>
                  <a:gd name="T23" fmla="*/ 99 h 130"/>
                  <a:gd name="T24" fmla="*/ 27 w 103"/>
                  <a:gd name="T25" fmla="*/ 85 h 130"/>
                  <a:gd name="T26" fmla="*/ 28 w 103"/>
                  <a:gd name="T27" fmla="*/ 78 h 130"/>
                  <a:gd name="T28" fmla="*/ 24 w 103"/>
                  <a:gd name="T29" fmla="*/ 72 h 130"/>
                  <a:gd name="T30" fmla="*/ 15 w 103"/>
                  <a:gd name="T31" fmla="*/ 65 h 130"/>
                  <a:gd name="T32" fmla="*/ 13 w 103"/>
                  <a:gd name="T33" fmla="*/ 56 h 130"/>
                  <a:gd name="T34" fmla="*/ 4 w 103"/>
                  <a:gd name="T35" fmla="*/ 45 h 130"/>
                  <a:gd name="T36" fmla="*/ 20 w 103"/>
                  <a:gd name="T37" fmla="*/ 48 h 130"/>
                  <a:gd name="T38" fmla="*/ 11 w 103"/>
                  <a:gd name="T39" fmla="*/ 39 h 130"/>
                  <a:gd name="T40" fmla="*/ 3 w 103"/>
                  <a:gd name="T41" fmla="*/ 30 h 130"/>
                  <a:gd name="T42" fmla="*/ 3 w 103"/>
                  <a:gd name="T43" fmla="*/ 23 h 130"/>
                  <a:gd name="T44" fmla="*/ 10 w 103"/>
                  <a:gd name="T45" fmla="*/ 9 h 130"/>
                  <a:gd name="T46" fmla="*/ 33 w 103"/>
                  <a:gd name="T47" fmla="*/ 6 h 130"/>
                  <a:gd name="T48" fmla="*/ 34 w 103"/>
                  <a:gd name="T49" fmla="*/ 0 h 130"/>
                  <a:gd name="T50" fmla="*/ 44 w 103"/>
                  <a:gd name="T51" fmla="*/ 10 h 130"/>
                  <a:gd name="T52" fmla="*/ 57 w 103"/>
                  <a:gd name="T53" fmla="*/ 21 h 130"/>
                  <a:gd name="T54" fmla="*/ 75 w 103"/>
                  <a:gd name="T55" fmla="*/ 37 h 130"/>
                  <a:gd name="T56" fmla="*/ 82 w 103"/>
                  <a:gd name="T57" fmla="*/ 52 h 130"/>
                  <a:gd name="T58" fmla="*/ 87 w 103"/>
                  <a:gd name="T59" fmla="*/ 70 h 130"/>
                  <a:gd name="T60" fmla="*/ 96 w 103"/>
                  <a:gd name="T61" fmla="*/ 78 h 130"/>
                  <a:gd name="T62" fmla="*/ 96 w 103"/>
                  <a:gd name="T63" fmla="*/ 98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3" h="130">
                    <a:moveTo>
                      <a:pt x="96" y="98"/>
                    </a:moveTo>
                    <a:cubicBezTo>
                      <a:pt x="90" y="99"/>
                      <a:pt x="87" y="99"/>
                      <a:pt x="84" y="98"/>
                    </a:cubicBezTo>
                    <a:cubicBezTo>
                      <a:pt x="82" y="97"/>
                      <a:pt x="79" y="99"/>
                      <a:pt x="81" y="102"/>
                    </a:cubicBezTo>
                    <a:cubicBezTo>
                      <a:pt x="83" y="104"/>
                      <a:pt x="89" y="107"/>
                      <a:pt x="86" y="108"/>
                    </a:cubicBezTo>
                    <a:cubicBezTo>
                      <a:pt x="83" y="109"/>
                      <a:pt x="77" y="105"/>
                      <a:pt x="74" y="105"/>
                    </a:cubicBezTo>
                    <a:cubicBezTo>
                      <a:pt x="71" y="105"/>
                      <a:pt x="66" y="103"/>
                      <a:pt x="66" y="108"/>
                    </a:cubicBezTo>
                    <a:cubicBezTo>
                      <a:pt x="65" y="113"/>
                      <a:pt x="60" y="102"/>
                      <a:pt x="60" y="108"/>
                    </a:cubicBezTo>
                    <a:cubicBezTo>
                      <a:pt x="59" y="115"/>
                      <a:pt x="51" y="109"/>
                      <a:pt x="50" y="113"/>
                    </a:cubicBezTo>
                    <a:cubicBezTo>
                      <a:pt x="49" y="118"/>
                      <a:pt x="44" y="118"/>
                      <a:pt x="41" y="119"/>
                    </a:cubicBezTo>
                    <a:cubicBezTo>
                      <a:pt x="38" y="119"/>
                      <a:pt x="34" y="130"/>
                      <a:pt x="34" y="119"/>
                    </a:cubicBezTo>
                    <a:cubicBezTo>
                      <a:pt x="34" y="108"/>
                      <a:pt x="39" y="104"/>
                      <a:pt x="34" y="104"/>
                    </a:cubicBezTo>
                    <a:cubicBezTo>
                      <a:pt x="29" y="104"/>
                      <a:pt x="28" y="104"/>
                      <a:pt x="28" y="99"/>
                    </a:cubicBezTo>
                    <a:cubicBezTo>
                      <a:pt x="28" y="94"/>
                      <a:pt x="27" y="85"/>
                      <a:pt x="27" y="85"/>
                    </a:cubicBezTo>
                    <a:cubicBezTo>
                      <a:pt x="27" y="85"/>
                      <a:pt x="27" y="80"/>
                      <a:pt x="28" y="78"/>
                    </a:cubicBezTo>
                    <a:cubicBezTo>
                      <a:pt x="28" y="77"/>
                      <a:pt x="23" y="73"/>
                      <a:pt x="24" y="72"/>
                    </a:cubicBezTo>
                    <a:cubicBezTo>
                      <a:pt x="25" y="71"/>
                      <a:pt x="13" y="68"/>
                      <a:pt x="15" y="65"/>
                    </a:cubicBezTo>
                    <a:cubicBezTo>
                      <a:pt x="17" y="61"/>
                      <a:pt x="13" y="56"/>
                      <a:pt x="13" y="56"/>
                    </a:cubicBezTo>
                    <a:cubicBezTo>
                      <a:pt x="13" y="56"/>
                      <a:pt x="0" y="47"/>
                      <a:pt x="4" y="45"/>
                    </a:cubicBezTo>
                    <a:cubicBezTo>
                      <a:pt x="7" y="44"/>
                      <a:pt x="19" y="48"/>
                      <a:pt x="20" y="48"/>
                    </a:cubicBezTo>
                    <a:cubicBezTo>
                      <a:pt x="22" y="48"/>
                      <a:pt x="13" y="45"/>
                      <a:pt x="11" y="39"/>
                    </a:cubicBezTo>
                    <a:cubicBezTo>
                      <a:pt x="9" y="32"/>
                      <a:pt x="10" y="32"/>
                      <a:pt x="3" y="30"/>
                    </a:cubicBezTo>
                    <a:cubicBezTo>
                      <a:pt x="3" y="29"/>
                      <a:pt x="2" y="27"/>
                      <a:pt x="3" y="23"/>
                    </a:cubicBezTo>
                    <a:cubicBezTo>
                      <a:pt x="4" y="17"/>
                      <a:pt x="0" y="9"/>
                      <a:pt x="10" y="9"/>
                    </a:cubicBezTo>
                    <a:cubicBezTo>
                      <a:pt x="19" y="9"/>
                      <a:pt x="31" y="11"/>
                      <a:pt x="33" y="6"/>
                    </a:cubicBezTo>
                    <a:cubicBezTo>
                      <a:pt x="33" y="3"/>
                      <a:pt x="34" y="1"/>
                      <a:pt x="34" y="0"/>
                    </a:cubicBezTo>
                    <a:cubicBezTo>
                      <a:pt x="38" y="4"/>
                      <a:pt x="42" y="8"/>
                      <a:pt x="44" y="10"/>
                    </a:cubicBezTo>
                    <a:cubicBezTo>
                      <a:pt x="46" y="14"/>
                      <a:pt x="55" y="15"/>
                      <a:pt x="57" y="21"/>
                    </a:cubicBezTo>
                    <a:cubicBezTo>
                      <a:pt x="60" y="27"/>
                      <a:pt x="73" y="32"/>
                      <a:pt x="75" y="37"/>
                    </a:cubicBezTo>
                    <a:cubicBezTo>
                      <a:pt x="76" y="41"/>
                      <a:pt x="79" y="42"/>
                      <a:pt x="82" y="52"/>
                    </a:cubicBezTo>
                    <a:cubicBezTo>
                      <a:pt x="84" y="63"/>
                      <a:pt x="83" y="65"/>
                      <a:pt x="87" y="70"/>
                    </a:cubicBezTo>
                    <a:cubicBezTo>
                      <a:pt x="91" y="75"/>
                      <a:pt x="96" y="75"/>
                      <a:pt x="96" y="78"/>
                    </a:cubicBezTo>
                    <a:cubicBezTo>
                      <a:pt x="96" y="82"/>
                      <a:pt x="103" y="97"/>
                      <a:pt x="96" y="98"/>
                    </a:cubicBezTo>
                    <a:close/>
                  </a:path>
                </a:pathLst>
              </a:custGeom>
              <a:grpFill/>
              <a:ln w="127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de-DE" sz="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45" name="Gruppieren 44">
                <a:extLst>
                  <a:ext uri="{FF2B5EF4-FFF2-40B4-BE49-F238E27FC236}">
                    <a16:creationId xmlns:a16="http://schemas.microsoft.com/office/drawing/2014/main" id="{55806B28-A52D-073A-DCB4-035BD1BB3C4C}"/>
                  </a:ext>
                </a:extLst>
              </p:cNvPr>
              <p:cNvGrpSpPr/>
              <p:nvPr/>
            </p:nvGrpSpPr>
            <p:grpSpPr>
              <a:xfrm>
                <a:off x="6162026" y="3016387"/>
                <a:ext cx="2909974" cy="2673351"/>
                <a:chOff x="6162026" y="3016387"/>
                <a:chExt cx="2909974" cy="2673351"/>
              </a:xfrm>
              <a:grpFill/>
            </p:grpSpPr>
            <p:sp>
              <p:nvSpPr>
                <p:cNvPr id="46" name="Freeform 747">
                  <a:extLst>
                    <a:ext uri="{FF2B5EF4-FFF2-40B4-BE49-F238E27FC236}">
                      <a16:creationId xmlns:a16="http://schemas.microsoft.com/office/drawing/2014/main" id="{515F9CAD-C410-BD14-71B3-CEA0970DDC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13978" y="4291150"/>
                  <a:ext cx="78057" cy="36513"/>
                </a:xfrm>
                <a:custGeom>
                  <a:avLst/>
                  <a:gdLst>
                    <a:gd name="T0" fmla="*/ 65 w 67"/>
                    <a:gd name="T1" fmla="*/ 7 h 31"/>
                    <a:gd name="T2" fmla="*/ 56 w 67"/>
                    <a:gd name="T3" fmla="*/ 11 h 31"/>
                    <a:gd name="T4" fmla="*/ 41 w 67"/>
                    <a:gd name="T5" fmla="*/ 20 h 31"/>
                    <a:gd name="T6" fmla="*/ 24 w 67"/>
                    <a:gd name="T7" fmla="*/ 26 h 31"/>
                    <a:gd name="T8" fmla="*/ 10 w 67"/>
                    <a:gd name="T9" fmla="*/ 30 h 31"/>
                    <a:gd name="T10" fmla="*/ 10 w 67"/>
                    <a:gd name="T11" fmla="*/ 31 h 31"/>
                    <a:gd name="T12" fmla="*/ 7 w 67"/>
                    <a:gd name="T13" fmla="*/ 29 h 31"/>
                    <a:gd name="T14" fmla="*/ 7 w 67"/>
                    <a:gd name="T15" fmla="*/ 23 h 31"/>
                    <a:gd name="T16" fmla="*/ 3 w 67"/>
                    <a:gd name="T17" fmla="*/ 23 h 31"/>
                    <a:gd name="T18" fmla="*/ 1 w 67"/>
                    <a:gd name="T19" fmla="*/ 22 h 31"/>
                    <a:gd name="T20" fmla="*/ 3 w 67"/>
                    <a:gd name="T21" fmla="*/ 19 h 31"/>
                    <a:gd name="T22" fmla="*/ 8 w 67"/>
                    <a:gd name="T23" fmla="*/ 11 h 31"/>
                    <a:gd name="T24" fmla="*/ 19 w 67"/>
                    <a:gd name="T25" fmla="*/ 7 h 31"/>
                    <a:gd name="T26" fmla="*/ 32 w 67"/>
                    <a:gd name="T27" fmla="*/ 5 h 31"/>
                    <a:gd name="T28" fmla="*/ 49 w 67"/>
                    <a:gd name="T29" fmla="*/ 4 h 31"/>
                    <a:gd name="T30" fmla="*/ 60 w 67"/>
                    <a:gd name="T31" fmla="*/ 1 h 31"/>
                    <a:gd name="T32" fmla="*/ 65 w 67"/>
                    <a:gd name="T33" fmla="*/ 7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7" h="31">
                      <a:moveTo>
                        <a:pt x="65" y="7"/>
                      </a:moveTo>
                      <a:cubicBezTo>
                        <a:pt x="63" y="8"/>
                        <a:pt x="62" y="7"/>
                        <a:pt x="56" y="11"/>
                      </a:cubicBezTo>
                      <a:cubicBezTo>
                        <a:pt x="49" y="16"/>
                        <a:pt x="50" y="16"/>
                        <a:pt x="41" y="20"/>
                      </a:cubicBezTo>
                      <a:cubicBezTo>
                        <a:pt x="33" y="23"/>
                        <a:pt x="30" y="24"/>
                        <a:pt x="24" y="26"/>
                      </a:cubicBezTo>
                      <a:cubicBezTo>
                        <a:pt x="19" y="28"/>
                        <a:pt x="12" y="27"/>
                        <a:pt x="10" y="30"/>
                      </a:cubicBezTo>
                      <a:cubicBezTo>
                        <a:pt x="10" y="30"/>
                        <a:pt x="10" y="30"/>
                        <a:pt x="10" y="31"/>
                      </a:cubicBezTo>
                      <a:cubicBezTo>
                        <a:pt x="9" y="30"/>
                        <a:pt x="7" y="29"/>
                        <a:pt x="7" y="29"/>
                      </a:cubicBezTo>
                      <a:cubicBezTo>
                        <a:pt x="6" y="27"/>
                        <a:pt x="6" y="25"/>
                        <a:pt x="7" y="23"/>
                      </a:cubicBezTo>
                      <a:cubicBezTo>
                        <a:pt x="7" y="22"/>
                        <a:pt x="5" y="22"/>
                        <a:pt x="3" y="23"/>
                      </a:cubicBezTo>
                      <a:cubicBezTo>
                        <a:pt x="2" y="24"/>
                        <a:pt x="1" y="23"/>
                        <a:pt x="1" y="22"/>
                      </a:cubicBezTo>
                      <a:cubicBezTo>
                        <a:pt x="1" y="21"/>
                        <a:pt x="2" y="20"/>
                        <a:pt x="3" y="19"/>
                      </a:cubicBezTo>
                      <a:cubicBezTo>
                        <a:pt x="7" y="12"/>
                        <a:pt x="0" y="14"/>
                        <a:pt x="8" y="11"/>
                      </a:cubicBezTo>
                      <a:cubicBezTo>
                        <a:pt x="16" y="8"/>
                        <a:pt x="8" y="9"/>
                        <a:pt x="19" y="7"/>
                      </a:cubicBezTo>
                      <a:cubicBezTo>
                        <a:pt x="31" y="5"/>
                        <a:pt x="20" y="7"/>
                        <a:pt x="32" y="5"/>
                      </a:cubicBezTo>
                      <a:cubicBezTo>
                        <a:pt x="45" y="4"/>
                        <a:pt x="42" y="7"/>
                        <a:pt x="49" y="4"/>
                      </a:cubicBezTo>
                      <a:cubicBezTo>
                        <a:pt x="56" y="2"/>
                        <a:pt x="57" y="1"/>
                        <a:pt x="60" y="1"/>
                      </a:cubicBezTo>
                      <a:cubicBezTo>
                        <a:pt x="64" y="0"/>
                        <a:pt x="67" y="6"/>
                        <a:pt x="65" y="7"/>
                      </a:cubicBezTo>
                      <a:close/>
                    </a:path>
                  </a:pathLst>
                </a:custGeom>
                <a:grpFill/>
                <a:ln w="1270">
                  <a:solidFill>
                    <a:srgbClr val="FFFFFF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0" tIns="0" rIns="0" b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6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47" name="Gruppieren 46">
                  <a:extLst>
                    <a:ext uri="{FF2B5EF4-FFF2-40B4-BE49-F238E27FC236}">
                      <a16:creationId xmlns:a16="http://schemas.microsoft.com/office/drawing/2014/main" id="{4E025849-6741-FFF9-F041-B027544E4DDB}"/>
                    </a:ext>
                  </a:extLst>
                </p:cNvPr>
                <p:cNvGrpSpPr/>
                <p:nvPr/>
              </p:nvGrpSpPr>
              <p:grpSpPr>
                <a:xfrm>
                  <a:off x="6162026" y="3016387"/>
                  <a:ext cx="2909974" cy="2673351"/>
                  <a:chOff x="6162026" y="3016387"/>
                  <a:chExt cx="2909974" cy="2673351"/>
                </a:xfrm>
                <a:grpFill/>
              </p:grpSpPr>
              <p:grpSp>
                <p:nvGrpSpPr>
                  <p:cNvPr id="48" name="Gruppieren 47">
                    <a:extLst>
                      <a:ext uri="{FF2B5EF4-FFF2-40B4-BE49-F238E27FC236}">
                        <a16:creationId xmlns:a16="http://schemas.microsoft.com/office/drawing/2014/main" id="{D4EC0791-3418-BD87-2D1A-0D2FB84FCF87}"/>
                      </a:ext>
                    </a:extLst>
                  </p:cNvPr>
                  <p:cNvGrpSpPr/>
                  <p:nvPr/>
                </p:nvGrpSpPr>
                <p:grpSpPr>
                  <a:xfrm>
                    <a:off x="8097846" y="5151575"/>
                    <a:ext cx="658803" cy="538163"/>
                    <a:chOff x="8154988" y="5146676"/>
                    <a:chExt cx="669925" cy="538163"/>
                  </a:xfrm>
                  <a:grpFill/>
                </p:grpSpPr>
                <p:sp>
                  <p:nvSpPr>
                    <p:cNvPr id="162" name="Freeform 496">
                      <a:extLst>
                        <a:ext uri="{FF2B5EF4-FFF2-40B4-BE49-F238E27FC236}">
                          <a16:creationId xmlns:a16="http://schemas.microsoft.com/office/drawing/2014/main" id="{A2A3F030-0449-375D-5FE0-53FD0FC8BD1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99450" y="5343526"/>
                      <a:ext cx="333375" cy="206375"/>
                    </a:xfrm>
                    <a:custGeom>
                      <a:avLst/>
                      <a:gdLst>
                        <a:gd name="T0" fmla="*/ 4 w 284"/>
                        <a:gd name="T1" fmla="*/ 150 h 175"/>
                        <a:gd name="T2" fmla="*/ 15 w 284"/>
                        <a:gd name="T3" fmla="*/ 145 h 175"/>
                        <a:gd name="T4" fmla="*/ 25 w 284"/>
                        <a:gd name="T5" fmla="*/ 137 h 175"/>
                        <a:gd name="T6" fmla="*/ 34 w 284"/>
                        <a:gd name="T7" fmla="*/ 128 h 175"/>
                        <a:gd name="T8" fmla="*/ 52 w 284"/>
                        <a:gd name="T9" fmla="*/ 121 h 175"/>
                        <a:gd name="T10" fmla="*/ 66 w 284"/>
                        <a:gd name="T11" fmla="*/ 115 h 175"/>
                        <a:gd name="T12" fmla="*/ 84 w 284"/>
                        <a:gd name="T13" fmla="*/ 105 h 175"/>
                        <a:gd name="T14" fmla="*/ 105 w 284"/>
                        <a:gd name="T15" fmla="*/ 96 h 175"/>
                        <a:gd name="T16" fmla="*/ 118 w 284"/>
                        <a:gd name="T17" fmla="*/ 89 h 175"/>
                        <a:gd name="T18" fmla="*/ 135 w 284"/>
                        <a:gd name="T19" fmla="*/ 79 h 175"/>
                        <a:gd name="T20" fmla="*/ 154 w 284"/>
                        <a:gd name="T21" fmla="*/ 72 h 175"/>
                        <a:gd name="T22" fmla="*/ 171 w 284"/>
                        <a:gd name="T23" fmla="*/ 66 h 175"/>
                        <a:gd name="T24" fmla="*/ 189 w 284"/>
                        <a:gd name="T25" fmla="*/ 49 h 175"/>
                        <a:gd name="T26" fmla="*/ 214 w 284"/>
                        <a:gd name="T27" fmla="*/ 33 h 175"/>
                        <a:gd name="T28" fmla="*/ 232 w 284"/>
                        <a:gd name="T29" fmla="*/ 19 h 175"/>
                        <a:gd name="T30" fmla="*/ 250 w 284"/>
                        <a:gd name="T31" fmla="*/ 3 h 175"/>
                        <a:gd name="T32" fmla="*/ 259 w 284"/>
                        <a:gd name="T33" fmla="*/ 5 h 175"/>
                        <a:gd name="T34" fmla="*/ 255 w 284"/>
                        <a:gd name="T35" fmla="*/ 10 h 175"/>
                        <a:gd name="T36" fmla="*/ 257 w 284"/>
                        <a:gd name="T37" fmla="*/ 15 h 175"/>
                        <a:gd name="T38" fmla="*/ 252 w 284"/>
                        <a:gd name="T39" fmla="*/ 24 h 175"/>
                        <a:gd name="T40" fmla="*/ 263 w 284"/>
                        <a:gd name="T41" fmla="*/ 20 h 175"/>
                        <a:gd name="T42" fmla="*/ 271 w 284"/>
                        <a:gd name="T43" fmla="*/ 13 h 175"/>
                        <a:gd name="T44" fmla="*/ 276 w 284"/>
                        <a:gd name="T45" fmla="*/ 18 h 175"/>
                        <a:gd name="T46" fmla="*/ 282 w 284"/>
                        <a:gd name="T47" fmla="*/ 18 h 175"/>
                        <a:gd name="T48" fmla="*/ 276 w 284"/>
                        <a:gd name="T49" fmla="*/ 25 h 175"/>
                        <a:gd name="T50" fmla="*/ 269 w 284"/>
                        <a:gd name="T51" fmla="*/ 27 h 175"/>
                        <a:gd name="T52" fmla="*/ 266 w 284"/>
                        <a:gd name="T53" fmla="*/ 37 h 175"/>
                        <a:gd name="T54" fmla="*/ 253 w 284"/>
                        <a:gd name="T55" fmla="*/ 49 h 175"/>
                        <a:gd name="T56" fmla="*/ 238 w 284"/>
                        <a:gd name="T57" fmla="*/ 57 h 175"/>
                        <a:gd name="T58" fmla="*/ 224 w 284"/>
                        <a:gd name="T59" fmla="*/ 68 h 175"/>
                        <a:gd name="T60" fmla="*/ 211 w 284"/>
                        <a:gd name="T61" fmla="*/ 75 h 175"/>
                        <a:gd name="T62" fmla="*/ 198 w 284"/>
                        <a:gd name="T63" fmla="*/ 82 h 175"/>
                        <a:gd name="T64" fmla="*/ 195 w 284"/>
                        <a:gd name="T65" fmla="*/ 90 h 175"/>
                        <a:gd name="T66" fmla="*/ 198 w 284"/>
                        <a:gd name="T67" fmla="*/ 96 h 175"/>
                        <a:gd name="T68" fmla="*/ 190 w 284"/>
                        <a:gd name="T69" fmla="*/ 97 h 175"/>
                        <a:gd name="T70" fmla="*/ 181 w 284"/>
                        <a:gd name="T71" fmla="*/ 95 h 175"/>
                        <a:gd name="T72" fmla="*/ 174 w 284"/>
                        <a:gd name="T73" fmla="*/ 98 h 175"/>
                        <a:gd name="T74" fmla="*/ 158 w 284"/>
                        <a:gd name="T75" fmla="*/ 105 h 175"/>
                        <a:gd name="T76" fmla="*/ 140 w 284"/>
                        <a:gd name="T77" fmla="*/ 112 h 175"/>
                        <a:gd name="T78" fmla="*/ 128 w 284"/>
                        <a:gd name="T79" fmla="*/ 123 h 175"/>
                        <a:gd name="T80" fmla="*/ 117 w 284"/>
                        <a:gd name="T81" fmla="*/ 133 h 175"/>
                        <a:gd name="T82" fmla="*/ 106 w 284"/>
                        <a:gd name="T83" fmla="*/ 146 h 175"/>
                        <a:gd name="T84" fmla="*/ 91 w 284"/>
                        <a:gd name="T85" fmla="*/ 153 h 175"/>
                        <a:gd name="T86" fmla="*/ 80 w 284"/>
                        <a:gd name="T87" fmla="*/ 161 h 175"/>
                        <a:gd name="T88" fmla="*/ 62 w 284"/>
                        <a:gd name="T89" fmla="*/ 167 h 175"/>
                        <a:gd name="T90" fmla="*/ 48 w 284"/>
                        <a:gd name="T91" fmla="*/ 172 h 175"/>
                        <a:gd name="T92" fmla="*/ 35 w 284"/>
                        <a:gd name="T93" fmla="*/ 172 h 175"/>
                        <a:gd name="T94" fmla="*/ 30 w 284"/>
                        <a:gd name="T95" fmla="*/ 169 h 175"/>
                        <a:gd name="T96" fmla="*/ 28 w 284"/>
                        <a:gd name="T97" fmla="*/ 165 h 175"/>
                        <a:gd name="T98" fmla="*/ 22 w 284"/>
                        <a:gd name="T99" fmla="*/ 163 h 175"/>
                        <a:gd name="T100" fmla="*/ 19 w 284"/>
                        <a:gd name="T101" fmla="*/ 160 h 175"/>
                        <a:gd name="T102" fmla="*/ 13 w 284"/>
                        <a:gd name="T103" fmla="*/ 162 h 175"/>
                        <a:gd name="T104" fmla="*/ 9 w 284"/>
                        <a:gd name="T105" fmla="*/ 163 h 175"/>
                        <a:gd name="T106" fmla="*/ 5 w 284"/>
                        <a:gd name="T107" fmla="*/ 161 h 175"/>
                        <a:gd name="T108" fmla="*/ 1 w 284"/>
                        <a:gd name="T109" fmla="*/ 160 h 175"/>
                        <a:gd name="T110" fmla="*/ 3 w 284"/>
                        <a:gd name="T111" fmla="*/ 156 h 175"/>
                        <a:gd name="T112" fmla="*/ 1 w 284"/>
                        <a:gd name="T113" fmla="*/ 152 h 175"/>
                        <a:gd name="T114" fmla="*/ 4 w 284"/>
                        <a:gd name="T115" fmla="*/ 150 h 17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</a:cxnLst>
                      <a:rect l="0" t="0" r="r" b="b"/>
                      <a:pathLst>
                        <a:path w="284" h="175">
                          <a:moveTo>
                            <a:pt x="4" y="150"/>
                          </a:moveTo>
                          <a:cubicBezTo>
                            <a:pt x="11" y="147"/>
                            <a:pt x="9" y="148"/>
                            <a:pt x="15" y="145"/>
                          </a:cubicBezTo>
                          <a:cubicBezTo>
                            <a:pt x="21" y="142"/>
                            <a:pt x="19" y="138"/>
                            <a:pt x="25" y="137"/>
                          </a:cubicBezTo>
                          <a:cubicBezTo>
                            <a:pt x="31" y="136"/>
                            <a:pt x="24" y="131"/>
                            <a:pt x="34" y="128"/>
                          </a:cubicBezTo>
                          <a:cubicBezTo>
                            <a:pt x="45" y="126"/>
                            <a:pt x="44" y="121"/>
                            <a:pt x="52" y="121"/>
                          </a:cubicBezTo>
                          <a:cubicBezTo>
                            <a:pt x="59" y="120"/>
                            <a:pt x="61" y="119"/>
                            <a:pt x="66" y="115"/>
                          </a:cubicBezTo>
                          <a:cubicBezTo>
                            <a:pt x="70" y="112"/>
                            <a:pt x="72" y="106"/>
                            <a:pt x="84" y="105"/>
                          </a:cubicBezTo>
                          <a:cubicBezTo>
                            <a:pt x="97" y="103"/>
                            <a:pt x="96" y="101"/>
                            <a:pt x="105" y="96"/>
                          </a:cubicBezTo>
                          <a:cubicBezTo>
                            <a:pt x="114" y="92"/>
                            <a:pt x="106" y="92"/>
                            <a:pt x="118" y="89"/>
                          </a:cubicBezTo>
                          <a:cubicBezTo>
                            <a:pt x="129" y="85"/>
                            <a:pt x="123" y="82"/>
                            <a:pt x="135" y="79"/>
                          </a:cubicBezTo>
                          <a:cubicBezTo>
                            <a:pt x="147" y="75"/>
                            <a:pt x="146" y="74"/>
                            <a:pt x="154" y="72"/>
                          </a:cubicBezTo>
                          <a:cubicBezTo>
                            <a:pt x="161" y="70"/>
                            <a:pt x="161" y="72"/>
                            <a:pt x="171" y="66"/>
                          </a:cubicBezTo>
                          <a:cubicBezTo>
                            <a:pt x="181" y="60"/>
                            <a:pt x="176" y="55"/>
                            <a:pt x="189" y="49"/>
                          </a:cubicBezTo>
                          <a:cubicBezTo>
                            <a:pt x="202" y="43"/>
                            <a:pt x="201" y="40"/>
                            <a:pt x="214" y="33"/>
                          </a:cubicBezTo>
                          <a:cubicBezTo>
                            <a:pt x="226" y="25"/>
                            <a:pt x="228" y="25"/>
                            <a:pt x="232" y="19"/>
                          </a:cubicBezTo>
                          <a:cubicBezTo>
                            <a:pt x="235" y="12"/>
                            <a:pt x="240" y="6"/>
                            <a:pt x="250" y="3"/>
                          </a:cubicBezTo>
                          <a:cubicBezTo>
                            <a:pt x="259" y="0"/>
                            <a:pt x="261" y="3"/>
                            <a:pt x="259" y="5"/>
                          </a:cubicBezTo>
                          <a:cubicBezTo>
                            <a:pt x="256" y="6"/>
                            <a:pt x="253" y="9"/>
                            <a:pt x="255" y="10"/>
                          </a:cubicBezTo>
                          <a:cubicBezTo>
                            <a:pt x="257" y="12"/>
                            <a:pt x="260" y="12"/>
                            <a:pt x="257" y="15"/>
                          </a:cubicBezTo>
                          <a:cubicBezTo>
                            <a:pt x="254" y="19"/>
                            <a:pt x="248" y="24"/>
                            <a:pt x="252" y="24"/>
                          </a:cubicBezTo>
                          <a:cubicBezTo>
                            <a:pt x="257" y="25"/>
                            <a:pt x="259" y="23"/>
                            <a:pt x="263" y="20"/>
                          </a:cubicBezTo>
                          <a:cubicBezTo>
                            <a:pt x="267" y="17"/>
                            <a:pt x="269" y="15"/>
                            <a:pt x="271" y="13"/>
                          </a:cubicBezTo>
                          <a:cubicBezTo>
                            <a:pt x="273" y="12"/>
                            <a:pt x="274" y="22"/>
                            <a:pt x="276" y="18"/>
                          </a:cubicBezTo>
                          <a:cubicBezTo>
                            <a:pt x="277" y="14"/>
                            <a:pt x="284" y="14"/>
                            <a:pt x="282" y="18"/>
                          </a:cubicBezTo>
                          <a:cubicBezTo>
                            <a:pt x="280" y="21"/>
                            <a:pt x="278" y="25"/>
                            <a:pt x="276" y="25"/>
                          </a:cubicBezTo>
                          <a:cubicBezTo>
                            <a:pt x="273" y="25"/>
                            <a:pt x="267" y="24"/>
                            <a:pt x="269" y="27"/>
                          </a:cubicBezTo>
                          <a:cubicBezTo>
                            <a:pt x="271" y="31"/>
                            <a:pt x="271" y="32"/>
                            <a:pt x="266" y="37"/>
                          </a:cubicBezTo>
                          <a:cubicBezTo>
                            <a:pt x="261" y="43"/>
                            <a:pt x="258" y="43"/>
                            <a:pt x="253" y="49"/>
                          </a:cubicBezTo>
                          <a:cubicBezTo>
                            <a:pt x="248" y="54"/>
                            <a:pt x="244" y="52"/>
                            <a:pt x="238" y="57"/>
                          </a:cubicBezTo>
                          <a:cubicBezTo>
                            <a:pt x="232" y="63"/>
                            <a:pt x="227" y="64"/>
                            <a:pt x="224" y="68"/>
                          </a:cubicBezTo>
                          <a:cubicBezTo>
                            <a:pt x="220" y="72"/>
                            <a:pt x="217" y="70"/>
                            <a:pt x="211" y="75"/>
                          </a:cubicBezTo>
                          <a:cubicBezTo>
                            <a:pt x="205" y="80"/>
                            <a:pt x="199" y="77"/>
                            <a:pt x="198" y="82"/>
                          </a:cubicBezTo>
                          <a:cubicBezTo>
                            <a:pt x="197" y="87"/>
                            <a:pt x="193" y="89"/>
                            <a:pt x="195" y="90"/>
                          </a:cubicBezTo>
                          <a:cubicBezTo>
                            <a:pt x="196" y="92"/>
                            <a:pt x="201" y="94"/>
                            <a:pt x="198" y="96"/>
                          </a:cubicBezTo>
                          <a:cubicBezTo>
                            <a:pt x="195" y="97"/>
                            <a:pt x="196" y="97"/>
                            <a:pt x="190" y="97"/>
                          </a:cubicBezTo>
                          <a:cubicBezTo>
                            <a:pt x="184" y="96"/>
                            <a:pt x="184" y="92"/>
                            <a:pt x="181" y="95"/>
                          </a:cubicBezTo>
                          <a:cubicBezTo>
                            <a:pt x="179" y="99"/>
                            <a:pt x="179" y="94"/>
                            <a:pt x="174" y="98"/>
                          </a:cubicBezTo>
                          <a:cubicBezTo>
                            <a:pt x="169" y="102"/>
                            <a:pt x="164" y="101"/>
                            <a:pt x="158" y="105"/>
                          </a:cubicBezTo>
                          <a:cubicBezTo>
                            <a:pt x="152" y="109"/>
                            <a:pt x="143" y="108"/>
                            <a:pt x="140" y="112"/>
                          </a:cubicBezTo>
                          <a:cubicBezTo>
                            <a:pt x="137" y="116"/>
                            <a:pt x="130" y="120"/>
                            <a:pt x="128" y="123"/>
                          </a:cubicBezTo>
                          <a:cubicBezTo>
                            <a:pt x="127" y="126"/>
                            <a:pt x="119" y="129"/>
                            <a:pt x="117" y="133"/>
                          </a:cubicBezTo>
                          <a:cubicBezTo>
                            <a:pt x="116" y="137"/>
                            <a:pt x="111" y="139"/>
                            <a:pt x="106" y="146"/>
                          </a:cubicBezTo>
                          <a:cubicBezTo>
                            <a:pt x="101" y="152"/>
                            <a:pt x="97" y="150"/>
                            <a:pt x="91" y="153"/>
                          </a:cubicBezTo>
                          <a:cubicBezTo>
                            <a:pt x="85" y="156"/>
                            <a:pt x="85" y="158"/>
                            <a:pt x="80" y="161"/>
                          </a:cubicBezTo>
                          <a:cubicBezTo>
                            <a:pt x="74" y="165"/>
                            <a:pt x="66" y="164"/>
                            <a:pt x="62" y="167"/>
                          </a:cubicBezTo>
                          <a:cubicBezTo>
                            <a:pt x="59" y="170"/>
                            <a:pt x="53" y="170"/>
                            <a:pt x="48" y="172"/>
                          </a:cubicBezTo>
                          <a:cubicBezTo>
                            <a:pt x="43" y="175"/>
                            <a:pt x="41" y="173"/>
                            <a:pt x="35" y="172"/>
                          </a:cubicBezTo>
                          <a:cubicBezTo>
                            <a:pt x="30" y="171"/>
                            <a:pt x="29" y="171"/>
                            <a:pt x="30" y="169"/>
                          </a:cubicBezTo>
                          <a:cubicBezTo>
                            <a:pt x="31" y="167"/>
                            <a:pt x="31" y="165"/>
                            <a:pt x="28" y="165"/>
                          </a:cubicBezTo>
                          <a:cubicBezTo>
                            <a:pt x="25" y="165"/>
                            <a:pt x="22" y="165"/>
                            <a:pt x="22" y="163"/>
                          </a:cubicBezTo>
                          <a:cubicBezTo>
                            <a:pt x="22" y="161"/>
                            <a:pt x="20" y="158"/>
                            <a:pt x="19" y="160"/>
                          </a:cubicBezTo>
                          <a:cubicBezTo>
                            <a:pt x="17" y="162"/>
                            <a:pt x="15" y="161"/>
                            <a:pt x="13" y="162"/>
                          </a:cubicBezTo>
                          <a:cubicBezTo>
                            <a:pt x="11" y="164"/>
                            <a:pt x="11" y="164"/>
                            <a:pt x="9" y="163"/>
                          </a:cubicBezTo>
                          <a:cubicBezTo>
                            <a:pt x="7" y="162"/>
                            <a:pt x="8" y="161"/>
                            <a:pt x="5" y="161"/>
                          </a:cubicBezTo>
                          <a:cubicBezTo>
                            <a:pt x="2" y="161"/>
                            <a:pt x="0" y="162"/>
                            <a:pt x="1" y="160"/>
                          </a:cubicBezTo>
                          <a:cubicBezTo>
                            <a:pt x="2" y="158"/>
                            <a:pt x="5" y="158"/>
                            <a:pt x="3" y="156"/>
                          </a:cubicBezTo>
                          <a:cubicBezTo>
                            <a:pt x="2" y="153"/>
                            <a:pt x="0" y="153"/>
                            <a:pt x="1" y="152"/>
                          </a:cubicBezTo>
                          <a:cubicBezTo>
                            <a:pt x="2" y="151"/>
                            <a:pt x="3" y="151"/>
                            <a:pt x="4" y="150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63" name="Freeform 497">
                      <a:extLst>
                        <a:ext uri="{FF2B5EF4-FFF2-40B4-BE49-F238E27FC236}">
                          <a16:creationId xmlns:a16="http://schemas.microsoft.com/office/drawing/2014/main" id="{0F056B92-339C-7CB2-0D1F-EB1A9A7C5C4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631238" y="5146676"/>
                      <a:ext cx="193675" cy="242888"/>
                    </a:xfrm>
                    <a:custGeom>
                      <a:avLst/>
                      <a:gdLst>
                        <a:gd name="T0" fmla="*/ 9 w 165"/>
                        <a:gd name="T1" fmla="*/ 187 h 207"/>
                        <a:gd name="T2" fmla="*/ 30 w 165"/>
                        <a:gd name="T3" fmla="*/ 170 h 207"/>
                        <a:gd name="T4" fmla="*/ 30 w 165"/>
                        <a:gd name="T5" fmla="*/ 152 h 207"/>
                        <a:gd name="T6" fmla="*/ 30 w 165"/>
                        <a:gd name="T7" fmla="*/ 130 h 207"/>
                        <a:gd name="T8" fmla="*/ 53 w 165"/>
                        <a:gd name="T9" fmla="*/ 115 h 207"/>
                        <a:gd name="T10" fmla="*/ 67 w 165"/>
                        <a:gd name="T11" fmla="*/ 103 h 207"/>
                        <a:gd name="T12" fmla="*/ 74 w 165"/>
                        <a:gd name="T13" fmla="*/ 88 h 207"/>
                        <a:gd name="T14" fmla="*/ 83 w 165"/>
                        <a:gd name="T15" fmla="*/ 75 h 207"/>
                        <a:gd name="T16" fmla="*/ 76 w 165"/>
                        <a:gd name="T17" fmla="*/ 67 h 207"/>
                        <a:gd name="T18" fmla="*/ 86 w 165"/>
                        <a:gd name="T19" fmla="*/ 54 h 207"/>
                        <a:gd name="T20" fmla="*/ 79 w 165"/>
                        <a:gd name="T21" fmla="*/ 54 h 207"/>
                        <a:gd name="T22" fmla="*/ 76 w 165"/>
                        <a:gd name="T23" fmla="*/ 36 h 207"/>
                        <a:gd name="T24" fmla="*/ 75 w 165"/>
                        <a:gd name="T25" fmla="*/ 20 h 207"/>
                        <a:gd name="T26" fmla="*/ 76 w 165"/>
                        <a:gd name="T27" fmla="*/ 3 h 207"/>
                        <a:gd name="T28" fmla="*/ 85 w 165"/>
                        <a:gd name="T29" fmla="*/ 12 h 207"/>
                        <a:gd name="T30" fmla="*/ 101 w 165"/>
                        <a:gd name="T31" fmla="*/ 23 h 207"/>
                        <a:gd name="T32" fmla="*/ 99 w 165"/>
                        <a:gd name="T33" fmla="*/ 40 h 207"/>
                        <a:gd name="T34" fmla="*/ 94 w 165"/>
                        <a:gd name="T35" fmla="*/ 57 h 207"/>
                        <a:gd name="T36" fmla="*/ 93 w 165"/>
                        <a:gd name="T37" fmla="*/ 71 h 207"/>
                        <a:gd name="T38" fmla="*/ 97 w 165"/>
                        <a:gd name="T39" fmla="*/ 77 h 207"/>
                        <a:gd name="T40" fmla="*/ 107 w 165"/>
                        <a:gd name="T41" fmla="*/ 60 h 207"/>
                        <a:gd name="T42" fmla="*/ 107 w 165"/>
                        <a:gd name="T43" fmla="*/ 82 h 207"/>
                        <a:gd name="T44" fmla="*/ 117 w 165"/>
                        <a:gd name="T45" fmla="*/ 98 h 207"/>
                        <a:gd name="T46" fmla="*/ 143 w 165"/>
                        <a:gd name="T47" fmla="*/ 93 h 207"/>
                        <a:gd name="T48" fmla="*/ 160 w 165"/>
                        <a:gd name="T49" fmla="*/ 94 h 207"/>
                        <a:gd name="T50" fmla="*/ 146 w 165"/>
                        <a:gd name="T51" fmla="*/ 110 h 207"/>
                        <a:gd name="T52" fmla="*/ 133 w 165"/>
                        <a:gd name="T53" fmla="*/ 120 h 207"/>
                        <a:gd name="T54" fmla="*/ 120 w 165"/>
                        <a:gd name="T55" fmla="*/ 135 h 207"/>
                        <a:gd name="T56" fmla="*/ 108 w 165"/>
                        <a:gd name="T57" fmla="*/ 132 h 207"/>
                        <a:gd name="T58" fmla="*/ 90 w 165"/>
                        <a:gd name="T59" fmla="*/ 143 h 207"/>
                        <a:gd name="T60" fmla="*/ 80 w 165"/>
                        <a:gd name="T61" fmla="*/ 159 h 207"/>
                        <a:gd name="T62" fmla="*/ 65 w 165"/>
                        <a:gd name="T63" fmla="*/ 166 h 207"/>
                        <a:gd name="T64" fmla="*/ 51 w 165"/>
                        <a:gd name="T65" fmla="*/ 179 h 207"/>
                        <a:gd name="T66" fmla="*/ 36 w 165"/>
                        <a:gd name="T67" fmla="*/ 188 h 207"/>
                        <a:gd name="T68" fmla="*/ 22 w 165"/>
                        <a:gd name="T69" fmla="*/ 200 h 207"/>
                        <a:gd name="T70" fmla="*/ 9 w 165"/>
                        <a:gd name="T71" fmla="*/ 202 h 207"/>
                        <a:gd name="T72" fmla="*/ 1 w 165"/>
                        <a:gd name="T73" fmla="*/ 192 h 20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</a:cxnLst>
                      <a:rect l="0" t="0" r="r" b="b"/>
                      <a:pathLst>
                        <a:path w="165" h="207">
                          <a:moveTo>
                            <a:pt x="1" y="192"/>
                          </a:moveTo>
                          <a:cubicBezTo>
                            <a:pt x="2" y="189"/>
                            <a:pt x="4" y="190"/>
                            <a:pt x="9" y="187"/>
                          </a:cubicBezTo>
                          <a:cubicBezTo>
                            <a:pt x="15" y="183"/>
                            <a:pt x="13" y="183"/>
                            <a:pt x="20" y="178"/>
                          </a:cubicBezTo>
                          <a:cubicBezTo>
                            <a:pt x="27" y="173"/>
                            <a:pt x="26" y="174"/>
                            <a:pt x="30" y="170"/>
                          </a:cubicBezTo>
                          <a:cubicBezTo>
                            <a:pt x="35" y="166"/>
                            <a:pt x="40" y="166"/>
                            <a:pt x="37" y="161"/>
                          </a:cubicBezTo>
                          <a:cubicBezTo>
                            <a:pt x="33" y="156"/>
                            <a:pt x="34" y="154"/>
                            <a:pt x="30" y="152"/>
                          </a:cubicBezTo>
                          <a:cubicBezTo>
                            <a:pt x="26" y="150"/>
                            <a:pt x="18" y="146"/>
                            <a:pt x="20" y="139"/>
                          </a:cubicBezTo>
                          <a:cubicBezTo>
                            <a:pt x="21" y="132"/>
                            <a:pt x="23" y="130"/>
                            <a:pt x="30" y="130"/>
                          </a:cubicBezTo>
                          <a:cubicBezTo>
                            <a:pt x="36" y="130"/>
                            <a:pt x="39" y="130"/>
                            <a:pt x="44" y="126"/>
                          </a:cubicBezTo>
                          <a:cubicBezTo>
                            <a:pt x="49" y="122"/>
                            <a:pt x="50" y="118"/>
                            <a:pt x="53" y="115"/>
                          </a:cubicBezTo>
                          <a:cubicBezTo>
                            <a:pt x="57" y="112"/>
                            <a:pt x="58" y="108"/>
                            <a:pt x="61" y="107"/>
                          </a:cubicBezTo>
                          <a:cubicBezTo>
                            <a:pt x="64" y="105"/>
                            <a:pt x="67" y="108"/>
                            <a:pt x="67" y="103"/>
                          </a:cubicBezTo>
                          <a:cubicBezTo>
                            <a:pt x="67" y="97"/>
                            <a:pt x="68" y="97"/>
                            <a:pt x="70" y="95"/>
                          </a:cubicBezTo>
                          <a:cubicBezTo>
                            <a:pt x="72" y="94"/>
                            <a:pt x="74" y="89"/>
                            <a:pt x="74" y="88"/>
                          </a:cubicBezTo>
                          <a:cubicBezTo>
                            <a:pt x="74" y="86"/>
                            <a:pt x="73" y="84"/>
                            <a:pt x="76" y="80"/>
                          </a:cubicBezTo>
                          <a:cubicBezTo>
                            <a:pt x="80" y="76"/>
                            <a:pt x="79" y="77"/>
                            <a:pt x="83" y="75"/>
                          </a:cubicBezTo>
                          <a:cubicBezTo>
                            <a:pt x="87" y="73"/>
                            <a:pt x="87" y="71"/>
                            <a:pt x="84" y="71"/>
                          </a:cubicBezTo>
                          <a:cubicBezTo>
                            <a:pt x="81" y="71"/>
                            <a:pt x="76" y="69"/>
                            <a:pt x="76" y="67"/>
                          </a:cubicBezTo>
                          <a:cubicBezTo>
                            <a:pt x="77" y="64"/>
                            <a:pt x="78" y="61"/>
                            <a:pt x="82" y="61"/>
                          </a:cubicBezTo>
                          <a:cubicBezTo>
                            <a:pt x="86" y="60"/>
                            <a:pt x="84" y="57"/>
                            <a:pt x="86" y="54"/>
                          </a:cubicBezTo>
                          <a:cubicBezTo>
                            <a:pt x="88" y="51"/>
                            <a:pt x="90" y="47"/>
                            <a:pt x="86" y="50"/>
                          </a:cubicBezTo>
                          <a:cubicBezTo>
                            <a:pt x="82" y="53"/>
                            <a:pt x="82" y="58"/>
                            <a:pt x="79" y="54"/>
                          </a:cubicBezTo>
                          <a:cubicBezTo>
                            <a:pt x="75" y="50"/>
                            <a:pt x="75" y="50"/>
                            <a:pt x="76" y="46"/>
                          </a:cubicBezTo>
                          <a:cubicBezTo>
                            <a:pt x="76" y="43"/>
                            <a:pt x="75" y="40"/>
                            <a:pt x="76" y="36"/>
                          </a:cubicBezTo>
                          <a:cubicBezTo>
                            <a:pt x="76" y="32"/>
                            <a:pt x="76" y="30"/>
                            <a:pt x="75" y="27"/>
                          </a:cubicBezTo>
                          <a:cubicBezTo>
                            <a:pt x="74" y="23"/>
                            <a:pt x="72" y="22"/>
                            <a:pt x="75" y="20"/>
                          </a:cubicBezTo>
                          <a:cubicBezTo>
                            <a:pt x="78" y="19"/>
                            <a:pt x="80" y="18"/>
                            <a:pt x="79" y="13"/>
                          </a:cubicBezTo>
                          <a:cubicBezTo>
                            <a:pt x="78" y="9"/>
                            <a:pt x="72" y="6"/>
                            <a:pt x="76" y="3"/>
                          </a:cubicBezTo>
                          <a:cubicBezTo>
                            <a:pt x="81" y="0"/>
                            <a:pt x="84" y="1"/>
                            <a:pt x="84" y="4"/>
                          </a:cubicBezTo>
                          <a:cubicBezTo>
                            <a:pt x="84" y="7"/>
                            <a:pt x="82" y="9"/>
                            <a:pt x="85" y="12"/>
                          </a:cubicBezTo>
                          <a:cubicBezTo>
                            <a:pt x="88" y="14"/>
                            <a:pt x="89" y="15"/>
                            <a:pt x="95" y="17"/>
                          </a:cubicBezTo>
                          <a:cubicBezTo>
                            <a:pt x="101" y="19"/>
                            <a:pt x="98" y="22"/>
                            <a:pt x="101" y="23"/>
                          </a:cubicBezTo>
                          <a:cubicBezTo>
                            <a:pt x="103" y="24"/>
                            <a:pt x="107" y="24"/>
                            <a:pt x="104" y="30"/>
                          </a:cubicBezTo>
                          <a:cubicBezTo>
                            <a:pt x="101" y="36"/>
                            <a:pt x="105" y="39"/>
                            <a:pt x="99" y="40"/>
                          </a:cubicBezTo>
                          <a:cubicBezTo>
                            <a:pt x="94" y="42"/>
                            <a:pt x="95" y="49"/>
                            <a:pt x="97" y="51"/>
                          </a:cubicBezTo>
                          <a:cubicBezTo>
                            <a:pt x="99" y="54"/>
                            <a:pt x="96" y="53"/>
                            <a:pt x="94" y="57"/>
                          </a:cubicBezTo>
                          <a:cubicBezTo>
                            <a:pt x="92" y="61"/>
                            <a:pt x="88" y="63"/>
                            <a:pt x="90" y="66"/>
                          </a:cubicBezTo>
                          <a:cubicBezTo>
                            <a:pt x="92" y="69"/>
                            <a:pt x="91" y="73"/>
                            <a:pt x="93" y="71"/>
                          </a:cubicBezTo>
                          <a:cubicBezTo>
                            <a:pt x="95" y="68"/>
                            <a:pt x="97" y="65"/>
                            <a:pt x="98" y="68"/>
                          </a:cubicBezTo>
                          <a:cubicBezTo>
                            <a:pt x="98" y="70"/>
                            <a:pt x="93" y="77"/>
                            <a:pt x="97" y="77"/>
                          </a:cubicBezTo>
                          <a:cubicBezTo>
                            <a:pt x="100" y="76"/>
                            <a:pt x="101" y="74"/>
                            <a:pt x="104" y="70"/>
                          </a:cubicBezTo>
                          <a:cubicBezTo>
                            <a:pt x="107" y="65"/>
                            <a:pt x="105" y="57"/>
                            <a:pt x="107" y="60"/>
                          </a:cubicBezTo>
                          <a:cubicBezTo>
                            <a:pt x="109" y="63"/>
                            <a:pt x="113" y="65"/>
                            <a:pt x="111" y="69"/>
                          </a:cubicBezTo>
                          <a:cubicBezTo>
                            <a:pt x="110" y="74"/>
                            <a:pt x="108" y="77"/>
                            <a:pt x="107" y="82"/>
                          </a:cubicBezTo>
                          <a:cubicBezTo>
                            <a:pt x="106" y="87"/>
                            <a:pt x="100" y="87"/>
                            <a:pt x="105" y="91"/>
                          </a:cubicBezTo>
                          <a:cubicBezTo>
                            <a:pt x="110" y="94"/>
                            <a:pt x="111" y="96"/>
                            <a:pt x="117" y="98"/>
                          </a:cubicBezTo>
                          <a:cubicBezTo>
                            <a:pt x="123" y="99"/>
                            <a:pt x="131" y="101"/>
                            <a:pt x="134" y="99"/>
                          </a:cubicBezTo>
                          <a:cubicBezTo>
                            <a:pt x="137" y="96"/>
                            <a:pt x="139" y="95"/>
                            <a:pt x="143" y="93"/>
                          </a:cubicBezTo>
                          <a:cubicBezTo>
                            <a:pt x="147" y="92"/>
                            <a:pt x="149" y="89"/>
                            <a:pt x="153" y="89"/>
                          </a:cubicBezTo>
                          <a:cubicBezTo>
                            <a:pt x="157" y="89"/>
                            <a:pt x="165" y="90"/>
                            <a:pt x="160" y="94"/>
                          </a:cubicBezTo>
                          <a:cubicBezTo>
                            <a:pt x="155" y="98"/>
                            <a:pt x="153" y="96"/>
                            <a:pt x="151" y="101"/>
                          </a:cubicBezTo>
                          <a:cubicBezTo>
                            <a:pt x="150" y="106"/>
                            <a:pt x="148" y="107"/>
                            <a:pt x="146" y="110"/>
                          </a:cubicBezTo>
                          <a:cubicBezTo>
                            <a:pt x="145" y="113"/>
                            <a:pt x="142" y="113"/>
                            <a:pt x="140" y="116"/>
                          </a:cubicBezTo>
                          <a:cubicBezTo>
                            <a:pt x="138" y="118"/>
                            <a:pt x="136" y="118"/>
                            <a:pt x="133" y="120"/>
                          </a:cubicBezTo>
                          <a:cubicBezTo>
                            <a:pt x="130" y="122"/>
                            <a:pt x="127" y="121"/>
                            <a:pt x="125" y="124"/>
                          </a:cubicBezTo>
                          <a:cubicBezTo>
                            <a:pt x="124" y="128"/>
                            <a:pt x="120" y="131"/>
                            <a:pt x="120" y="135"/>
                          </a:cubicBezTo>
                          <a:cubicBezTo>
                            <a:pt x="120" y="139"/>
                            <a:pt x="120" y="140"/>
                            <a:pt x="116" y="135"/>
                          </a:cubicBezTo>
                          <a:cubicBezTo>
                            <a:pt x="113" y="130"/>
                            <a:pt x="114" y="130"/>
                            <a:pt x="108" y="132"/>
                          </a:cubicBezTo>
                          <a:cubicBezTo>
                            <a:pt x="103" y="134"/>
                            <a:pt x="103" y="133"/>
                            <a:pt x="99" y="136"/>
                          </a:cubicBezTo>
                          <a:cubicBezTo>
                            <a:pt x="95" y="139"/>
                            <a:pt x="90" y="140"/>
                            <a:pt x="90" y="143"/>
                          </a:cubicBezTo>
                          <a:cubicBezTo>
                            <a:pt x="89" y="147"/>
                            <a:pt x="90" y="146"/>
                            <a:pt x="87" y="151"/>
                          </a:cubicBezTo>
                          <a:cubicBezTo>
                            <a:pt x="84" y="156"/>
                            <a:pt x="83" y="156"/>
                            <a:pt x="80" y="159"/>
                          </a:cubicBezTo>
                          <a:cubicBezTo>
                            <a:pt x="77" y="161"/>
                            <a:pt x="75" y="164"/>
                            <a:pt x="72" y="164"/>
                          </a:cubicBezTo>
                          <a:cubicBezTo>
                            <a:pt x="68" y="165"/>
                            <a:pt x="66" y="163"/>
                            <a:pt x="65" y="166"/>
                          </a:cubicBezTo>
                          <a:cubicBezTo>
                            <a:pt x="63" y="168"/>
                            <a:pt x="60" y="171"/>
                            <a:pt x="57" y="173"/>
                          </a:cubicBezTo>
                          <a:cubicBezTo>
                            <a:pt x="54" y="176"/>
                            <a:pt x="53" y="177"/>
                            <a:pt x="51" y="179"/>
                          </a:cubicBezTo>
                          <a:cubicBezTo>
                            <a:pt x="48" y="181"/>
                            <a:pt x="46" y="183"/>
                            <a:pt x="44" y="184"/>
                          </a:cubicBezTo>
                          <a:cubicBezTo>
                            <a:pt x="42" y="185"/>
                            <a:pt x="42" y="186"/>
                            <a:pt x="36" y="188"/>
                          </a:cubicBezTo>
                          <a:cubicBezTo>
                            <a:pt x="30" y="191"/>
                            <a:pt x="30" y="192"/>
                            <a:pt x="28" y="195"/>
                          </a:cubicBezTo>
                          <a:cubicBezTo>
                            <a:pt x="26" y="198"/>
                            <a:pt x="26" y="198"/>
                            <a:pt x="22" y="200"/>
                          </a:cubicBezTo>
                          <a:cubicBezTo>
                            <a:pt x="18" y="202"/>
                            <a:pt x="19" y="203"/>
                            <a:pt x="14" y="204"/>
                          </a:cubicBezTo>
                          <a:cubicBezTo>
                            <a:pt x="10" y="204"/>
                            <a:pt x="9" y="207"/>
                            <a:pt x="9" y="202"/>
                          </a:cubicBezTo>
                          <a:cubicBezTo>
                            <a:pt x="9" y="197"/>
                            <a:pt x="10" y="196"/>
                            <a:pt x="7" y="196"/>
                          </a:cubicBezTo>
                          <a:cubicBezTo>
                            <a:pt x="4" y="196"/>
                            <a:pt x="0" y="197"/>
                            <a:pt x="1" y="192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64" name="Gruppieren 163">
                      <a:extLst>
                        <a:ext uri="{FF2B5EF4-FFF2-40B4-BE49-F238E27FC236}">
                          <a16:creationId xmlns:a16="http://schemas.microsoft.com/office/drawing/2014/main" id="{7C5A6C76-552B-2A05-E88E-D89267C797E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154988" y="5451476"/>
                      <a:ext cx="660400" cy="233363"/>
                      <a:chOff x="8154988" y="5451476"/>
                      <a:chExt cx="660400" cy="233363"/>
                    </a:xfrm>
                    <a:grpFill/>
                  </p:grpSpPr>
                  <p:sp>
                    <p:nvSpPr>
                      <p:cNvPr id="165" name="Freeform 498">
                        <a:extLst>
                          <a:ext uri="{FF2B5EF4-FFF2-40B4-BE49-F238E27FC236}">
                            <a16:creationId xmlns:a16="http://schemas.microsoft.com/office/drawing/2014/main" id="{479154AF-F0DF-537C-6C08-DFB9CDE296B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793163" y="5451476"/>
                        <a:ext cx="22225" cy="15875"/>
                      </a:xfrm>
                      <a:custGeom>
                        <a:avLst/>
                        <a:gdLst>
                          <a:gd name="T0" fmla="*/ 6 w 20"/>
                          <a:gd name="T1" fmla="*/ 3 h 14"/>
                          <a:gd name="T2" fmla="*/ 6 w 20"/>
                          <a:gd name="T3" fmla="*/ 8 h 14"/>
                          <a:gd name="T4" fmla="*/ 4 w 20"/>
                          <a:gd name="T5" fmla="*/ 13 h 14"/>
                          <a:gd name="T6" fmla="*/ 11 w 20"/>
                          <a:gd name="T7" fmla="*/ 10 h 14"/>
                          <a:gd name="T8" fmla="*/ 14 w 20"/>
                          <a:gd name="T9" fmla="*/ 6 h 14"/>
                          <a:gd name="T10" fmla="*/ 18 w 20"/>
                          <a:gd name="T11" fmla="*/ 1 h 14"/>
                          <a:gd name="T12" fmla="*/ 13 w 20"/>
                          <a:gd name="T13" fmla="*/ 1 h 14"/>
                          <a:gd name="T14" fmla="*/ 6 w 20"/>
                          <a:gd name="T15" fmla="*/ 1 h 14"/>
                          <a:gd name="T16" fmla="*/ 6 w 20"/>
                          <a:gd name="T17" fmla="*/ 3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20" h="14">
                            <a:moveTo>
                              <a:pt x="6" y="3"/>
                            </a:moveTo>
                            <a:cubicBezTo>
                              <a:pt x="7" y="7"/>
                              <a:pt x="7" y="7"/>
                              <a:pt x="6" y="8"/>
                            </a:cubicBezTo>
                            <a:cubicBezTo>
                              <a:pt x="5" y="9"/>
                              <a:pt x="0" y="13"/>
                              <a:pt x="4" y="13"/>
                            </a:cubicBezTo>
                            <a:cubicBezTo>
                              <a:pt x="8" y="14"/>
                              <a:pt x="8" y="12"/>
                              <a:pt x="11" y="10"/>
                            </a:cubicBezTo>
                            <a:cubicBezTo>
                              <a:pt x="14" y="9"/>
                              <a:pt x="12" y="8"/>
                              <a:pt x="14" y="6"/>
                            </a:cubicBezTo>
                            <a:cubicBezTo>
                              <a:pt x="17" y="4"/>
                              <a:pt x="20" y="3"/>
                              <a:pt x="18" y="1"/>
                            </a:cubicBezTo>
                            <a:cubicBezTo>
                              <a:pt x="16" y="0"/>
                              <a:pt x="15" y="0"/>
                              <a:pt x="13" y="1"/>
                            </a:cubicBezTo>
                            <a:cubicBezTo>
                              <a:pt x="10" y="2"/>
                              <a:pt x="6" y="1"/>
                              <a:pt x="6" y="1"/>
                            </a:cubicBezTo>
                            <a:cubicBezTo>
                              <a:pt x="5" y="1"/>
                              <a:pt x="5" y="2"/>
                              <a:pt x="6" y="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66" name="Freeform 499">
                        <a:extLst>
                          <a:ext uri="{FF2B5EF4-FFF2-40B4-BE49-F238E27FC236}">
                            <a16:creationId xmlns:a16="http://schemas.microsoft.com/office/drawing/2014/main" id="{4741FA0A-D8B0-7FD7-12C6-A06E7CC9A6F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296275" y="5546726"/>
                        <a:ext cx="25400" cy="22225"/>
                      </a:xfrm>
                      <a:custGeom>
                        <a:avLst/>
                        <a:gdLst>
                          <a:gd name="T0" fmla="*/ 14 w 22"/>
                          <a:gd name="T1" fmla="*/ 2 h 18"/>
                          <a:gd name="T2" fmla="*/ 13 w 22"/>
                          <a:gd name="T3" fmla="*/ 5 h 18"/>
                          <a:gd name="T4" fmla="*/ 10 w 22"/>
                          <a:gd name="T5" fmla="*/ 8 h 18"/>
                          <a:gd name="T6" fmla="*/ 8 w 22"/>
                          <a:gd name="T7" fmla="*/ 10 h 18"/>
                          <a:gd name="T8" fmla="*/ 4 w 22"/>
                          <a:gd name="T9" fmla="*/ 12 h 18"/>
                          <a:gd name="T10" fmla="*/ 0 w 22"/>
                          <a:gd name="T11" fmla="*/ 15 h 18"/>
                          <a:gd name="T12" fmla="*/ 5 w 22"/>
                          <a:gd name="T13" fmla="*/ 17 h 18"/>
                          <a:gd name="T14" fmla="*/ 11 w 22"/>
                          <a:gd name="T15" fmla="*/ 14 h 18"/>
                          <a:gd name="T16" fmla="*/ 18 w 22"/>
                          <a:gd name="T17" fmla="*/ 12 h 18"/>
                          <a:gd name="T18" fmla="*/ 20 w 22"/>
                          <a:gd name="T19" fmla="*/ 10 h 18"/>
                          <a:gd name="T20" fmla="*/ 17 w 22"/>
                          <a:gd name="T21" fmla="*/ 7 h 18"/>
                          <a:gd name="T22" fmla="*/ 21 w 22"/>
                          <a:gd name="T23" fmla="*/ 4 h 18"/>
                          <a:gd name="T24" fmla="*/ 19 w 22"/>
                          <a:gd name="T25" fmla="*/ 0 h 18"/>
                          <a:gd name="T26" fmla="*/ 14 w 22"/>
                          <a:gd name="T27" fmla="*/ 2 h 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</a:cxnLst>
                        <a:rect l="0" t="0" r="r" b="b"/>
                        <a:pathLst>
                          <a:path w="22" h="18">
                            <a:moveTo>
                              <a:pt x="14" y="2"/>
                            </a:moveTo>
                            <a:cubicBezTo>
                              <a:pt x="14" y="4"/>
                              <a:pt x="15" y="4"/>
                              <a:pt x="13" y="5"/>
                            </a:cubicBezTo>
                            <a:cubicBezTo>
                              <a:pt x="12" y="6"/>
                              <a:pt x="10" y="7"/>
                              <a:pt x="10" y="8"/>
                            </a:cubicBezTo>
                            <a:cubicBezTo>
                              <a:pt x="9" y="8"/>
                              <a:pt x="9" y="9"/>
                              <a:pt x="8" y="10"/>
                            </a:cubicBezTo>
                            <a:cubicBezTo>
                              <a:pt x="7" y="11"/>
                              <a:pt x="5" y="10"/>
                              <a:pt x="4" y="12"/>
                            </a:cubicBezTo>
                            <a:cubicBezTo>
                              <a:pt x="3" y="13"/>
                              <a:pt x="0" y="14"/>
                              <a:pt x="0" y="15"/>
                            </a:cubicBezTo>
                            <a:cubicBezTo>
                              <a:pt x="0" y="16"/>
                              <a:pt x="2" y="18"/>
                              <a:pt x="5" y="17"/>
                            </a:cubicBezTo>
                            <a:cubicBezTo>
                              <a:pt x="7" y="16"/>
                              <a:pt x="8" y="14"/>
                              <a:pt x="11" y="14"/>
                            </a:cubicBezTo>
                            <a:cubicBezTo>
                              <a:pt x="14" y="14"/>
                              <a:pt x="17" y="13"/>
                              <a:pt x="18" y="12"/>
                            </a:cubicBezTo>
                            <a:cubicBezTo>
                              <a:pt x="19" y="11"/>
                              <a:pt x="22" y="11"/>
                              <a:pt x="20" y="10"/>
                            </a:cubicBezTo>
                            <a:cubicBezTo>
                              <a:pt x="19" y="8"/>
                              <a:pt x="14" y="8"/>
                              <a:pt x="17" y="7"/>
                            </a:cubicBezTo>
                            <a:cubicBezTo>
                              <a:pt x="20" y="6"/>
                              <a:pt x="21" y="6"/>
                              <a:pt x="21" y="4"/>
                            </a:cubicBezTo>
                            <a:cubicBezTo>
                              <a:pt x="21" y="1"/>
                              <a:pt x="21" y="1"/>
                              <a:pt x="19" y="0"/>
                            </a:cubicBezTo>
                            <a:cubicBezTo>
                              <a:pt x="17" y="0"/>
                              <a:pt x="14" y="0"/>
                              <a:pt x="14" y="2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67" name="Freeform 500">
                        <a:extLst>
                          <a:ext uri="{FF2B5EF4-FFF2-40B4-BE49-F238E27FC236}">
                            <a16:creationId xmlns:a16="http://schemas.microsoft.com/office/drawing/2014/main" id="{07401D5B-F4B4-A0D2-252C-F9CCD98D1C3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154988" y="5668964"/>
                        <a:ext cx="22225" cy="15875"/>
                      </a:xfrm>
                      <a:custGeom>
                        <a:avLst/>
                        <a:gdLst>
                          <a:gd name="T0" fmla="*/ 5 w 19"/>
                          <a:gd name="T1" fmla="*/ 7 h 14"/>
                          <a:gd name="T2" fmla="*/ 3 w 19"/>
                          <a:gd name="T3" fmla="*/ 13 h 14"/>
                          <a:gd name="T4" fmla="*/ 9 w 19"/>
                          <a:gd name="T5" fmla="*/ 11 h 14"/>
                          <a:gd name="T6" fmla="*/ 14 w 19"/>
                          <a:gd name="T7" fmla="*/ 7 h 14"/>
                          <a:gd name="T8" fmla="*/ 18 w 19"/>
                          <a:gd name="T9" fmla="*/ 3 h 14"/>
                          <a:gd name="T10" fmla="*/ 14 w 19"/>
                          <a:gd name="T11" fmla="*/ 2 h 14"/>
                          <a:gd name="T12" fmla="*/ 8 w 19"/>
                          <a:gd name="T13" fmla="*/ 4 h 14"/>
                          <a:gd name="T14" fmla="*/ 5 w 19"/>
                          <a:gd name="T15" fmla="*/ 7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9" h="14">
                            <a:moveTo>
                              <a:pt x="5" y="7"/>
                            </a:moveTo>
                            <a:cubicBezTo>
                              <a:pt x="5" y="10"/>
                              <a:pt x="0" y="11"/>
                              <a:pt x="3" y="13"/>
                            </a:cubicBezTo>
                            <a:cubicBezTo>
                              <a:pt x="7" y="14"/>
                              <a:pt x="7" y="13"/>
                              <a:pt x="9" y="11"/>
                            </a:cubicBezTo>
                            <a:cubicBezTo>
                              <a:pt x="11" y="9"/>
                              <a:pt x="12" y="9"/>
                              <a:pt x="14" y="7"/>
                            </a:cubicBezTo>
                            <a:cubicBezTo>
                              <a:pt x="16" y="5"/>
                              <a:pt x="19" y="5"/>
                              <a:pt x="18" y="3"/>
                            </a:cubicBezTo>
                            <a:cubicBezTo>
                              <a:pt x="16" y="1"/>
                              <a:pt x="16" y="0"/>
                              <a:pt x="14" y="2"/>
                            </a:cubicBezTo>
                            <a:cubicBezTo>
                              <a:pt x="12" y="4"/>
                              <a:pt x="9" y="1"/>
                              <a:pt x="8" y="4"/>
                            </a:cubicBezTo>
                            <a:cubicBezTo>
                              <a:pt x="6" y="6"/>
                              <a:pt x="4" y="6"/>
                              <a:pt x="5" y="7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49" name="Gruppieren 48">
                    <a:extLst>
                      <a:ext uri="{FF2B5EF4-FFF2-40B4-BE49-F238E27FC236}">
                        <a16:creationId xmlns:a16="http://schemas.microsoft.com/office/drawing/2014/main" id="{C3C4281B-7C44-236D-06E1-A2A59A3B474A}"/>
                      </a:ext>
                    </a:extLst>
                  </p:cNvPr>
                  <p:cNvGrpSpPr/>
                  <p:nvPr/>
                </p:nvGrpSpPr>
                <p:grpSpPr>
                  <a:xfrm>
                    <a:off x="7081540" y="4368938"/>
                    <a:ext cx="1150564" cy="1087437"/>
                    <a:chOff x="7121525" y="4364039"/>
                    <a:chExt cx="1169988" cy="1087437"/>
                  </a:xfrm>
                  <a:grpFill/>
                </p:grpSpPr>
                <p:sp>
                  <p:nvSpPr>
                    <p:cNvPr id="155" name="Freeform 502">
                      <a:extLst>
                        <a:ext uri="{FF2B5EF4-FFF2-40B4-BE49-F238E27FC236}">
                          <a16:creationId xmlns:a16="http://schemas.microsoft.com/office/drawing/2014/main" id="{820079ED-4FA2-EF52-C4A8-5AC08810214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121525" y="4364039"/>
                      <a:ext cx="1169988" cy="942975"/>
                    </a:xfrm>
                    <a:custGeom>
                      <a:avLst/>
                      <a:gdLst>
                        <a:gd name="T0" fmla="*/ 24 w 996"/>
                        <a:gd name="T1" fmla="*/ 682 h 802"/>
                        <a:gd name="T2" fmla="*/ 94 w 996"/>
                        <a:gd name="T3" fmla="*/ 670 h 802"/>
                        <a:gd name="T4" fmla="*/ 157 w 996"/>
                        <a:gd name="T5" fmla="*/ 649 h 802"/>
                        <a:gd name="T6" fmla="*/ 218 w 996"/>
                        <a:gd name="T7" fmla="*/ 645 h 802"/>
                        <a:gd name="T8" fmla="*/ 280 w 996"/>
                        <a:gd name="T9" fmla="*/ 609 h 802"/>
                        <a:gd name="T10" fmla="*/ 373 w 996"/>
                        <a:gd name="T11" fmla="*/ 589 h 802"/>
                        <a:gd name="T12" fmla="*/ 446 w 996"/>
                        <a:gd name="T13" fmla="*/ 598 h 802"/>
                        <a:gd name="T14" fmla="*/ 469 w 996"/>
                        <a:gd name="T15" fmla="*/ 630 h 802"/>
                        <a:gd name="T16" fmla="*/ 484 w 996"/>
                        <a:gd name="T17" fmla="*/ 683 h 802"/>
                        <a:gd name="T18" fmla="*/ 539 w 996"/>
                        <a:gd name="T19" fmla="*/ 641 h 802"/>
                        <a:gd name="T20" fmla="*/ 534 w 996"/>
                        <a:gd name="T21" fmla="*/ 656 h 802"/>
                        <a:gd name="T22" fmla="*/ 520 w 996"/>
                        <a:gd name="T23" fmla="*/ 687 h 802"/>
                        <a:gd name="T24" fmla="*/ 539 w 996"/>
                        <a:gd name="T25" fmla="*/ 693 h 802"/>
                        <a:gd name="T26" fmla="*/ 558 w 996"/>
                        <a:gd name="T27" fmla="*/ 723 h 802"/>
                        <a:gd name="T28" fmla="*/ 608 w 996"/>
                        <a:gd name="T29" fmla="*/ 790 h 802"/>
                        <a:gd name="T30" fmla="*/ 657 w 996"/>
                        <a:gd name="T31" fmla="*/ 771 h 802"/>
                        <a:gd name="T32" fmla="*/ 677 w 996"/>
                        <a:gd name="T33" fmla="*/ 799 h 802"/>
                        <a:gd name="T34" fmla="*/ 775 w 996"/>
                        <a:gd name="T35" fmla="*/ 756 h 802"/>
                        <a:gd name="T36" fmla="*/ 838 w 996"/>
                        <a:gd name="T37" fmla="*/ 681 h 802"/>
                        <a:gd name="T38" fmla="*/ 922 w 996"/>
                        <a:gd name="T39" fmla="*/ 597 h 802"/>
                        <a:gd name="T40" fmla="*/ 982 w 996"/>
                        <a:gd name="T41" fmla="*/ 472 h 802"/>
                        <a:gd name="T42" fmla="*/ 991 w 996"/>
                        <a:gd name="T43" fmla="*/ 419 h 802"/>
                        <a:gd name="T44" fmla="*/ 963 w 996"/>
                        <a:gd name="T45" fmla="*/ 370 h 802"/>
                        <a:gd name="T46" fmla="*/ 953 w 996"/>
                        <a:gd name="T47" fmla="*/ 331 h 802"/>
                        <a:gd name="T48" fmla="*/ 933 w 996"/>
                        <a:gd name="T49" fmla="*/ 309 h 802"/>
                        <a:gd name="T50" fmla="*/ 928 w 996"/>
                        <a:gd name="T51" fmla="*/ 278 h 802"/>
                        <a:gd name="T52" fmla="*/ 898 w 996"/>
                        <a:gd name="T53" fmla="*/ 248 h 802"/>
                        <a:gd name="T54" fmla="*/ 871 w 996"/>
                        <a:gd name="T55" fmla="*/ 208 h 802"/>
                        <a:gd name="T56" fmla="*/ 866 w 996"/>
                        <a:gd name="T57" fmla="*/ 157 h 802"/>
                        <a:gd name="T58" fmla="*/ 859 w 996"/>
                        <a:gd name="T59" fmla="*/ 111 h 802"/>
                        <a:gd name="T60" fmla="*/ 832 w 996"/>
                        <a:gd name="T61" fmla="*/ 73 h 802"/>
                        <a:gd name="T62" fmla="*/ 819 w 996"/>
                        <a:gd name="T63" fmla="*/ 17 h 802"/>
                        <a:gd name="T64" fmla="*/ 797 w 996"/>
                        <a:gd name="T65" fmla="*/ 31 h 802"/>
                        <a:gd name="T66" fmla="*/ 779 w 996"/>
                        <a:gd name="T67" fmla="*/ 86 h 802"/>
                        <a:gd name="T68" fmla="*/ 759 w 996"/>
                        <a:gd name="T69" fmla="*/ 171 h 802"/>
                        <a:gd name="T70" fmla="*/ 698 w 996"/>
                        <a:gd name="T71" fmla="*/ 174 h 802"/>
                        <a:gd name="T72" fmla="*/ 629 w 996"/>
                        <a:gd name="T73" fmla="*/ 125 h 802"/>
                        <a:gd name="T74" fmla="*/ 649 w 996"/>
                        <a:gd name="T75" fmla="*/ 73 h 802"/>
                        <a:gd name="T76" fmla="*/ 661 w 996"/>
                        <a:gd name="T77" fmla="*/ 40 h 802"/>
                        <a:gd name="T78" fmla="*/ 634 w 996"/>
                        <a:gd name="T79" fmla="*/ 41 h 802"/>
                        <a:gd name="T80" fmla="*/ 599 w 996"/>
                        <a:gd name="T81" fmla="*/ 36 h 802"/>
                        <a:gd name="T82" fmla="*/ 565 w 996"/>
                        <a:gd name="T83" fmla="*/ 19 h 802"/>
                        <a:gd name="T84" fmla="*/ 557 w 996"/>
                        <a:gd name="T85" fmla="*/ 44 h 802"/>
                        <a:gd name="T86" fmla="*/ 500 w 996"/>
                        <a:gd name="T87" fmla="*/ 66 h 802"/>
                        <a:gd name="T88" fmla="*/ 476 w 996"/>
                        <a:gd name="T89" fmla="*/ 108 h 802"/>
                        <a:gd name="T90" fmla="*/ 458 w 996"/>
                        <a:gd name="T91" fmla="*/ 117 h 802"/>
                        <a:gd name="T92" fmla="*/ 414 w 996"/>
                        <a:gd name="T93" fmla="*/ 89 h 802"/>
                        <a:gd name="T94" fmla="*/ 383 w 996"/>
                        <a:gd name="T95" fmla="*/ 110 h 802"/>
                        <a:gd name="T96" fmla="*/ 353 w 996"/>
                        <a:gd name="T97" fmla="*/ 134 h 802"/>
                        <a:gd name="T98" fmla="*/ 322 w 996"/>
                        <a:gd name="T99" fmla="*/ 157 h 802"/>
                        <a:gd name="T100" fmla="*/ 310 w 996"/>
                        <a:gd name="T101" fmla="*/ 173 h 802"/>
                        <a:gd name="T102" fmla="*/ 286 w 996"/>
                        <a:gd name="T103" fmla="*/ 211 h 802"/>
                        <a:gd name="T104" fmla="*/ 211 w 996"/>
                        <a:gd name="T105" fmla="*/ 262 h 802"/>
                        <a:gd name="T106" fmla="*/ 132 w 996"/>
                        <a:gd name="T107" fmla="*/ 282 h 802"/>
                        <a:gd name="T108" fmla="*/ 66 w 996"/>
                        <a:gd name="T109" fmla="*/ 330 h 802"/>
                        <a:gd name="T110" fmla="*/ 41 w 996"/>
                        <a:gd name="T111" fmla="*/ 369 h 802"/>
                        <a:gd name="T112" fmla="*/ 37 w 996"/>
                        <a:gd name="T113" fmla="*/ 433 h 802"/>
                        <a:gd name="T114" fmla="*/ 21 w 996"/>
                        <a:gd name="T115" fmla="*/ 440 h 802"/>
                        <a:gd name="T116" fmla="*/ 37 w 996"/>
                        <a:gd name="T117" fmla="*/ 548 h 802"/>
                        <a:gd name="T118" fmla="*/ 24 w 996"/>
                        <a:gd name="T119" fmla="*/ 639 h 80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</a:cxnLst>
                      <a:rect l="0" t="0" r="r" b="b"/>
                      <a:pathLst>
                        <a:path w="996" h="802">
                          <a:moveTo>
                            <a:pt x="1" y="653"/>
                          </a:moveTo>
                          <a:cubicBezTo>
                            <a:pt x="1" y="653"/>
                            <a:pt x="0" y="665"/>
                            <a:pt x="1" y="665"/>
                          </a:cubicBezTo>
                          <a:cubicBezTo>
                            <a:pt x="2" y="666"/>
                            <a:pt x="7" y="664"/>
                            <a:pt x="10" y="667"/>
                          </a:cubicBezTo>
                          <a:cubicBezTo>
                            <a:pt x="13" y="670"/>
                            <a:pt x="12" y="669"/>
                            <a:pt x="16" y="674"/>
                          </a:cubicBezTo>
                          <a:cubicBezTo>
                            <a:pt x="19" y="679"/>
                            <a:pt x="18" y="680"/>
                            <a:pt x="24" y="682"/>
                          </a:cubicBezTo>
                          <a:cubicBezTo>
                            <a:pt x="29" y="685"/>
                            <a:pt x="35" y="685"/>
                            <a:pt x="38" y="685"/>
                          </a:cubicBezTo>
                          <a:cubicBezTo>
                            <a:pt x="40" y="685"/>
                            <a:pt x="46" y="686"/>
                            <a:pt x="55" y="686"/>
                          </a:cubicBezTo>
                          <a:cubicBezTo>
                            <a:pt x="64" y="686"/>
                            <a:pt x="67" y="685"/>
                            <a:pt x="71" y="682"/>
                          </a:cubicBezTo>
                          <a:cubicBezTo>
                            <a:pt x="75" y="680"/>
                            <a:pt x="81" y="675"/>
                            <a:pt x="86" y="672"/>
                          </a:cubicBezTo>
                          <a:cubicBezTo>
                            <a:pt x="90" y="670"/>
                            <a:pt x="90" y="667"/>
                            <a:pt x="94" y="670"/>
                          </a:cubicBezTo>
                          <a:cubicBezTo>
                            <a:pt x="97" y="672"/>
                            <a:pt x="98" y="671"/>
                            <a:pt x="102" y="669"/>
                          </a:cubicBezTo>
                          <a:cubicBezTo>
                            <a:pt x="107" y="666"/>
                            <a:pt x="104" y="663"/>
                            <a:pt x="110" y="660"/>
                          </a:cubicBezTo>
                          <a:cubicBezTo>
                            <a:pt x="117" y="657"/>
                            <a:pt x="112" y="653"/>
                            <a:pt x="124" y="653"/>
                          </a:cubicBezTo>
                          <a:cubicBezTo>
                            <a:pt x="135" y="654"/>
                            <a:pt x="141" y="653"/>
                            <a:pt x="145" y="651"/>
                          </a:cubicBezTo>
                          <a:cubicBezTo>
                            <a:pt x="149" y="650"/>
                            <a:pt x="155" y="647"/>
                            <a:pt x="157" y="649"/>
                          </a:cubicBezTo>
                          <a:cubicBezTo>
                            <a:pt x="159" y="651"/>
                            <a:pt x="175" y="650"/>
                            <a:pt x="175" y="650"/>
                          </a:cubicBezTo>
                          <a:cubicBezTo>
                            <a:pt x="175" y="650"/>
                            <a:pt x="170" y="655"/>
                            <a:pt x="176" y="655"/>
                          </a:cubicBezTo>
                          <a:cubicBezTo>
                            <a:pt x="182" y="654"/>
                            <a:pt x="183" y="650"/>
                            <a:pt x="189" y="652"/>
                          </a:cubicBezTo>
                          <a:cubicBezTo>
                            <a:pt x="194" y="654"/>
                            <a:pt x="198" y="656"/>
                            <a:pt x="203" y="655"/>
                          </a:cubicBezTo>
                          <a:cubicBezTo>
                            <a:pt x="207" y="653"/>
                            <a:pt x="215" y="648"/>
                            <a:pt x="218" y="645"/>
                          </a:cubicBezTo>
                          <a:cubicBezTo>
                            <a:pt x="220" y="642"/>
                            <a:pt x="224" y="637"/>
                            <a:pt x="226" y="635"/>
                          </a:cubicBezTo>
                          <a:cubicBezTo>
                            <a:pt x="228" y="633"/>
                            <a:pt x="230" y="629"/>
                            <a:pt x="235" y="628"/>
                          </a:cubicBezTo>
                          <a:cubicBezTo>
                            <a:pt x="240" y="628"/>
                            <a:pt x="244" y="627"/>
                            <a:pt x="251" y="624"/>
                          </a:cubicBezTo>
                          <a:cubicBezTo>
                            <a:pt x="258" y="620"/>
                            <a:pt x="262" y="616"/>
                            <a:pt x="267" y="614"/>
                          </a:cubicBezTo>
                          <a:cubicBezTo>
                            <a:pt x="271" y="612"/>
                            <a:pt x="273" y="611"/>
                            <a:pt x="280" y="609"/>
                          </a:cubicBezTo>
                          <a:cubicBezTo>
                            <a:pt x="287" y="608"/>
                            <a:pt x="290" y="605"/>
                            <a:pt x="292" y="606"/>
                          </a:cubicBezTo>
                          <a:cubicBezTo>
                            <a:pt x="295" y="608"/>
                            <a:pt x="299" y="610"/>
                            <a:pt x="303" y="610"/>
                          </a:cubicBezTo>
                          <a:cubicBezTo>
                            <a:pt x="307" y="609"/>
                            <a:pt x="307" y="612"/>
                            <a:pt x="322" y="606"/>
                          </a:cubicBezTo>
                          <a:cubicBezTo>
                            <a:pt x="337" y="601"/>
                            <a:pt x="339" y="598"/>
                            <a:pt x="349" y="595"/>
                          </a:cubicBezTo>
                          <a:cubicBezTo>
                            <a:pt x="358" y="592"/>
                            <a:pt x="365" y="589"/>
                            <a:pt x="373" y="589"/>
                          </a:cubicBezTo>
                          <a:cubicBezTo>
                            <a:pt x="381" y="589"/>
                            <a:pt x="388" y="586"/>
                            <a:pt x="391" y="586"/>
                          </a:cubicBezTo>
                          <a:cubicBezTo>
                            <a:pt x="393" y="586"/>
                            <a:pt x="399" y="588"/>
                            <a:pt x="403" y="589"/>
                          </a:cubicBezTo>
                          <a:cubicBezTo>
                            <a:pt x="408" y="589"/>
                            <a:pt x="413" y="582"/>
                            <a:pt x="417" y="586"/>
                          </a:cubicBezTo>
                          <a:cubicBezTo>
                            <a:pt x="421" y="590"/>
                            <a:pt x="427" y="599"/>
                            <a:pt x="434" y="601"/>
                          </a:cubicBezTo>
                          <a:cubicBezTo>
                            <a:pt x="442" y="602"/>
                            <a:pt x="444" y="596"/>
                            <a:pt x="446" y="598"/>
                          </a:cubicBezTo>
                          <a:cubicBezTo>
                            <a:pt x="448" y="599"/>
                            <a:pt x="461" y="605"/>
                            <a:pt x="463" y="605"/>
                          </a:cubicBezTo>
                          <a:cubicBezTo>
                            <a:pt x="465" y="605"/>
                            <a:pt x="469" y="606"/>
                            <a:pt x="467" y="609"/>
                          </a:cubicBezTo>
                          <a:cubicBezTo>
                            <a:pt x="465" y="613"/>
                            <a:pt x="473" y="616"/>
                            <a:pt x="474" y="616"/>
                          </a:cubicBezTo>
                          <a:cubicBezTo>
                            <a:pt x="474" y="616"/>
                            <a:pt x="477" y="618"/>
                            <a:pt x="471" y="620"/>
                          </a:cubicBezTo>
                          <a:cubicBezTo>
                            <a:pt x="466" y="622"/>
                            <a:pt x="467" y="627"/>
                            <a:pt x="469" y="630"/>
                          </a:cubicBezTo>
                          <a:cubicBezTo>
                            <a:pt x="471" y="633"/>
                            <a:pt x="478" y="632"/>
                            <a:pt x="478" y="636"/>
                          </a:cubicBezTo>
                          <a:cubicBezTo>
                            <a:pt x="478" y="640"/>
                            <a:pt x="473" y="644"/>
                            <a:pt x="478" y="650"/>
                          </a:cubicBezTo>
                          <a:cubicBezTo>
                            <a:pt x="483" y="655"/>
                            <a:pt x="485" y="661"/>
                            <a:pt x="481" y="665"/>
                          </a:cubicBezTo>
                          <a:cubicBezTo>
                            <a:pt x="477" y="668"/>
                            <a:pt x="470" y="666"/>
                            <a:pt x="472" y="670"/>
                          </a:cubicBezTo>
                          <a:cubicBezTo>
                            <a:pt x="474" y="675"/>
                            <a:pt x="482" y="682"/>
                            <a:pt x="484" y="683"/>
                          </a:cubicBezTo>
                          <a:cubicBezTo>
                            <a:pt x="487" y="684"/>
                            <a:pt x="490" y="682"/>
                            <a:pt x="491" y="680"/>
                          </a:cubicBezTo>
                          <a:cubicBezTo>
                            <a:pt x="491" y="678"/>
                            <a:pt x="487" y="677"/>
                            <a:pt x="493" y="672"/>
                          </a:cubicBezTo>
                          <a:cubicBezTo>
                            <a:pt x="499" y="667"/>
                            <a:pt x="499" y="665"/>
                            <a:pt x="508" y="660"/>
                          </a:cubicBezTo>
                          <a:cubicBezTo>
                            <a:pt x="517" y="654"/>
                            <a:pt x="521" y="648"/>
                            <a:pt x="525" y="648"/>
                          </a:cubicBezTo>
                          <a:cubicBezTo>
                            <a:pt x="529" y="648"/>
                            <a:pt x="533" y="649"/>
                            <a:pt x="539" y="641"/>
                          </a:cubicBezTo>
                          <a:cubicBezTo>
                            <a:pt x="544" y="634"/>
                            <a:pt x="553" y="628"/>
                            <a:pt x="554" y="626"/>
                          </a:cubicBezTo>
                          <a:cubicBezTo>
                            <a:pt x="556" y="624"/>
                            <a:pt x="560" y="615"/>
                            <a:pt x="559" y="621"/>
                          </a:cubicBezTo>
                          <a:cubicBezTo>
                            <a:pt x="558" y="627"/>
                            <a:pt x="556" y="632"/>
                            <a:pt x="553" y="636"/>
                          </a:cubicBezTo>
                          <a:cubicBezTo>
                            <a:pt x="549" y="639"/>
                            <a:pt x="549" y="643"/>
                            <a:pt x="545" y="647"/>
                          </a:cubicBezTo>
                          <a:cubicBezTo>
                            <a:pt x="542" y="651"/>
                            <a:pt x="538" y="649"/>
                            <a:pt x="534" y="656"/>
                          </a:cubicBezTo>
                          <a:cubicBezTo>
                            <a:pt x="530" y="663"/>
                            <a:pt x="531" y="668"/>
                            <a:pt x="528" y="673"/>
                          </a:cubicBezTo>
                          <a:cubicBezTo>
                            <a:pt x="526" y="677"/>
                            <a:pt x="527" y="680"/>
                            <a:pt x="522" y="682"/>
                          </a:cubicBezTo>
                          <a:cubicBezTo>
                            <a:pt x="517" y="683"/>
                            <a:pt x="508" y="684"/>
                            <a:pt x="507" y="686"/>
                          </a:cubicBezTo>
                          <a:cubicBezTo>
                            <a:pt x="507" y="689"/>
                            <a:pt x="504" y="692"/>
                            <a:pt x="506" y="692"/>
                          </a:cubicBezTo>
                          <a:cubicBezTo>
                            <a:pt x="509" y="692"/>
                            <a:pt x="517" y="688"/>
                            <a:pt x="520" y="687"/>
                          </a:cubicBezTo>
                          <a:cubicBezTo>
                            <a:pt x="523" y="687"/>
                            <a:pt x="530" y="687"/>
                            <a:pt x="534" y="680"/>
                          </a:cubicBezTo>
                          <a:cubicBezTo>
                            <a:pt x="538" y="674"/>
                            <a:pt x="545" y="663"/>
                            <a:pt x="545" y="662"/>
                          </a:cubicBezTo>
                          <a:cubicBezTo>
                            <a:pt x="546" y="661"/>
                            <a:pt x="548" y="660"/>
                            <a:pt x="548" y="663"/>
                          </a:cubicBezTo>
                          <a:cubicBezTo>
                            <a:pt x="548" y="666"/>
                            <a:pt x="548" y="682"/>
                            <a:pt x="548" y="682"/>
                          </a:cubicBezTo>
                          <a:cubicBezTo>
                            <a:pt x="548" y="682"/>
                            <a:pt x="542" y="689"/>
                            <a:pt x="539" y="693"/>
                          </a:cubicBezTo>
                          <a:cubicBezTo>
                            <a:pt x="536" y="698"/>
                            <a:pt x="522" y="702"/>
                            <a:pt x="529" y="703"/>
                          </a:cubicBezTo>
                          <a:cubicBezTo>
                            <a:pt x="536" y="703"/>
                            <a:pt x="548" y="700"/>
                            <a:pt x="551" y="698"/>
                          </a:cubicBezTo>
                          <a:cubicBezTo>
                            <a:pt x="554" y="696"/>
                            <a:pt x="563" y="688"/>
                            <a:pt x="562" y="694"/>
                          </a:cubicBezTo>
                          <a:cubicBezTo>
                            <a:pt x="560" y="699"/>
                            <a:pt x="551" y="698"/>
                            <a:pt x="554" y="705"/>
                          </a:cubicBezTo>
                          <a:cubicBezTo>
                            <a:pt x="558" y="712"/>
                            <a:pt x="558" y="718"/>
                            <a:pt x="558" y="723"/>
                          </a:cubicBezTo>
                          <a:cubicBezTo>
                            <a:pt x="557" y="727"/>
                            <a:pt x="558" y="732"/>
                            <a:pt x="554" y="737"/>
                          </a:cubicBezTo>
                          <a:cubicBezTo>
                            <a:pt x="550" y="742"/>
                            <a:pt x="547" y="751"/>
                            <a:pt x="551" y="757"/>
                          </a:cubicBezTo>
                          <a:cubicBezTo>
                            <a:pt x="555" y="764"/>
                            <a:pt x="567" y="774"/>
                            <a:pt x="569" y="776"/>
                          </a:cubicBezTo>
                          <a:cubicBezTo>
                            <a:pt x="571" y="778"/>
                            <a:pt x="582" y="776"/>
                            <a:pt x="590" y="777"/>
                          </a:cubicBezTo>
                          <a:cubicBezTo>
                            <a:pt x="598" y="778"/>
                            <a:pt x="606" y="790"/>
                            <a:pt x="608" y="790"/>
                          </a:cubicBezTo>
                          <a:cubicBezTo>
                            <a:pt x="610" y="790"/>
                            <a:pt x="621" y="789"/>
                            <a:pt x="625" y="785"/>
                          </a:cubicBezTo>
                          <a:cubicBezTo>
                            <a:pt x="629" y="781"/>
                            <a:pt x="639" y="779"/>
                            <a:pt x="644" y="777"/>
                          </a:cubicBezTo>
                          <a:cubicBezTo>
                            <a:pt x="648" y="775"/>
                            <a:pt x="648" y="778"/>
                            <a:pt x="648" y="773"/>
                          </a:cubicBezTo>
                          <a:cubicBezTo>
                            <a:pt x="648" y="767"/>
                            <a:pt x="645" y="768"/>
                            <a:pt x="652" y="766"/>
                          </a:cubicBezTo>
                          <a:cubicBezTo>
                            <a:pt x="659" y="764"/>
                            <a:pt x="662" y="766"/>
                            <a:pt x="657" y="771"/>
                          </a:cubicBezTo>
                          <a:cubicBezTo>
                            <a:pt x="652" y="777"/>
                            <a:pt x="648" y="784"/>
                            <a:pt x="653" y="782"/>
                          </a:cubicBezTo>
                          <a:cubicBezTo>
                            <a:pt x="658" y="779"/>
                            <a:pt x="667" y="770"/>
                            <a:pt x="666" y="774"/>
                          </a:cubicBezTo>
                          <a:cubicBezTo>
                            <a:pt x="665" y="779"/>
                            <a:pt x="661" y="784"/>
                            <a:pt x="665" y="786"/>
                          </a:cubicBezTo>
                          <a:cubicBezTo>
                            <a:pt x="668" y="788"/>
                            <a:pt x="669" y="794"/>
                            <a:pt x="671" y="794"/>
                          </a:cubicBezTo>
                          <a:cubicBezTo>
                            <a:pt x="674" y="794"/>
                            <a:pt x="675" y="802"/>
                            <a:pt x="677" y="799"/>
                          </a:cubicBezTo>
                          <a:cubicBezTo>
                            <a:pt x="680" y="795"/>
                            <a:pt x="669" y="792"/>
                            <a:pt x="681" y="788"/>
                          </a:cubicBezTo>
                          <a:cubicBezTo>
                            <a:pt x="694" y="785"/>
                            <a:pt x="699" y="782"/>
                            <a:pt x="706" y="778"/>
                          </a:cubicBezTo>
                          <a:cubicBezTo>
                            <a:pt x="713" y="774"/>
                            <a:pt x="722" y="765"/>
                            <a:pt x="731" y="765"/>
                          </a:cubicBezTo>
                          <a:cubicBezTo>
                            <a:pt x="740" y="765"/>
                            <a:pt x="751" y="765"/>
                            <a:pt x="759" y="762"/>
                          </a:cubicBezTo>
                          <a:cubicBezTo>
                            <a:pt x="768" y="760"/>
                            <a:pt x="767" y="760"/>
                            <a:pt x="775" y="756"/>
                          </a:cubicBezTo>
                          <a:cubicBezTo>
                            <a:pt x="784" y="751"/>
                            <a:pt x="786" y="752"/>
                            <a:pt x="788" y="744"/>
                          </a:cubicBezTo>
                          <a:cubicBezTo>
                            <a:pt x="790" y="736"/>
                            <a:pt x="792" y="735"/>
                            <a:pt x="800" y="725"/>
                          </a:cubicBezTo>
                          <a:cubicBezTo>
                            <a:pt x="808" y="714"/>
                            <a:pt x="807" y="713"/>
                            <a:pt x="815" y="706"/>
                          </a:cubicBezTo>
                          <a:cubicBezTo>
                            <a:pt x="823" y="698"/>
                            <a:pt x="821" y="694"/>
                            <a:pt x="828" y="691"/>
                          </a:cubicBezTo>
                          <a:cubicBezTo>
                            <a:pt x="835" y="687"/>
                            <a:pt x="828" y="692"/>
                            <a:pt x="838" y="681"/>
                          </a:cubicBezTo>
                          <a:cubicBezTo>
                            <a:pt x="848" y="671"/>
                            <a:pt x="843" y="670"/>
                            <a:pt x="852" y="663"/>
                          </a:cubicBezTo>
                          <a:cubicBezTo>
                            <a:pt x="862" y="656"/>
                            <a:pt x="861" y="649"/>
                            <a:pt x="870" y="642"/>
                          </a:cubicBezTo>
                          <a:cubicBezTo>
                            <a:pt x="880" y="635"/>
                            <a:pt x="887" y="626"/>
                            <a:pt x="894" y="623"/>
                          </a:cubicBezTo>
                          <a:cubicBezTo>
                            <a:pt x="901" y="620"/>
                            <a:pt x="902" y="619"/>
                            <a:pt x="909" y="615"/>
                          </a:cubicBezTo>
                          <a:cubicBezTo>
                            <a:pt x="917" y="610"/>
                            <a:pt x="919" y="599"/>
                            <a:pt x="922" y="597"/>
                          </a:cubicBezTo>
                          <a:cubicBezTo>
                            <a:pt x="924" y="595"/>
                            <a:pt x="935" y="581"/>
                            <a:pt x="942" y="573"/>
                          </a:cubicBezTo>
                          <a:cubicBezTo>
                            <a:pt x="948" y="566"/>
                            <a:pt x="950" y="554"/>
                            <a:pt x="953" y="547"/>
                          </a:cubicBezTo>
                          <a:cubicBezTo>
                            <a:pt x="957" y="540"/>
                            <a:pt x="962" y="534"/>
                            <a:pt x="965" y="527"/>
                          </a:cubicBezTo>
                          <a:cubicBezTo>
                            <a:pt x="969" y="521"/>
                            <a:pt x="980" y="509"/>
                            <a:pt x="980" y="503"/>
                          </a:cubicBezTo>
                          <a:cubicBezTo>
                            <a:pt x="980" y="496"/>
                            <a:pt x="984" y="473"/>
                            <a:pt x="982" y="472"/>
                          </a:cubicBezTo>
                          <a:cubicBezTo>
                            <a:pt x="981" y="470"/>
                            <a:pt x="980" y="464"/>
                            <a:pt x="982" y="463"/>
                          </a:cubicBezTo>
                          <a:cubicBezTo>
                            <a:pt x="984" y="461"/>
                            <a:pt x="984" y="457"/>
                            <a:pt x="986" y="450"/>
                          </a:cubicBezTo>
                          <a:cubicBezTo>
                            <a:pt x="987" y="443"/>
                            <a:pt x="984" y="443"/>
                            <a:pt x="987" y="439"/>
                          </a:cubicBezTo>
                          <a:cubicBezTo>
                            <a:pt x="991" y="436"/>
                            <a:pt x="996" y="431"/>
                            <a:pt x="993" y="428"/>
                          </a:cubicBezTo>
                          <a:cubicBezTo>
                            <a:pt x="990" y="425"/>
                            <a:pt x="989" y="425"/>
                            <a:pt x="991" y="419"/>
                          </a:cubicBezTo>
                          <a:cubicBezTo>
                            <a:pt x="993" y="414"/>
                            <a:pt x="996" y="412"/>
                            <a:pt x="991" y="409"/>
                          </a:cubicBezTo>
                          <a:cubicBezTo>
                            <a:pt x="987" y="407"/>
                            <a:pt x="985" y="411"/>
                            <a:pt x="985" y="403"/>
                          </a:cubicBezTo>
                          <a:cubicBezTo>
                            <a:pt x="985" y="396"/>
                            <a:pt x="978" y="392"/>
                            <a:pt x="977" y="386"/>
                          </a:cubicBezTo>
                          <a:cubicBezTo>
                            <a:pt x="975" y="380"/>
                            <a:pt x="979" y="375"/>
                            <a:pt x="972" y="375"/>
                          </a:cubicBezTo>
                          <a:cubicBezTo>
                            <a:pt x="966" y="375"/>
                            <a:pt x="962" y="375"/>
                            <a:pt x="963" y="370"/>
                          </a:cubicBezTo>
                          <a:cubicBezTo>
                            <a:pt x="963" y="365"/>
                            <a:pt x="965" y="358"/>
                            <a:pt x="961" y="360"/>
                          </a:cubicBezTo>
                          <a:cubicBezTo>
                            <a:pt x="957" y="361"/>
                            <a:pt x="954" y="362"/>
                            <a:pt x="955" y="358"/>
                          </a:cubicBezTo>
                          <a:cubicBezTo>
                            <a:pt x="956" y="354"/>
                            <a:pt x="956" y="350"/>
                            <a:pt x="958" y="345"/>
                          </a:cubicBezTo>
                          <a:cubicBezTo>
                            <a:pt x="960" y="341"/>
                            <a:pt x="963" y="330"/>
                            <a:pt x="960" y="329"/>
                          </a:cubicBezTo>
                          <a:cubicBezTo>
                            <a:pt x="956" y="328"/>
                            <a:pt x="954" y="329"/>
                            <a:pt x="953" y="331"/>
                          </a:cubicBezTo>
                          <a:cubicBezTo>
                            <a:pt x="952" y="333"/>
                            <a:pt x="952" y="337"/>
                            <a:pt x="950" y="332"/>
                          </a:cubicBezTo>
                          <a:cubicBezTo>
                            <a:pt x="947" y="327"/>
                            <a:pt x="943" y="319"/>
                            <a:pt x="942" y="324"/>
                          </a:cubicBezTo>
                          <a:cubicBezTo>
                            <a:pt x="941" y="329"/>
                            <a:pt x="944" y="339"/>
                            <a:pt x="938" y="334"/>
                          </a:cubicBezTo>
                          <a:cubicBezTo>
                            <a:pt x="933" y="329"/>
                            <a:pt x="932" y="330"/>
                            <a:pt x="932" y="322"/>
                          </a:cubicBezTo>
                          <a:cubicBezTo>
                            <a:pt x="933" y="315"/>
                            <a:pt x="932" y="310"/>
                            <a:pt x="933" y="309"/>
                          </a:cubicBezTo>
                          <a:cubicBezTo>
                            <a:pt x="935" y="307"/>
                            <a:pt x="938" y="308"/>
                            <a:pt x="935" y="306"/>
                          </a:cubicBezTo>
                          <a:cubicBezTo>
                            <a:pt x="932" y="304"/>
                            <a:pt x="930" y="306"/>
                            <a:pt x="930" y="299"/>
                          </a:cubicBezTo>
                          <a:cubicBezTo>
                            <a:pt x="930" y="291"/>
                            <a:pt x="934" y="291"/>
                            <a:pt x="928" y="288"/>
                          </a:cubicBezTo>
                          <a:cubicBezTo>
                            <a:pt x="922" y="286"/>
                            <a:pt x="919" y="286"/>
                            <a:pt x="920" y="282"/>
                          </a:cubicBezTo>
                          <a:cubicBezTo>
                            <a:pt x="922" y="277"/>
                            <a:pt x="931" y="282"/>
                            <a:pt x="928" y="278"/>
                          </a:cubicBezTo>
                          <a:cubicBezTo>
                            <a:pt x="926" y="274"/>
                            <a:pt x="929" y="274"/>
                            <a:pt x="925" y="270"/>
                          </a:cubicBezTo>
                          <a:cubicBezTo>
                            <a:pt x="920" y="266"/>
                            <a:pt x="921" y="263"/>
                            <a:pt x="918" y="265"/>
                          </a:cubicBezTo>
                          <a:cubicBezTo>
                            <a:pt x="915" y="267"/>
                            <a:pt x="914" y="265"/>
                            <a:pt x="910" y="261"/>
                          </a:cubicBezTo>
                          <a:cubicBezTo>
                            <a:pt x="907" y="257"/>
                            <a:pt x="907" y="259"/>
                            <a:pt x="903" y="256"/>
                          </a:cubicBezTo>
                          <a:cubicBezTo>
                            <a:pt x="898" y="253"/>
                            <a:pt x="899" y="250"/>
                            <a:pt x="898" y="248"/>
                          </a:cubicBezTo>
                          <a:cubicBezTo>
                            <a:pt x="897" y="246"/>
                            <a:pt x="903" y="245"/>
                            <a:pt x="894" y="244"/>
                          </a:cubicBezTo>
                          <a:cubicBezTo>
                            <a:pt x="885" y="244"/>
                            <a:pt x="887" y="245"/>
                            <a:pt x="881" y="240"/>
                          </a:cubicBezTo>
                          <a:cubicBezTo>
                            <a:pt x="875" y="236"/>
                            <a:pt x="872" y="238"/>
                            <a:pt x="874" y="230"/>
                          </a:cubicBezTo>
                          <a:cubicBezTo>
                            <a:pt x="876" y="223"/>
                            <a:pt x="877" y="222"/>
                            <a:pt x="873" y="217"/>
                          </a:cubicBezTo>
                          <a:cubicBezTo>
                            <a:pt x="869" y="211"/>
                            <a:pt x="867" y="215"/>
                            <a:pt x="871" y="208"/>
                          </a:cubicBezTo>
                          <a:cubicBezTo>
                            <a:pt x="875" y="201"/>
                            <a:pt x="875" y="198"/>
                            <a:pt x="875" y="193"/>
                          </a:cubicBezTo>
                          <a:cubicBezTo>
                            <a:pt x="876" y="189"/>
                            <a:pt x="870" y="187"/>
                            <a:pt x="873" y="182"/>
                          </a:cubicBezTo>
                          <a:cubicBezTo>
                            <a:pt x="876" y="178"/>
                            <a:pt x="880" y="176"/>
                            <a:pt x="875" y="175"/>
                          </a:cubicBezTo>
                          <a:cubicBezTo>
                            <a:pt x="870" y="174"/>
                            <a:pt x="868" y="177"/>
                            <a:pt x="867" y="170"/>
                          </a:cubicBezTo>
                          <a:cubicBezTo>
                            <a:pt x="866" y="163"/>
                            <a:pt x="863" y="163"/>
                            <a:pt x="866" y="157"/>
                          </a:cubicBezTo>
                          <a:cubicBezTo>
                            <a:pt x="868" y="151"/>
                            <a:pt x="869" y="155"/>
                            <a:pt x="868" y="147"/>
                          </a:cubicBezTo>
                          <a:cubicBezTo>
                            <a:pt x="866" y="139"/>
                            <a:pt x="862" y="141"/>
                            <a:pt x="866" y="134"/>
                          </a:cubicBezTo>
                          <a:cubicBezTo>
                            <a:pt x="871" y="127"/>
                            <a:pt x="865" y="130"/>
                            <a:pt x="867" y="125"/>
                          </a:cubicBezTo>
                          <a:cubicBezTo>
                            <a:pt x="869" y="120"/>
                            <a:pt x="874" y="123"/>
                            <a:pt x="867" y="118"/>
                          </a:cubicBezTo>
                          <a:cubicBezTo>
                            <a:pt x="861" y="114"/>
                            <a:pt x="862" y="115"/>
                            <a:pt x="859" y="111"/>
                          </a:cubicBezTo>
                          <a:cubicBezTo>
                            <a:pt x="855" y="106"/>
                            <a:pt x="855" y="107"/>
                            <a:pt x="853" y="104"/>
                          </a:cubicBezTo>
                          <a:cubicBezTo>
                            <a:pt x="851" y="100"/>
                            <a:pt x="843" y="102"/>
                            <a:pt x="841" y="105"/>
                          </a:cubicBezTo>
                          <a:cubicBezTo>
                            <a:pt x="839" y="108"/>
                            <a:pt x="836" y="111"/>
                            <a:pt x="833" y="106"/>
                          </a:cubicBezTo>
                          <a:cubicBezTo>
                            <a:pt x="831" y="100"/>
                            <a:pt x="829" y="99"/>
                            <a:pt x="831" y="92"/>
                          </a:cubicBezTo>
                          <a:cubicBezTo>
                            <a:pt x="832" y="85"/>
                            <a:pt x="832" y="81"/>
                            <a:pt x="832" y="73"/>
                          </a:cubicBezTo>
                          <a:cubicBezTo>
                            <a:pt x="832" y="66"/>
                            <a:pt x="828" y="66"/>
                            <a:pt x="829" y="59"/>
                          </a:cubicBezTo>
                          <a:cubicBezTo>
                            <a:pt x="830" y="51"/>
                            <a:pt x="824" y="49"/>
                            <a:pt x="825" y="46"/>
                          </a:cubicBezTo>
                          <a:cubicBezTo>
                            <a:pt x="827" y="43"/>
                            <a:pt x="829" y="40"/>
                            <a:pt x="824" y="37"/>
                          </a:cubicBezTo>
                          <a:cubicBezTo>
                            <a:pt x="820" y="34"/>
                            <a:pt x="820" y="34"/>
                            <a:pt x="821" y="28"/>
                          </a:cubicBezTo>
                          <a:cubicBezTo>
                            <a:pt x="822" y="23"/>
                            <a:pt x="819" y="21"/>
                            <a:pt x="819" y="17"/>
                          </a:cubicBezTo>
                          <a:cubicBezTo>
                            <a:pt x="820" y="12"/>
                            <a:pt x="820" y="17"/>
                            <a:pt x="819" y="10"/>
                          </a:cubicBezTo>
                          <a:cubicBezTo>
                            <a:pt x="818" y="4"/>
                            <a:pt x="815" y="0"/>
                            <a:pt x="813" y="3"/>
                          </a:cubicBezTo>
                          <a:cubicBezTo>
                            <a:pt x="811" y="6"/>
                            <a:pt x="805" y="6"/>
                            <a:pt x="805" y="9"/>
                          </a:cubicBezTo>
                          <a:cubicBezTo>
                            <a:pt x="805" y="13"/>
                            <a:pt x="801" y="15"/>
                            <a:pt x="801" y="19"/>
                          </a:cubicBezTo>
                          <a:cubicBezTo>
                            <a:pt x="801" y="24"/>
                            <a:pt x="797" y="24"/>
                            <a:pt x="797" y="31"/>
                          </a:cubicBezTo>
                          <a:cubicBezTo>
                            <a:pt x="796" y="38"/>
                            <a:pt x="799" y="38"/>
                            <a:pt x="794" y="40"/>
                          </a:cubicBezTo>
                          <a:cubicBezTo>
                            <a:pt x="789" y="42"/>
                            <a:pt x="787" y="49"/>
                            <a:pt x="787" y="51"/>
                          </a:cubicBezTo>
                          <a:cubicBezTo>
                            <a:pt x="788" y="53"/>
                            <a:pt x="794" y="58"/>
                            <a:pt x="794" y="60"/>
                          </a:cubicBezTo>
                          <a:cubicBezTo>
                            <a:pt x="794" y="63"/>
                            <a:pt x="788" y="59"/>
                            <a:pt x="786" y="65"/>
                          </a:cubicBezTo>
                          <a:cubicBezTo>
                            <a:pt x="783" y="71"/>
                            <a:pt x="782" y="78"/>
                            <a:pt x="779" y="86"/>
                          </a:cubicBezTo>
                          <a:cubicBezTo>
                            <a:pt x="776" y="93"/>
                            <a:pt x="776" y="102"/>
                            <a:pt x="776" y="107"/>
                          </a:cubicBezTo>
                          <a:cubicBezTo>
                            <a:pt x="776" y="112"/>
                            <a:pt x="776" y="116"/>
                            <a:pt x="775" y="124"/>
                          </a:cubicBezTo>
                          <a:cubicBezTo>
                            <a:pt x="774" y="132"/>
                            <a:pt x="771" y="135"/>
                            <a:pt x="769" y="140"/>
                          </a:cubicBezTo>
                          <a:cubicBezTo>
                            <a:pt x="768" y="146"/>
                            <a:pt x="767" y="148"/>
                            <a:pt x="765" y="155"/>
                          </a:cubicBezTo>
                          <a:cubicBezTo>
                            <a:pt x="762" y="162"/>
                            <a:pt x="763" y="163"/>
                            <a:pt x="759" y="171"/>
                          </a:cubicBezTo>
                          <a:cubicBezTo>
                            <a:pt x="755" y="179"/>
                            <a:pt x="754" y="183"/>
                            <a:pt x="750" y="186"/>
                          </a:cubicBezTo>
                          <a:cubicBezTo>
                            <a:pt x="746" y="188"/>
                            <a:pt x="743" y="199"/>
                            <a:pt x="734" y="199"/>
                          </a:cubicBezTo>
                          <a:cubicBezTo>
                            <a:pt x="725" y="199"/>
                            <a:pt x="731" y="202"/>
                            <a:pt x="722" y="198"/>
                          </a:cubicBezTo>
                          <a:cubicBezTo>
                            <a:pt x="713" y="193"/>
                            <a:pt x="706" y="192"/>
                            <a:pt x="706" y="185"/>
                          </a:cubicBezTo>
                          <a:cubicBezTo>
                            <a:pt x="706" y="178"/>
                            <a:pt x="703" y="176"/>
                            <a:pt x="698" y="174"/>
                          </a:cubicBezTo>
                          <a:cubicBezTo>
                            <a:pt x="693" y="173"/>
                            <a:pt x="692" y="179"/>
                            <a:pt x="686" y="169"/>
                          </a:cubicBezTo>
                          <a:cubicBezTo>
                            <a:pt x="680" y="160"/>
                            <a:pt x="680" y="160"/>
                            <a:pt x="674" y="157"/>
                          </a:cubicBezTo>
                          <a:cubicBezTo>
                            <a:pt x="668" y="153"/>
                            <a:pt x="666" y="153"/>
                            <a:pt x="660" y="152"/>
                          </a:cubicBezTo>
                          <a:cubicBezTo>
                            <a:pt x="655" y="151"/>
                            <a:pt x="648" y="146"/>
                            <a:pt x="645" y="142"/>
                          </a:cubicBezTo>
                          <a:cubicBezTo>
                            <a:pt x="642" y="138"/>
                            <a:pt x="633" y="128"/>
                            <a:pt x="629" y="125"/>
                          </a:cubicBezTo>
                          <a:cubicBezTo>
                            <a:pt x="625" y="121"/>
                            <a:pt x="623" y="119"/>
                            <a:pt x="628" y="115"/>
                          </a:cubicBezTo>
                          <a:cubicBezTo>
                            <a:pt x="632" y="110"/>
                            <a:pt x="636" y="103"/>
                            <a:pt x="640" y="97"/>
                          </a:cubicBezTo>
                          <a:cubicBezTo>
                            <a:pt x="644" y="91"/>
                            <a:pt x="641" y="91"/>
                            <a:pt x="638" y="86"/>
                          </a:cubicBezTo>
                          <a:cubicBezTo>
                            <a:pt x="636" y="81"/>
                            <a:pt x="645" y="77"/>
                            <a:pt x="646" y="76"/>
                          </a:cubicBezTo>
                          <a:cubicBezTo>
                            <a:pt x="647" y="75"/>
                            <a:pt x="643" y="71"/>
                            <a:pt x="649" y="73"/>
                          </a:cubicBezTo>
                          <a:cubicBezTo>
                            <a:pt x="655" y="76"/>
                            <a:pt x="657" y="74"/>
                            <a:pt x="660" y="71"/>
                          </a:cubicBezTo>
                          <a:cubicBezTo>
                            <a:pt x="664" y="68"/>
                            <a:pt x="653" y="64"/>
                            <a:pt x="659" y="61"/>
                          </a:cubicBezTo>
                          <a:cubicBezTo>
                            <a:pt x="666" y="59"/>
                            <a:pt x="666" y="57"/>
                            <a:pt x="668" y="54"/>
                          </a:cubicBezTo>
                          <a:cubicBezTo>
                            <a:pt x="670" y="50"/>
                            <a:pt x="675" y="47"/>
                            <a:pt x="670" y="44"/>
                          </a:cubicBezTo>
                          <a:cubicBezTo>
                            <a:pt x="666" y="41"/>
                            <a:pt x="661" y="44"/>
                            <a:pt x="661" y="40"/>
                          </a:cubicBezTo>
                          <a:cubicBezTo>
                            <a:pt x="661" y="36"/>
                            <a:pt x="660" y="30"/>
                            <a:pt x="657" y="36"/>
                          </a:cubicBezTo>
                          <a:cubicBezTo>
                            <a:pt x="654" y="41"/>
                            <a:pt x="658" y="55"/>
                            <a:pt x="652" y="50"/>
                          </a:cubicBezTo>
                          <a:cubicBezTo>
                            <a:pt x="646" y="45"/>
                            <a:pt x="645" y="47"/>
                            <a:pt x="645" y="42"/>
                          </a:cubicBezTo>
                          <a:cubicBezTo>
                            <a:pt x="645" y="37"/>
                            <a:pt x="649" y="34"/>
                            <a:pt x="645" y="35"/>
                          </a:cubicBezTo>
                          <a:cubicBezTo>
                            <a:pt x="641" y="36"/>
                            <a:pt x="637" y="39"/>
                            <a:pt x="634" y="41"/>
                          </a:cubicBezTo>
                          <a:cubicBezTo>
                            <a:pt x="631" y="44"/>
                            <a:pt x="631" y="46"/>
                            <a:pt x="625" y="44"/>
                          </a:cubicBezTo>
                          <a:cubicBezTo>
                            <a:pt x="619" y="42"/>
                            <a:pt x="620" y="41"/>
                            <a:pt x="619" y="39"/>
                          </a:cubicBezTo>
                          <a:cubicBezTo>
                            <a:pt x="618" y="37"/>
                            <a:pt x="618" y="37"/>
                            <a:pt x="614" y="39"/>
                          </a:cubicBezTo>
                          <a:cubicBezTo>
                            <a:pt x="610" y="40"/>
                            <a:pt x="613" y="42"/>
                            <a:pt x="607" y="40"/>
                          </a:cubicBezTo>
                          <a:cubicBezTo>
                            <a:pt x="601" y="37"/>
                            <a:pt x="600" y="40"/>
                            <a:pt x="599" y="36"/>
                          </a:cubicBezTo>
                          <a:cubicBezTo>
                            <a:pt x="597" y="31"/>
                            <a:pt x="598" y="26"/>
                            <a:pt x="594" y="29"/>
                          </a:cubicBezTo>
                          <a:cubicBezTo>
                            <a:pt x="589" y="32"/>
                            <a:pt x="590" y="34"/>
                            <a:pt x="586" y="31"/>
                          </a:cubicBezTo>
                          <a:cubicBezTo>
                            <a:pt x="582" y="28"/>
                            <a:pt x="578" y="29"/>
                            <a:pt x="577" y="25"/>
                          </a:cubicBezTo>
                          <a:cubicBezTo>
                            <a:pt x="575" y="21"/>
                            <a:pt x="571" y="19"/>
                            <a:pt x="570" y="21"/>
                          </a:cubicBezTo>
                          <a:cubicBezTo>
                            <a:pt x="568" y="23"/>
                            <a:pt x="565" y="22"/>
                            <a:pt x="565" y="19"/>
                          </a:cubicBezTo>
                          <a:cubicBezTo>
                            <a:pt x="565" y="17"/>
                            <a:pt x="566" y="14"/>
                            <a:pt x="562" y="16"/>
                          </a:cubicBezTo>
                          <a:cubicBezTo>
                            <a:pt x="558" y="17"/>
                            <a:pt x="551" y="12"/>
                            <a:pt x="550" y="16"/>
                          </a:cubicBezTo>
                          <a:cubicBezTo>
                            <a:pt x="548" y="20"/>
                            <a:pt x="542" y="23"/>
                            <a:pt x="550" y="25"/>
                          </a:cubicBezTo>
                          <a:cubicBezTo>
                            <a:pt x="558" y="27"/>
                            <a:pt x="564" y="30"/>
                            <a:pt x="564" y="33"/>
                          </a:cubicBezTo>
                          <a:cubicBezTo>
                            <a:pt x="564" y="36"/>
                            <a:pt x="564" y="44"/>
                            <a:pt x="557" y="44"/>
                          </a:cubicBezTo>
                          <a:cubicBezTo>
                            <a:pt x="551" y="45"/>
                            <a:pt x="544" y="47"/>
                            <a:pt x="539" y="47"/>
                          </a:cubicBezTo>
                          <a:cubicBezTo>
                            <a:pt x="535" y="47"/>
                            <a:pt x="532" y="41"/>
                            <a:pt x="524" y="44"/>
                          </a:cubicBezTo>
                          <a:cubicBezTo>
                            <a:pt x="517" y="47"/>
                            <a:pt x="522" y="53"/>
                            <a:pt x="521" y="53"/>
                          </a:cubicBezTo>
                          <a:cubicBezTo>
                            <a:pt x="519" y="54"/>
                            <a:pt x="510" y="51"/>
                            <a:pt x="507" y="55"/>
                          </a:cubicBezTo>
                          <a:cubicBezTo>
                            <a:pt x="505" y="60"/>
                            <a:pt x="500" y="63"/>
                            <a:pt x="500" y="66"/>
                          </a:cubicBezTo>
                          <a:cubicBezTo>
                            <a:pt x="500" y="70"/>
                            <a:pt x="499" y="70"/>
                            <a:pt x="500" y="72"/>
                          </a:cubicBezTo>
                          <a:cubicBezTo>
                            <a:pt x="501" y="74"/>
                            <a:pt x="503" y="78"/>
                            <a:pt x="497" y="79"/>
                          </a:cubicBezTo>
                          <a:cubicBezTo>
                            <a:pt x="491" y="79"/>
                            <a:pt x="489" y="81"/>
                            <a:pt x="489" y="85"/>
                          </a:cubicBezTo>
                          <a:cubicBezTo>
                            <a:pt x="488" y="88"/>
                            <a:pt x="488" y="91"/>
                            <a:pt x="483" y="95"/>
                          </a:cubicBezTo>
                          <a:cubicBezTo>
                            <a:pt x="478" y="99"/>
                            <a:pt x="470" y="103"/>
                            <a:pt x="476" y="108"/>
                          </a:cubicBezTo>
                          <a:cubicBezTo>
                            <a:pt x="482" y="113"/>
                            <a:pt x="479" y="115"/>
                            <a:pt x="479" y="120"/>
                          </a:cubicBezTo>
                          <a:cubicBezTo>
                            <a:pt x="479" y="125"/>
                            <a:pt x="476" y="130"/>
                            <a:pt x="475" y="124"/>
                          </a:cubicBezTo>
                          <a:cubicBezTo>
                            <a:pt x="474" y="119"/>
                            <a:pt x="470" y="118"/>
                            <a:pt x="470" y="121"/>
                          </a:cubicBezTo>
                          <a:cubicBezTo>
                            <a:pt x="470" y="125"/>
                            <a:pt x="466" y="132"/>
                            <a:pt x="466" y="125"/>
                          </a:cubicBezTo>
                          <a:cubicBezTo>
                            <a:pt x="466" y="118"/>
                            <a:pt x="464" y="117"/>
                            <a:pt x="458" y="117"/>
                          </a:cubicBezTo>
                          <a:cubicBezTo>
                            <a:pt x="451" y="117"/>
                            <a:pt x="453" y="121"/>
                            <a:pt x="448" y="122"/>
                          </a:cubicBezTo>
                          <a:cubicBezTo>
                            <a:pt x="444" y="124"/>
                            <a:pt x="442" y="132"/>
                            <a:pt x="442" y="122"/>
                          </a:cubicBezTo>
                          <a:cubicBezTo>
                            <a:pt x="442" y="111"/>
                            <a:pt x="442" y="111"/>
                            <a:pt x="437" y="107"/>
                          </a:cubicBezTo>
                          <a:cubicBezTo>
                            <a:pt x="433" y="102"/>
                            <a:pt x="431" y="94"/>
                            <a:pt x="426" y="92"/>
                          </a:cubicBezTo>
                          <a:cubicBezTo>
                            <a:pt x="422" y="90"/>
                            <a:pt x="415" y="83"/>
                            <a:pt x="414" y="89"/>
                          </a:cubicBezTo>
                          <a:cubicBezTo>
                            <a:pt x="413" y="95"/>
                            <a:pt x="415" y="100"/>
                            <a:pt x="409" y="99"/>
                          </a:cubicBezTo>
                          <a:cubicBezTo>
                            <a:pt x="403" y="98"/>
                            <a:pt x="402" y="93"/>
                            <a:pt x="401" y="96"/>
                          </a:cubicBezTo>
                          <a:cubicBezTo>
                            <a:pt x="400" y="99"/>
                            <a:pt x="390" y="93"/>
                            <a:pt x="392" y="97"/>
                          </a:cubicBezTo>
                          <a:cubicBezTo>
                            <a:pt x="394" y="101"/>
                            <a:pt x="390" y="105"/>
                            <a:pt x="389" y="108"/>
                          </a:cubicBezTo>
                          <a:cubicBezTo>
                            <a:pt x="388" y="111"/>
                            <a:pt x="385" y="113"/>
                            <a:pt x="383" y="110"/>
                          </a:cubicBezTo>
                          <a:cubicBezTo>
                            <a:pt x="381" y="106"/>
                            <a:pt x="376" y="108"/>
                            <a:pt x="374" y="111"/>
                          </a:cubicBezTo>
                          <a:cubicBezTo>
                            <a:pt x="371" y="113"/>
                            <a:pt x="369" y="111"/>
                            <a:pt x="370" y="116"/>
                          </a:cubicBezTo>
                          <a:cubicBezTo>
                            <a:pt x="371" y="121"/>
                            <a:pt x="376" y="127"/>
                            <a:pt x="372" y="126"/>
                          </a:cubicBezTo>
                          <a:cubicBezTo>
                            <a:pt x="369" y="125"/>
                            <a:pt x="366" y="123"/>
                            <a:pt x="362" y="127"/>
                          </a:cubicBezTo>
                          <a:cubicBezTo>
                            <a:pt x="358" y="131"/>
                            <a:pt x="357" y="132"/>
                            <a:pt x="353" y="134"/>
                          </a:cubicBezTo>
                          <a:cubicBezTo>
                            <a:pt x="348" y="136"/>
                            <a:pt x="343" y="133"/>
                            <a:pt x="345" y="139"/>
                          </a:cubicBezTo>
                          <a:cubicBezTo>
                            <a:pt x="346" y="145"/>
                            <a:pt x="351" y="147"/>
                            <a:pt x="350" y="150"/>
                          </a:cubicBezTo>
                          <a:cubicBezTo>
                            <a:pt x="348" y="153"/>
                            <a:pt x="348" y="164"/>
                            <a:pt x="344" y="162"/>
                          </a:cubicBezTo>
                          <a:cubicBezTo>
                            <a:pt x="339" y="159"/>
                            <a:pt x="340" y="163"/>
                            <a:pt x="334" y="160"/>
                          </a:cubicBezTo>
                          <a:cubicBezTo>
                            <a:pt x="329" y="157"/>
                            <a:pt x="321" y="153"/>
                            <a:pt x="322" y="157"/>
                          </a:cubicBezTo>
                          <a:cubicBezTo>
                            <a:pt x="323" y="161"/>
                            <a:pt x="318" y="166"/>
                            <a:pt x="319" y="168"/>
                          </a:cubicBezTo>
                          <a:cubicBezTo>
                            <a:pt x="321" y="170"/>
                            <a:pt x="333" y="180"/>
                            <a:pt x="328" y="180"/>
                          </a:cubicBezTo>
                          <a:cubicBezTo>
                            <a:pt x="324" y="179"/>
                            <a:pt x="321" y="175"/>
                            <a:pt x="321" y="180"/>
                          </a:cubicBezTo>
                          <a:cubicBezTo>
                            <a:pt x="321" y="185"/>
                            <a:pt x="315" y="196"/>
                            <a:pt x="315" y="189"/>
                          </a:cubicBezTo>
                          <a:cubicBezTo>
                            <a:pt x="314" y="183"/>
                            <a:pt x="309" y="178"/>
                            <a:pt x="310" y="173"/>
                          </a:cubicBezTo>
                          <a:cubicBezTo>
                            <a:pt x="311" y="167"/>
                            <a:pt x="314" y="158"/>
                            <a:pt x="309" y="161"/>
                          </a:cubicBezTo>
                          <a:cubicBezTo>
                            <a:pt x="304" y="163"/>
                            <a:pt x="308" y="162"/>
                            <a:pt x="301" y="168"/>
                          </a:cubicBezTo>
                          <a:cubicBezTo>
                            <a:pt x="295" y="175"/>
                            <a:pt x="289" y="175"/>
                            <a:pt x="284" y="180"/>
                          </a:cubicBezTo>
                          <a:cubicBezTo>
                            <a:pt x="280" y="185"/>
                            <a:pt x="281" y="198"/>
                            <a:pt x="282" y="202"/>
                          </a:cubicBezTo>
                          <a:cubicBezTo>
                            <a:pt x="283" y="206"/>
                            <a:pt x="290" y="209"/>
                            <a:pt x="286" y="211"/>
                          </a:cubicBezTo>
                          <a:cubicBezTo>
                            <a:pt x="283" y="214"/>
                            <a:pt x="276" y="218"/>
                            <a:pt x="273" y="221"/>
                          </a:cubicBezTo>
                          <a:cubicBezTo>
                            <a:pt x="269" y="223"/>
                            <a:pt x="264" y="231"/>
                            <a:pt x="264" y="233"/>
                          </a:cubicBezTo>
                          <a:cubicBezTo>
                            <a:pt x="264" y="234"/>
                            <a:pt x="261" y="245"/>
                            <a:pt x="251" y="249"/>
                          </a:cubicBezTo>
                          <a:cubicBezTo>
                            <a:pt x="241" y="252"/>
                            <a:pt x="247" y="254"/>
                            <a:pt x="232" y="258"/>
                          </a:cubicBezTo>
                          <a:cubicBezTo>
                            <a:pt x="218" y="261"/>
                            <a:pt x="222" y="261"/>
                            <a:pt x="211" y="262"/>
                          </a:cubicBezTo>
                          <a:cubicBezTo>
                            <a:pt x="199" y="264"/>
                            <a:pt x="196" y="265"/>
                            <a:pt x="191" y="269"/>
                          </a:cubicBezTo>
                          <a:cubicBezTo>
                            <a:pt x="186" y="273"/>
                            <a:pt x="181" y="271"/>
                            <a:pt x="177" y="272"/>
                          </a:cubicBezTo>
                          <a:cubicBezTo>
                            <a:pt x="173" y="273"/>
                            <a:pt x="174" y="273"/>
                            <a:pt x="165" y="277"/>
                          </a:cubicBezTo>
                          <a:cubicBezTo>
                            <a:pt x="155" y="281"/>
                            <a:pt x="161" y="282"/>
                            <a:pt x="151" y="281"/>
                          </a:cubicBezTo>
                          <a:cubicBezTo>
                            <a:pt x="141" y="280"/>
                            <a:pt x="137" y="279"/>
                            <a:pt x="132" y="282"/>
                          </a:cubicBezTo>
                          <a:cubicBezTo>
                            <a:pt x="127" y="284"/>
                            <a:pt x="122" y="283"/>
                            <a:pt x="120" y="287"/>
                          </a:cubicBezTo>
                          <a:cubicBezTo>
                            <a:pt x="117" y="292"/>
                            <a:pt x="114" y="290"/>
                            <a:pt x="108" y="297"/>
                          </a:cubicBezTo>
                          <a:cubicBezTo>
                            <a:pt x="102" y="303"/>
                            <a:pt x="95" y="306"/>
                            <a:pt x="89" y="309"/>
                          </a:cubicBezTo>
                          <a:cubicBezTo>
                            <a:pt x="83" y="313"/>
                            <a:pt x="78" y="310"/>
                            <a:pt x="74" y="319"/>
                          </a:cubicBezTo>
                          <a:cubicBezTo>
                            <a:pt x="70" y="327"/>
                            <a:pt x="67" y="338"/>
                            <a:pt x="66" y="330"/>
                          </a:cubicBezTo>
                          <a:cubicBezTo>
                            <a:pt x="64" y="322"/>
                            <a:pt x="70" y="312"/>
                            <a:pt x="65" y="315"/>
                          </a:cubicBezTo>
                          <a:cubicBezTo>
                            <a:pt x="60" y="317"/>
                            <a:pt x="60" y="321"/>
                            <a:pt x="56" y="327"/>
                          </a:cubicBezTo>
                          <a:cubicBezTo>
                            <a:pt x="53" y="333"/>
                            <a:pt x="47" y="337"/>
                            <a:pt x="49" y="341"/>
                          </a:cubicBezTo>
                          <a:cubicBezTo>
                            <a:pt x="51" y="346"/>
                            <a:pt x="55" y="350"/>
                            <a:pt x="51" y="355"/>
                          </a:cubicBezTo>
                          <a:cubicBezTo>
                            <a:pt x="48" y="360"/>
                            <a:pt x="42" y="363"/>
                            <a:pt x="41" y="369"/>
                          </a:cubicBezTo>
                          <a:cubicBezTo>
                            <a:pt x="39" y="375"/>
                            <a:pt x="33" y="379"/>
                            <a:pt x="35" y="388"/>
                          </a:cubicBezTo>
                          <a:cubicBezTo>
                            <a:pt x="37" y="396"/>
                            <a:pt x="37" y="402"/>
                            <a:pt x="40" y="410"/>
                          </a:cubicBezTo>
                          <a:cubicBezTo>
                            <a:pt x="44" y="418"/>
                            <a:pt x="48" y="425"/>
                            <a:pt x="47" y="432"/>
                          </a:cubicBezTo>
                          <a:cubicBezTo>
                            <a:pt x="45" y="439"/>
                            <a:pt x="43" y="442"/>
                            <a:pt x="41" y="440"/>
                          </a:cubicBezTo>
                          <a:cubicBezTo>
                            <a:pt x="38" y="437"/>
                            <a:pt x="40" y="443"/>
                            <a:pt x="37" y="433"/>
                          </a:cubicBezTo>
                          <a:cubicBezTo>
                            <a:pt x="35" y="423"/>
                            <a:pt x="29" y="413"/>
                            <a:pt x="28" y="420"/>
                          </a:cubicBezTo>
                          <a:cubicBezTo>
                            <a:pt x="28" y="427"/>
                            <a:pt x="29" y="431"/>
                            <a:pt x="31" y="434"/>
                          </a:cubicBezTo>
                          <a:cubicBezTo>
                            <a:pt x="33" y="438"/>
                            <a:pt x="38" y="451"/>
                            <a:pt x="34" y="448"/>
                          </a:cubicBezTo>
                          <a:cubicBezTo>
                            <a:pt x="29" y="444"/>
                            <a:pt x="28" y="440"/>
                            <a:pt x="28" y="437"/>
                          </a:cubicBezTo>
                          <a:cubicBezTo>
                            <a:pt x="27" y="435"/>
                            <a:pt x="21" y="434"/>
                            <a:pt x="21" y="440"/>
                          </a:cubicBezTo>
                          <a:cubicBezTo>
                            <a:pt x="22" y="447"/>
                            <a:pt x="33" y="458"/>
                            <a:pt x="33" y="466"/>
                          </a:cubicBezTo>
                          <a:cubicBezTo>
                            <a:pt x="33" y="474"/>
                            <a:pt x="32" y="477"/>
                            <a:pt x="33" y="485"/>
                          </a:cubicBezTo>
                          <a:cubicBezTo>
                            <a:pt x="33" y="494"/>
                            <a:pt x="38" y="498"/>
                            <a:pt x="39" y="508"/>
                          </a:cubicBezTo>
                          <a:cubicBezTo>
                            <a:pt x="40" y="517"/>
                            <a:pt x="39" y="526"/>
                            <a:pt x="39" y="530"/>
                          </a:cubicBezTo>
                          <a:cubicBezTo>
                            <a:pt x="38" y="533"/>
                            <a:pt x="38" y="540"/>
                            <a:pt x="37" y="548"/>
                          </a:cubicBezTo>
                          <a:cubicBezTo>
                            <a:pt x="36" y="557"/>
                            <a:pt x="32" y="557"/>
                            <a:pt x="36" y="570"/>
                          </a:cubicBezTo>
                          <a:cubicBezTo>
                            <a:pt x="39" y="584"/>
                            <a:pt x="43" y="590"/>
                            <a:pt x="40" y="596"/>
                          </a:cubicBezTo>
                          <a:cubicBezTo>
                            <a:pt x="37" y="602"/>
                            <a:pt x="33" y="609"/>
                            <a:pt x="33" y="613"/>
                          </a:cubicBezTo>
                          <a:cubicBezTo>
                            <a:pt x="33" y="618"/>
                            <a:pt x="28" y="620"/>
                            <a:pt x="28" y="627"/>
                          </a:cubicBezTo>
                          <a:cubicBezTo>
                            <a:pt x="27" y="634"/>
                            <a:pt x="30" y="635"/>
                            <a:pt x="24" y="639"/>
                          </a:cubicBezTo>
                          <a:cubicBezTo>
                            <a:pt x="18" y="643"/>
                            <a:pt x="16" y="645"/>
                            <a:pt x="12" y="645"/>
                          </a:cubicBezTo>
                          <a:cubicBezTo>
                            <a:pt x="8" y="646"/>
                            <a:pt x="3" y="646"/>
                            <a:pt x="3" y="648"/>
                          </a:cubicBezTo>
                          <a:cubicBezTo>
                            <a:pt x="3" y="650"/>
                            <a:pt x="1" y="652"/>
                            <a:pt x="1" y="653"/>
                          </a:cubicBezTo>
                          <a:close/>
                        </a:path>
                      </a:pathLst>
                    </a:custGeom>
                    <a:solidFill>
                      <a:srgbClr val="00AEEF"/>
                    </a:solidFill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56" name="Gruppieren 155">
                      <a:extLst>
                        <a:ext uri="{FF2B5EF4-FFF2-40B4-BE49-F238E27FC236}">
                          <a16:creationId xmlns:a16="http://schemas.microsoft.com/office/drawing/2014/main" id="{A0155821-199E-1F6B-1D93-02A74DD57AB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7694613" y="4381501"/>
                      <a:ext cx="257175" cy="1069975"/>
                      <a:chOff x="7694613" y="4381501"/>
                      <a:chExt cx="257175" cy="1069975"/>
                    </a:xfrm>
                    <a:grpFill/>
                  </p:grpSpPr>
                  <p:sp>
                    <p:nvSpPr>
                      <p:cNvPr id="157" name="Freeform 501">
                        <a:extLst>
                          <a:ext uri="{FF2B5EF4-FFF2-40B4-BE49-F238E27FC236}">
                            <a16:creationId xmlns:a16="http://schemas.microsoft.com/office/drawing/2014/main" id="{6206D240-CAA5-5FA1-524F-F9517C6E841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10500" y="5349876"/>
                        <a:ext cx="123825" cy="101600"/>
                      </a:xfrm>
                      <a:custGeom>
                        <a:avLst/>
                        <a:gdLst>
                          <a:gd name="T0" fmla="*/ 21 w 105"/>
                          <a:gd name="T1" fmla="*/ 6 h 86"/>
                          <a:gd name="T2" fmla="*/ 16 w 105"/>
                          <a:gd name="T3" fmla="*/ 19 h 86"/>
                          <a:gd name="T4" fmla="*/ 13 w 105"/>
                          <a:gd name="T5" fmla="*/ 36 h 86"/>
                          <a:gd name="T6" fmla="*/ 15 w 105"/>
                          <a:gd name="T7" fmla="*/ 53 h 86"/>
                          <a:gd name="T8" fmla="*/ 7 w 105"/>
                          <a:gd name="T9" fmla="*/ 48 h 86"/>
                          <a:gd name="T10" fmla="*/ 5 w 105"/>
                          <a:gd name="T11" fmla="*/ 65 h 86"/>
                          <a:gd name="T12" fmla="*/ 12 w 105"/>
                          <a:gd name="T13" fmla="*/ 78 h 86"/>
                          <a:gd name="T14" fmla="*/ 6 w 105"/>
                          <a:gd name="T15" fmla="*/ 84 h 86"/>
                          <a:gd name="T16" fmla="*/ 19 w 105"/>
                          <a:gd name="T17" fmla="*/ 84 h 86"/>
                          <a:gd name="T18" fmla="*/ 30 w 105"/>
                          <a:gd name="T19" fmla="*/ 82 h 86"/>
                          <a:gd name="T20" fmla="*/ 38 w 105"/>
                          <a:gd name="T21" fmla="*/ 70 h 86"/>
                          <a:gd name="T22" fmla="*/ 44 w 105"/>
                          <a:gd name="T23" fmla="*/ 72 h 86"/>
                          <a:gd name="T24" fmla="*/ 48 w 105"/>
                          <a:gd name="T25" fmla="*/ 63 h 86"/>
                          <a:gd name="T26" fmla="*/ 55 w 105"/>
                          <a:gd name="T27" fmla="*/ 65 h 86"/>
                          <a:gd name="T28" fmla="*/ 52 w 105"/>
                          <a:gd name="T29" fmla="*/ 74 h 86"/>
                          <a:gd name="T30" fmla="*/ 62 w 105"/>
                          <a:gd name="T31" fmla="*/ 68 h 86"/>
                          <a:gd name="T32" fmla="*/ 67 w 105"/>
                          <a:gd name="T33" fmla="*/ 57 h 86"/>
                          <a:gd name="T34" fmla="*/ 73 w 105"/>
                          <a:gd name="T35" fmla="*/ 46 h 86"/>
                          <a:gd name="T36" fmla="*/ 86 w 105"/>
                          <a:gd name="T37" fmla="*/ 44 h 86"/>
                          <a:gd name="T38" fmla="*/ 88 w 105"/>
                          <a:gd name="T39" fmla="*/ 33 h 86"/>
                          <a:gd name="T40" fmla="*/ 93 w 105"/>
                          <a:gd name="T41" fmla="*/ 24 h 86"/>
                          <a:gd name="T42" fmla="*/ 99 w 105"/>
                          <a:gd name="T43" fmla="*/ 15 h 86"/>
                          <a:gd name="T44" fmla="*/ 102 w 105"/>
                          <a:gd name="T45" fmla="*/ 3 h 86"/>
                          <a:gd name="T46" fmla="*/ 95 w 105"/>
                          <a:gd name="T47" fmla="*/ 6 h 86"/>
                          <a:gd name="T48" fmla="*/ 87 w 105"/>
                          <a:gd name="T49" fmla="*/ 9 h 86"/>
                          <a:gd name="T50" fmla="*/ 76 w 105"/>
                          <a:gd name="T51" fmla="*/ 12 h 86"/>
                          <a:gd name="T52" fmla="*/ 59 w 105"/>
                          <a:gd name="T53" fmla="*/ 14 h 86"/>
                          <a:gd name="T54" fmla="*/ 48 w 105"/>
                          <a:gd name="T55" fmla="*/ 14 h 86"/>
                          <a:gd name="T56" fmla="*/ 37 w 105"/>
                          <a:gd name="T57" fmla="*/ 8 h 86"/>
                          <a:gd name="T58" fmla="*/ 29 w 105"/>
                          <a:gd name="T59" fmla="*/ 3 h 86"/>
                          <a:gd name="T60" fmla="*/ 21 w 105"/>
                          <a:gd name="T61" fmla="*/ 6 h 8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</a:cxnLst>
                        <a:rect l="0" t="0" r="r" b="b"/>
                        <a:pathLst>
                          <a:path w="105" h="86">
                            <a:moveTo>
                              <a:pt x="21" y="6"/>
                            </a:moveTo>
                            <a:cubicBezTo>
                              <a:pt x="21" y="14"/>
                              <a:pt x="17" y="9"/>
                              <a:pt x="16" y="19"/>
                            </a:cubicBezTo>
                            <a:cubicBezTo>
                              <a:pt x="14" y="29"/>
                              <a:pt x="12" y="30"/>
                              <a:pt x="13" y="36"/>
                            </a:cubicBezTo>
                            <a:cubicBezTo>
                              <a:pt x="15" y="42"/>
                              <a:pt x="19" y="53"/>
                              <a:pt x="15" y="53"/>
                            </a:cubicBezTo>
                            <a:cubicBezTo>
                              <a:pt x="10" y="53"/>
                              <a:pt x="10" y="42"/>
                              <a:pt x="7" y="48"/>
                            </a:cubicBezTo>
                            <a:cubicBezTo>
                              <a:pt x="5" y="55"/>
                              <a:pt x="2" y="60"/>
                              <a:pt x="5" y="65"/>
                            </a:cubicBezTo>
                            <a:cubicBezTo>
                              <a:pt x="7" y="71"/>
                              <a:pt x="17" y="76"/>
                              <a:pt x="12" y="78"/>
                            </a:cubicBezTo>
                            <a:cubicBezTo>
                              <a:pt x="7" y="80"/>
                              <a:pt x="0" y="83"/>
                              <a:pt x="6" y="84"/>
                            </a:cubicBezTo>
                            <a:cubicBezTo>
                              <a:pt x="12" y="85"/>
                              <a:pt x="16" y="83"/>
                              <a:pt x="19" y="84"/>
                            </a:cubicBezTo>
                            <a:cubicBezTo>
                              <a:pt x="22" y="85"/>
                              <a:pt x="26" y="86"/>
                              <a:pt x="30" y="82"/>
                            </a:cubicBezTo>
                            <a:cubicBezTo>
                              <a:pt x="34" y="77"/>
                              <a:pt x="36" y="67"/>
                              <a:pt x="38" y="70"/>
                            </a:cubicBezTo>
                            <a:cubicBezTo>
                              <a:pt x="39" y="74"/>
                              <a:pt x="42" y="77"/>
                              <a:pt x="44" y="72"/>
                            </a:cubicBezTo>
                            <a:cubicBezTo>
                              <a:pt x="47" y="67"/>
                              <a:pt x="46" y="57"/>
                              <a:pt x="48" y="63"/>
                            </a:cubicBezTo>
                            <a:cubicBezTo>
                              <a:pt x="50" y="70"/>
                              <a:pt x="57" y="61"/>
                              <a:pt x="55" y="65"/>
                            </a:cubicBezTo>
                            <a:cubicBezTo>
                              <a:pt x="53" y="68"/>
                              <a:pt x="46" y="74"/>
                              <a:pt x="52" y="74"/>
                            </a:cubicBezTo>
                            <a:cubicBezTo>
                              <a:pt x="58" y="74"/>
                              <a:pt x="63" y="72"/>
                              <a:pt x="62" y="68"/>
                            </a:cubicBezTo>
                            <a:cubicBezTo>
                              <a:pt x="61" y="64"/>
                              <a:pt x="64" y="60"/>
                              <a:pt x="67" y="57"/>
                            </a:cubicBezTo>
                            <a:cubicBezTo>
                              <a:pt x="69" y="53"/>
                              <a:pt x="67" y="47"/>
                              <a:pt x="73" y="46"/>
                            </a:cubicBezTo>
                            <a:cubicBezTo>
                              <a:pt x="79" y="44"/>
                              <a:pt x="86" y="48"/>
                              <a:pt x="86" y="44"/>
                            </a:cubicBezTo>
                            <a:cubicBezTo>
                              <a:pt x="87" y="40"/>
                              <a:pt x="85" y="35"/>
                              <a:pt x="88" y="33"/>
                            </a:cubicBezTo>
                            <a:cubicBezTo>
                              <a:pt x="90" y="31"/>
                              <a:pt x="89" y="28"/>
                              <a:pt x="93" y="24"/>
                            </a:cubicBezTo>
                            <a:cubicBezTo>
                              <a:pt x="97" y="21"/>
                              <a:pt x="98" y="18"/>
                              <a:pt x="99" y="15"/>
                            </a:cubicBezTo>
                            <a:cubicBezTo>
                              <a:pt x="101" y="13"/>
                              <a:pt x="105" y="4"/>
                              <a:pt x="102" y="3"/>
                            </a:cubicBezTo>
                            <a:cubicBezTo>
                              <a:pt x="98" y="2"/>
                              <a:pt x="97" y="2"/>
                              <a:pt x="95" y="6"/>
                            </a:cubicBezTo>
                            <a:cubicBezTo>
                              <a:pt x="94" y="9"/>
                              <a:pt x="94" y="9"/>
                              <a:pt x="87" y="9"/>
                            </a:cubicBezTo>
                            <a:cubicBezTo>
                              <a:pt x="80" y="9"/>
                              <a:pt x="83" y="10"/>
                              <a:pt x="76" y="12"/>
                            </a:cubicBezTo>
                            <a:cubicBezTo>
                              <a:pt x="69" y="14"/>
                              <a:pt x="62" y="13"/>
                              <a:pt x="59" y="14"/>
                            </a:cubicBezTo>
                            <a:cubicBezTo>
                              <a:pt x="56" y="16"/>
                              <a:pt x="57" y="19"/>
                              <a:pt x="48" y="14"/>
                            </a:cubicBezTo>
                            <a:cubicBezTo>
                              <a:pt x="39" y="9"/>
                              <a:pt x="44" y="14"/>
                              <a:pt x="37" y="8"/>
                            </a:cubicBezTo>
                            <a:cubicBezTo>
                              <a:pt x="31" y="3"/>
                              <a:pt x="33" y="4"/>
                              <a:pt x="29" y="3"/>
                            </a:cubicBezTo>
                            <a:cubicBezTo>
                              <a:pt x="26" y="1"/>
                              <a:pt x="20" y="0"/>
                              <a:pt x="21" y="6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58" name="Freeform 503">
                        <a:extLst>
                          <a:ext uri="{FF2B5EF4-FFF2-40B4-BE49-F238E27FC236}">
                            <a16:creationId xmlns:a16="http://schemas.microsoft.com/office/drawing/2014/main" id="{040D2ACD-CAD9-F316-DBC2-8F393BECCF5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27963" y="5314951"/>
                        <a:ext cx="14288" cy="22225"/>
                      </a:xfrm>
                      <a:custGeom>
                        <a:avLst/>
                        <a:gdLst>
                          <a:gd name="T0" fmla="*/ 7 w 13"/>
                          <a:gd name="T1" fmla="*/ 3 h 19"/>
                          <a:gd name="T2" fmla="*/ 2 w 13"/>
                          <a:gd name="T3" fmla="*/ 8 h 19"/>
                          <a:gd name="T4" fmla="*/ 1 w 13"/>
                          <a:gd name="T5" fmla="*/ 15 h 19"/>
                          <a:gd name="T6" fmla="*/ 5 w 13"/>
                          <a:gd name="T7" fmla="*/ 16 h 19"/>
                          <a:gd name="T8" fmla="*/ 11 w 13"/>
                          <a:gd name="T9" fmla="*/ 10 h 19"/>
                          <a:gd name="T10" fmla="*/ 11 w 13"/>
                          <a:gd name="T11" fmla="*/ 3 h 19"/>
                          <a:gd name="T12" fmla="*/ 7 w 13"/>
                          <a:gd name="T13" fmla="*/ 3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3" h="19">
                            <a:moveTo>
                              <a:pt x="7" y="3"/>
                            </a:moveTo>
                            <a:cubicBezTo>
                              <a:pt x="6" y="4"/>
                              <a:pt x="2" y="5"/>
                              <a:pt x="2" y="8"/>
                            </a:cubicBezTo>
                            <a:cubicBezTo>
                              <a:pt x="2" y="11"/>
                              <a:pt x="0" y="13"/>
                              <a:pt x="1" y="15"/>
                            </a:cubicBezTo>
                            <a:cubicBezTo>
                              <a:pt x="2" y="17"/>
                              <a:pt x="1" y="19"/>
                              <a:pt x="5" y="16"/>
                            </a:cubicBezTo>
                            <a:cubicBezTo>
                              <a:pt x="8" y="14"/>
                              <a:pt x="9" y="13"/>
                              <a:pt x="11" y="10"/>
                            </a:cubicBezTo>
                            <a:cubicBezTo>
                              <a:pt x="13" y="8"/>
                              <a:pt x="11" y="6"/>
                              <a:pt x="11" y="3"/>
                            </a:cubicBezTo>
                            <a:cubicBezTo>
                              <a:pt x="11" y="0"/>
                              <a:pt x="7" y="1"/>
                              <a:pt x="7" y="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59" name="Freeform 504">
                        <a:extLst>
                          <a:ext uri="{FF2B5EF4-FFF2-40B4-BE49-F238E27FC236}">
                            <a16:creationId xmlns:a16="http://schemas.microsoft.com/office/drawing/2014/main" id="{66CE7D75-C263-268C-FBC9-D3DD28AA086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34325" y="5316539"/>
                        <a:ext cx="17463" cy="33338"/>
                      </a:xfrm>
                      <a:custGeom>
                        <a:avLst/>
                        <a:gdLst>
                          <a:gd name="T0" fmla="*/ 5 w 15"/>
                          <a:gd name="T1" fmla="*/ 9 h 28"/>
                          <a:gd name="T2" fmla="*/ 5 w 15"/>
                          <a:gd name="T3" fmla="*/ 18 h 28"/>
                          <a:gd name="T4" fmla="*/ 1 w 15"/>
                          <a:gd name="T5" fmla="*/ 23 h 28"/>
                          <a:gd name="T6" fmla="*/ 4 w 15"/>
                          <a:gd name="T7" fmla="*/ 27 h 28"/>
                          <a:gd name="T8" fmla="*/ 10 w 15"/>
                          <a:gd name="T9" fmla="*/ 22 h 28"/>
                          <a:gd name="T10" fmla="*/ 13 w 15"/>
                          <a:gd name="T11" fmla="*/ 14 h 28"/>
                          <a:gd name="T12" fmla="*/ 12 w 15"/>
                          <a:gd name="T13" fmla="*/ 5 h 28"/>
                          <a:gd name="T14" fmla="*/ 4 w 15"/>
                          <a:gd name="T15" fmla="*/ 3 h 28"/>
                          <a:gd name="T16" fmla="*/ 5 w 15"/>
                          <a:gd name="T17" fmla="*/ 9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5" h="28">
                            <a:moveTo>
                              <a:pt x="5" y="9"/>
                            </a:moveTo>
                            <a:cubicBezTo>
                              <a:pt x="5" y="13"/>
                              <a:pt x="6" y="15"/>
                              <a:pt x="5" y="18"/>
                            </a:cubicBezTo>
                            <a:cubicBezTo>
                              <a:pt x="3" y="20"/>
                              <a:pt x="0" y="19"/>
                              <a:pt x="1" y="23"/>
                            </a:cubicBezTo>
                            <a:cubicBezTo>
                              <a:pt x="2" y="26"/>
                              <a:pt x="0" y="28"/>
                              <a:pt x="4" y="27"/>
                            </a:cubicBezTo>
                            <a:cubicBezTo>
                              <a:pt x="8" y="26"/>
                              <a:pt x="10" y="26"/>
                              <a:pt x="10" y="22"/>
                            </a:cubicBezTo>
                            <a:cubicBezTo>
                              <a:pt x="10" y="18"/>
                              <a:pt x="11" y="17"/>
                              <a:pt x="13" y="14"/>
                            </a:cubicBezTo>
                            <a:cubicBezTo>
                              <a:pt x="15" y="10"/>
                              <a:pt x="13" y="7"/>
                              <a:pt x="12" y="5"/>
                            </a:cubicBezTo>
                            <a:cubicBezTo>
                              <a:pt x="10" y="4"/>
                              <a:pt x="4" y="0"/>
                              <a:pt x="4" y="3"/>
                            </a:cubicBezTo>
                            <a:cubicBezTo>
                              <a:pt x="4" y="6"/>
                              <a:pt x="2" y="8"/>
                              <a:pt x="5" y="9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60" name="Freeform 505">
                        <a:extLst>
                          <a:ext uri="{FF2B5EF4-FFF2-40B4-BE49-F238E27FC236}">
                            <a16:creationId xmlns:a16="http://schemas.microsoft.com/office/drawing/2014/main" id="{2C3767CE-56E5-D915-AF56-4106D0490CC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94613" y="5187951"/>
                        <a:ext cx="46038" cy="14288"/>
                      </a:xfrm>
                      <a:custGeom>
                        <a:avLst/>
                        <a:gdLst>
                          <a:gd name="T0" fmla="*/ 11 w 39"/>
                          <a:gd name="T1" fmla="*/ 2 h 13"/>
                          <a:gd name="T2" fmla="*/ 2 w 39"/>
                          <a:gd name="T3" fmla="*/ 6 h 13"/>
                          <a:gd name="T4" fmla="*/ 5 w 39"/>
                          <a:gd name="T5" fmla="*/ 13 h 13"/>
                          <a:gd name="T6" fmla="*/ 15 w 39"/>
                          <a:gd name="T7" fmla="*/ 11 h 13"/>
                          <a:gd name="T8" fmla="*/ 18 w 39"/>
                          <a:gd name="T9" fmla="*/ 9 h 13"/>
                          <a:gd name="T10" fmla="*/ 25 w 39"/>
                          <a:gd name="T11" fmla="*/ 12 h 13"/>
                          <a:gd name="T12" fmla="*/ 29 w 39"/>
                          <a:gd name="T13" fmla="*/ 7 h 13"/>
                          <a:gd name="T14" fmla="*/ 37 w 39"/>
                          <a:gd name="T15" fmla="*/ 7 h 13"/>
                          <a:gd name="T16" fmla="*/ 35 w 39"/>
                          <a:gd name="T17" fmla="*/ 3 h 13"/>
                          <a:gd name="T18" fmla="*/ 29 w 39"/>
                          <a:gd name="T19" fmla="*/ 2 h 13"/>
                          <a:gd name="T20" fmla="*/ 21 w 39"/>
                          <a:gd name="T21" fmla="*/ 0 h 13"/>
                          <a:gd name="T22" fmla="*/ 11 w 39"/>
                          <a:gd name="T23" fmla="*/ 2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39" h="13">
                            <a:moveTo>
                              <a:pt x="11" y="2"/>
                            </a:moveTo>
                            <a:cubicBezTo>
                              <a:pt x="5" y="4"/>
                              <a:pt x="2" y="3"/>
                              <a:pt x="2" y="6"/>
                            </a:cubicBezTo>
                            <a:cubicBezTo>
                              <a:pt x="2" y="8"/>
                              <a:pt x="0" y="13"/>
                              <a:pt x="5" y="13"/>
                            </a:cubicBezTo>
                            <a:cubicBezTo>
                              <a:pt x="10" y="13"/>
                              <a:pt x="12" y="13"/>
                              <a:pt x="15" y="11"/>
                            </a:cubicBezTo>
                            <a:cubicBezTo>
                              <a:pt x="17" y="8"/>
                              <a:pt x="17" y="7"/>
                              <a:pt x="18" y="9"/>
                            </a:cubicBezTo>
                            <a:cubicBezTo>
                              <a:pt x="20" y="12"/>
                              <a:pt x="24" y="13"/>
                              <a:pt x="25" y="12"/>
                            </a:cubicBezTo>
                            <a:cubicBezTo>
                              <a:pt x="27" y="10"/>
                              <a:pt x="23" y="7"/>
                              <a:pt x="29" y="7"/>
                            </a:cubicBezTo>
                            <a:cubicBezTo>
                              <a:pt x="34" y="8"/>
                              <a:pt x="37" y="9"/>
                              <a:pt x="37" y="7"/>
                            </a:cubicBezTo>
                            <a:cubicBezTo>
                              <a:pt x="38" y="5"/>
                              <a:pt x="39" y="3"/>
                              <a:pt x="35" y="3"/>
                            </a:cubicBezTo>
                            <a:cubicBezTo>
                              <a:pt x="32" y="3"/>
                              <a:pt x="30" y="4"/>
                              <a:pt x="29" y="2"/>
                            </a:cubicBezTo>
                            <a:cubicBezTo>
                              <a:pt x="29" y="1"/>
                              <a:pt x="26" y="0"/>
                              <a:pt x="21" y="0"/>
                            </a:cubicBezTo>
                            <a:cubicBezTo>
                              <a:pt x="17" y="0"/>
                              <a:pt x="11" y="0"/>
                              <a:pt x="11" y="2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61" name="Freeform 506">
                        <a:extLst>
                          <a:ext uri="{FF2B5EF4-FFF2-40B4-BE49-F238E27FC236}">
                            <a16:creationId xmlns:a16="http://schemas.microsoft.com/office/drawing/2014/main" id="{BF8B59A5-26FC-2EB6-7029-704724B819D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07313" y="4381501"/>
                        <a:ext cx="47625" cy="28575"/>
                      </a:xfrm>
                      <a:custGeom>
                        <a:avLst/>
                        <a:gdLst>
                          <a:gd name="T0" fmla="*/ 12 w 40"/>
                          <a:gd name="T1" fmla="*/ 3 h 24"/>
                          <a:gd name="T2" fmla="*/ 4 w 40"/>
                          <a:gd name="T3" fmla="*/ 10 h 24"/>
                          <a:gd name="T4" fmla="*/ 2 w 40"/>
                          <a:gd name="T5" fmla="*/ 18 h 24"/>
                          <a:gd name="T6" fmla="*/ 11 w 40"/>
                          <a:gd name="T7" fmla="*/ 21 h 24"/>
                          <a:gd name="T8" fmla="*/ 20 w 40"/>
                          <a:gd name="T9" fmla="*/ 20 h 24"/>
                          <a:gd name="T10" fmla="*/ 29 w 40"/>
                          <a:gd name="T11" fmla="*/ 21 h 24"/>
                          <a:gd name="T12" fmla="*/ 35 w 40"/>
                          <a:gd name="T13" fmla="*/ 14 h 24"/>
                          <a:gd name="T14" fmla="*/ 39 w 40"/>
                          <a:gd name="T15" fmla="*/ 8 h 24"/>
                          <a:gd name="T16" fmla="*/ 35 w 40"/>
                          <a:gd name="T17" fmla="*/ 2 h 24"/>
                          <a:gd name="T18" fmla="*/ 29 w 40"/>
                          <a:gd name="T19" fmla="*/ 4 h 24"/>
                          <a:gd name="T20" fmla="*/ 21 w 40"/>
                          <a:gd name="T21" fmla="*/ 6 h 24"/>
                          <a:gd name="T22" fmla="*/ 16 w 40"/>
                          <a:gd name="T23" fmla="*/ 4 h 24"/>
                          <a:gd name="T24" fmla="*/ 12 w 40"/>
                          <a:gd name="T25" fmla="*/ 3 h 2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40" h="24">
                            <a:moveTo>
                              <a:pt x="12" y="3"/>
                            </a:moveTo>
                            <a:cubicBezTo>
                              <a:pt x="8" y="7"/>
                              <a:pt x="4" y="7"/>
                              <a:pt x="4" y="10"/>
                            </a:cubicBezTo>
                            <a:cubicBezTo>
                              <a:pt x="3" y="13"/>
                              <a:pt x="0" y="15"/>
                              <a:pt x="2" y="18"/>
                            </a:cubicBezTo>
                            <a:cubicBezTo>
                              <a:pt x="4" y="21"/>
                              <a:pt x="8" y="21"/>
                              <a:pt x="11" y="21"/>
                            </a:cubicBezTo>
                            <a:cubicBezTo>
                              <a:pt x="14" y="20"/>
                              <a:pt x="17" y="19"/>
                              <a:pt x="20" y="20"/>
                            </a:cubicBezTo>
                            <a:cubicBezTo>
                              <a:pt x="22" y="21"/>
                              <a:pt x="24" y="24"/>
                              <a:pt x="29" y="21"/>
                            </a:cubicBezTo>
                            <a:cubicBezTo>
                              <a:pt x="34" y="18"/>
                              <a:pt x="32" y="19"/>
                              <a:pt x="35" y="14"/>
                            </a:cubicBezTo>
                            <a:cubicBezTo>
                              <a:pt x="37" y="10"/>
                              <a:pt x="40" y="12"/>
                              <a:pt x="39" y="8"/>
                            </a:cubicBezTo>
                            <a:cubicBezTo>
                              <a:pt x="38" y="4"/>
                              <a:pt x="39" y="0"/>
                              <a:pt x="35" y="2"/>
                            </a:cubicBezTo>
                            <a:cubicBezTo>
                              <a:pt x="31" y="3"/>
                              <a:pt x="32" y="3"/>
                              <a:pt x="29" y="4"/>
                            </a:cubicBezTo>
                            <a:cubicBezTo>
                              <a:pt x="26" y="6"/>
                              <a:pt x="25" y="6"/>
                              <a:pt x="21" y="6"/>
                            </a:cubicBezTo>
                            <a:cubicBezTo>
                              <a:pt x="17" y="6"/>
                              <a:pt x="19" y="6"/>
                              <a:pt x="16" y="4"/>
                            </a:cubicBezTo>
                            <a:cubicBezTo>
                              <a:pt x="14" y="2"/>
                              <a:pt x="13" y="1"/>
                              <a:pt x="12" y="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grpSp>
                <p:nvGrpSpPr>
                  <p:cNvPr id="50" name="Gruppieren 49">
                    <a:extLst>
                      <a:ext uri="{FF2B5EF4-FFF2-40B4-BE49-F238E27FC236}">
                        <a16:creationId xmlns:a16="http://schemas.microsoft.com/office/drawing/2014/main" id="{66F6DA0D-4EA8-38B5-E935-5AABD8983DE3}"/>
                      </a:ext>
                    </a:extLst>
                  </p:cNvPr>
                  <p:cNvGrpSpPr/>
                  <p:nvPr/>
                </p:nvGrpSpPr>
                <p:grpSpPr>
                  <a:xfrm>
                    <a:off x="7985443" y="4073663"/>
                    <a:ext cx="360625" cy="300037"/>
                    <a:chOff x="8040688" y="4068764"/>
                    <a:chExt cx="366713" cy="300037"/>
                  </a:xfrm>
                  <a:grpFill/>
                </p:grpSpPr>
                <p:sp>
                  <p:nvSpPr>
                    <p:cNvPr id="150" name="Freeform 508">
                      <a:extLst>
                        <a:ext uri="{FF2B5EF4-FFF2-40B4-BE49-F238E27FC236}">
                          <a16:creationId xmlns:a16="http://schemas.microsoft.com/office/drawing/2014/main" id="{3F1033EC-B9C9-C6A9-807E-6248CCF5DCD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39138" y="4097339"/>
                      <a:ext cx="68263" cy="80963"/>
                    </a:xfrm>
                    <a:custGeom>
                      <a:avLst/>
                      <a:gdLst>
                        <a:gd name="T0" fmla="*/ 46 w 58"/>
                        <a:gd name="T1" fmla="*/ 45 h 68"/>
                        <a:gd name="T2" fmla="*/ 44 w 58"/>
                        <a:gd name="T3" fmla="*/ 36 h 68"/>
                        <a:gd name="T4" fmla="*/ 30 w 58"/>
                        <a:gd name="T5" fmla="*/ 24 h 68"/>
                        <a:gd name="T6" fmla="*/ 16 w 58"/>
                        <a:gd name="T7" fmla="*/ 16 h 68"/>
                        <a:gd name="T8" fmla="*/ 10 w 58"/>
                        <a:gd name="T9" fmla="*/ 11 h 68"/>
                        <a:gd name="T10" fmla="*/ 2 w 58"/>
                        <a:gd name="T11" fmla="*/ 4 h 68"/>
                        <a:gd name="T12" fmla="*/ 10 w 58"/>
                        <a:gd name="T13" fmla="*/ 4 h 68"/>
                        <a:gd name="T14" fmla="*/ 20 w 58"/>
                        <a:gd name="T15" fmla="*/ 12 h 68"/>
                        <a:gd name="T16" fmla="*/ 28 w 58"/>
                        <a:gd name="T17" fmla="*/ 17 h 68"/>
                        <a:gd name="T18" fmla="*/ 39 w 58"/>
                        <a:gd name="T19" fmla="*/ 23 h 68"/>
                        <a:gd name="T20" fmla="*/ 46 w 58"/>
                        <a:gd name="T21" fmla="*/ 31 h 68"/>
                        <a:gd name="T22" fmla="*/ 53 w 58"/>
                        <a:gd name="T23" fmla="*/ 40 h 68"/>
                        <a:gd name="T24" fmla="*/ 58 w 58"/>
                        <a:gd name="T25" fmla="*/ 50 h 68"/>
                        <a:gd name="T26" fmla="*/ 54 w 58"/>
                        <a:gd name="T27" fmla="*/ 64 h 68"/>
                        <a:gd name="T28" fmla="*/ 46 w 58"/>
                        <a:gd name="T29" fmla="*/ 62 h 68"/>
                        <a:gd name="T30" fmla="*/ 46 w 58"/>
                        <a:gd name="T31" fmla="*/ 50 h 68"/>
                        <a:gd name="T32" fmla="*/ 46 w 58"/>
                        <a:gd name="T33" fmla="*/ 45 h 6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</a:cxnLst>
                      <a:rect l="0" t="0" r="r" b="b"/>
                      <a:pathLst>
                        <a:path w="58" h="68">
                          <a:moveTo>
                            <a:pt x="46" y="45"/>
                          </a:moveTo>
                          <a:cubicBezTo>
                            <a:pt x="44" y="36"/>
                            <a:pt x="53" y="43"/>
                            <a:pt x="44" y="36"/>
                          </a:cubicBezTo>
                          <a:cubicBezTo>
                            <a:pt x="34" y="28"/>
                            <a:pt x="41" y="28"/>
                            <a:pt x="30" y="24"/>
                          </a:cubicBezTo>
                          <a:cubicBezTo>
                            <a:pt x="19" y="21"/>
                            <a:pt x="19" y="19"/>
                            <a:pt x="16" y="16"/>
                          </a:cubicBezTo>
                          <a:cubicBezTo>
                            <a:pt x="13" y="13"/>
                            <a:pt x="15" y="13"/>
                            <a:pt x="10" y="11"/>
                          </a:cubicBezTo>
                          <a:cubicBezTo>
                            <a:pt x="5" y="8"/>
                            <a:pt x="0" y="6"/>
                            <a:pt x="2" y="4"/>
                          </a:cubicBezTo>
                          <a:cubicBezTo>
                            <a:pt x="4" y="2"/>
                            <a:pt x="6" y="0"/>
                            <a:pt x="10" y="4"/>
                          </a:cubicBezTo>
                          <a:cubicBezTo>
                            <a:pt x="14" y="9"/>
                            <a:pt x="16" y="9"/>
                            <a:pt x="20" y="12"/>
                          </a:cubicBezTo>
                          <a:cubicBezTo>
                            <a:pt x="24" y="15"/>
                            <a:pt x="21" y="14"/>
                            <a:pt x="28" y="17"/>
                          </a:cubicBezTo>
                          <a:cubicBezTo>
                            <a:pt x="34" y="20"/>
                            <a:pt x="36" y="20"/>
                            <a:pt x="39" y="23"/>
                          </a:cubicBezTo>
                          <a:cubicBezTo>
                            <a:pt x="43" y="27"/>
                            <a:pt x="42" y="28"/>
                            <a:pt x="46" y="31"/>
                          </a:cubicBezTo>
                          <a:cubicBezTo>
                            <a:pt x="50" y="34"/>
                            <a:pt x="51" y="36"/>
                            <a:pt x="53" y="40"/>
                          </a:cubicBezTo>
                          <a:cubicBezTo>
                            <a:pt x="55" y="45"/>
                            <a:pt x="58" y="46"/>
                            <a:pt x="58" y="50"/>
                          </a:cubicBezTo>
                          <a:cubicBezTo>
                            <a:pt x="58" y="55"/>
                            <a:pt x="55" y="62"/>
                            <a:pt x="54" y="64"/>
                          </a:cubicBezTo>
                          <a:cubicBezTo>
                            <a:pt x="52" y="65"/>
                            <a:pt x="46" y="68"/>
                            <a:pt x="46" y="62"/>
                          </a:cubicBezTo>
                          <a:cubicBezTo>
                            <a:pt x="46" y="57"/>
                            <a:pt x="46" y="51"/>
                            <a:pt x="46" y="50"/>
                          </a:cubicBezTo>
                          <a:cubicBezTo>
                            <a:pt x="46" y="49"/>
                            <a:pt x="43" y="45"/>
                            <a:pt x="46" y="45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" name="Freeform 509">
                      <a:extLst>
                        <a:ext uri="{FF2B5EF4-FFF2-40B4-BE49-F238E27FC236}">
                          <a16:creationId xmlns:a16="http://schemas.microsoft.com/office/drawing/2014/main" id="{9AFE3D9F-6544-1F11-4EFE-2771A9680A1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62938" y="4148139"/>
                      <a:ext cx="123825" cy="77788"/>
                    </a:xfrm>
                    <a:custGeom>
                      <a:avLst/>
                      <a:gdLst>
                        <a:gd name="T0" fmla="*/ 84 w 106"/>
                        <a:gd name="T1" fmla="*/ 5 h 66"/>
                        <a:gd name="T2" fmla="*/ 84 w 106"/>
                        <a:gd name="T3" fmla="*/ 9 h 66"/>
                        <a:gd name="T4" fmla="*/ 84 w 106"/>
                        <a:gd name="T5" fmla="*/ 18 h 66"/>
                        <a:gd name="T6" fmla="*/ 78 w 106"/>
                        <a:gd name="T7" fmla="*/ 26 h 66"/>
                        <a:gd name="T8" fmla="*/ 71 w 106"/>
                        <a:gd name="T9" fmla="*/ 26 h 66"/>
                        <a:gd name="T10" fmla="*/ 65 w 106"/>
                        <a:gd name="T11" fmla="*/ 33 h 66"/>
                        <a:gd name="T12" fmla="*/ 62 w 106"/>
                        <a:gd name="T13" fmla="*/ 40 h 66"/>
                        <a:gd name="T14" fmla="*/ 49 w 106"/>
                        <a:gd name="T15" fmla="*/ 40 h 66"/>
                        <a:gd name="T16" fmla="*/ 44 w 106"/>
                        <a:gd name="T17" fmla="*/ 36 h 66"/>
                        <a:gd name="T18" fmla="*/ 45 w 106"/>
                        <a:gd name="T19" fmla="*/ 29 h 66"/>
                        <a:gd name="T20" fmla="*/ 46 w 106"/>
                        <a:gd name="T21" fmla="*/ 26 h 66"/>
                        <a:gd name="T22" fmla="*/ 38 w 106"/>
                        <a:gd name="T23" fmla="*/ 31 h 66"/>
                        <a:gd name="T24" fmla="*/ 38 w 106"/>
                        <a:gd name="T25" fmla="*/ 38 h 66"/>
                        <a:gd name="T26" fmla="*/ 27 w 106"/>
                        <a:gd name="T27" fmla="*/ 41 h 66"/>
                        <a:gd name="T28" fmla="*/ 12 w 106"/>
                        <a:gd name="T29" fmla="*/ 41 h 66"/>
                        <a:gd name="T30" fmla="*/ 1 w 106"/>
                        <a:gd name="T31" fmla="*/ 41 h 66"/>
                        <a:gd name="T32" fmla="*/ 4 w 106"/>
                        <a:gd name="T33" fmla="*/ 49 h 66"/>
                        <a:gd name="T34" fmla="*/ 11 w 106"/>
                        <a:gd name="T35" fmla="*/ 52 h 66"/>
                        <a:gd name="T36" fmla="*/ 20 w 106"/>
                        <a:gd name="T37" fmla="*/ 58 h 66"/>
                        <a:gd name="T38" fmla="*/ 27 w 106"/>
                        <a:gd name="T39" fmla="*/ 59 h 66"/>
                        <a:gd name="T40" fmla="*/ 35 w 106"/>
                        <a:gd name="T41" fmla="*/ 62 h 66"/>
                        <a:gd name="T42" fmla="*/ 48 w 106"/>
                        <a:gd name="T43" fmla="*/ 62 h 66"/>
                        <a:gd name="T44" fmla="*/ 60 w 106"/>
                        <a:gd name="T45" fmla="*/ 57 h 66"/>
                        <a:gd name="T46" fmla="*/ 73 w 106"/>
                        <a:gd name="T47" fmla="*/ 52 h 66"/>
                        <a:gd name="T48" fmla="*/ 83 w 106"/>
                        <a:gd name="T49" fmla="*/ 46 h 66"/>
                        <a:gd name="T50" fmla="*/ 85 w 106"/>
                        <a:gd name="T51" fmla="*/ 39 h 66"/>
                        <a:gd name="T52" fmla="*/ 95 w 106"/>
                        <a:gd name="T53" fmla="*/ 39 h 66"/>
                        <a:gd name="T54" fmla="*/ 95 w 106"/>
                        <a:gd name="T55" fmla="*/ 33 h 66"/>
                        <a:gd name="T56" fmla="*/ 95 w 106"/>
                        <a:gd name="T57" fmla="*/ 26 h 66"/>
                        <a:gd name="T58" fmla="*/ 103 w 106"/>
                        <a:gd name="T59" fmla="*/ 23 h 66"/>
                        <a:gd name="T60" fmla="*/ 105 w 106"/>
                        <a:gd name="T61" fmla="*/ 15 h 66"/>
                        <a:gd name="T62" fmla="*/ 101 w 106"/>
                        <a:gd name="T63" fmla="*/ 5 h 66"/>
                        <a:gd name="T64" fmla="*/ 87 w 106"/>
                        <a:gd name="T65" fmla="*/ 2 h 66"/>
                        <a:gd name="T66" fmla="*/ 84 w 106"/>
                        <a:gd name="T67" fmla="*/ 5 h 6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</a:cxnLst>
                      <a:rect l="0" t="0" r="r" b="b"/>
                      <a:pathLst>
                        <a:path w="106" h="66">
                          <a:moveTo>
                            <a:pt x="84" y="5"/>
                          </a:moveTo>
                          <a:cubicBezTo>
                            <a:pt x="84" y="5"/>
                            <a:pt x="83" y="4"/>
                            <a:pt x="84" y="9"/>
                          </a:cubicBezTo>
                          <a:cubicBezTo>
                            <a:pt x="85" y="14"/>
                            <a:pt x="84" y="16"/>
                            <a:pt x="84" y="18"/>
                          </a:cubicBezTo>
                          <a:cubicBezTo>
                            <a:pt x="85" y="21"/>
                            <a:pt x="81" y="27"/>
                            <a:pt x="78" y="26"/>
                          </a:cubicBezTo>
                          <a:cubicBezTo>
                            <a:pt x="76" y="24"/>
                            <a:pt x="73" y="22"/>
                            <a:pt x="71" y="26"/>
                          </a:cubicBezTo>
                          <a:cubicBezTo>
                            <a:pt x="69" y="30"/>
                            <a:pt x="67" y="31"/>
                            <a:pt x="65" y="33"/>
                          </a:cubicBezTo>
                          <a:cubicBezTo>
                            <a:pt x="63" y="34"/>
                            <a:pt x="68" y="40"/>
                            <a:pt x="62" y="40"/>
                          </a:cubicBezTo>
                          <a:cubicBezTo>
                            <a:pt x="56" y="41"/>
                            <a:pt x="51" y="41"/>
                            <a:pt x="49" y="40"/>
                          </a:cubicBezTo>
                          <a:cubicBezTo>
                            <a:pt x="47" y="40"/>
                            <a:pt x="44" y="41"/>
                            <a:pt x="44" y="36"/>
                          </a:cubicBezTo>
                          <a:cubicBezTo>
                            <a:pt x="44" y="31"/>
                            <a:pt x="44" y="31"/>
                            <a:pt x="45" y="29"/>
                          </a:cubicBezTo>
                          <a:cubicBezTo>
                            <a:pt x="47" y="28"/>
                            <a:pt x="50" y="24"/>
                            <a:pt x="46" y="26"/>
                          </a:cubicBezTo>
                          <a:cubicBezTo>
                            <a:pt x="42" y="27"/>
                            <a:pt x="38" y="27"/>
                            <a:pt x="38" y="31"/>
                          </a:cubicBezTo>
                          <a:cubicBezTo>
                            <a:pt x="38" y="35"/>
                            <a:pt x="43" y="37"/>
                            <a:pt x="38" y="38"/>
                          </a:cubicBezTo>
                          <a:cubicBezTo>
                            <a:pt x="33" y="40"/>
                            <a:pt x="33" y="41"/>
                            <a:pt x="27" y="41"/>
                          </a:cubicBezTo>
                          <a:cubicBezTo>
                            <a:pt x="21" y="41"/>
                            <a:pt x="17" y="40"/>
                            <a:pt x="12" y="41"/>
                          </a:cubicBezTo>
                          <a:cubicBezTo>
                            <a:pt x="8" y="41"/>
                            <a:pt x="2" y="37"/>
                            <a:pt x="1" y="41"/>
                          </a:cubicBezTo>
                          <a:cubicBezTo>
                            <a:pt x="0" y="45"/>
                            <a:pt x="2" y="48"/>
                            <a:pt x="4" y="49"/>
                          </a:cubicBezTo>
                          <a:cubicBezTo>
                            <a:pt x="7" y="50"/>
                            <a:pt x="8" y="48"/>
                            <a:pt x="11" y="52"/>
                          </a:cubicBezTo>
                          <a:cubicBezTo>
                            <a:pt x="14" y="55"/>
                            <a:pt x="14" y="56"/>
                            <a:pt x="20" y="58"/>
                          </a:cubicBezTo>
                          <a:cubicBezTo>
                            <a:pt x="25" y="59"/>
                            <a:pt x="25" y="56"/>
                            <a:pt x="27" y="59"/>
                          </a:cubicBezTo>
                          <a:cubicBezTo>
                            <a:pt x="28" y="61"/>
                            <a:pt x="28" y="62"/>
                            <a:pt x="35" y="62"/>
                          </a:cubicBezTo>
                          <a:cubicBezTo>
                            <a:pt x="42" y="62"/>
                            <a:pt x="38" y="66"/>
                            <a:pt x="48" y="62"/>
                          </a:cubicBezTo>
                          <a:cubicBezTo>
                            <a:pt x="57" y="59"/>
                            <a:pt x="53" y="59"/>
                            <a:pt x="60" y="57"/>
                          </a:cubicBezTo>
                          <a:cubicBezTo>
                            <a:pt x="66" y="55"/>
                            <a:pt x="64" y="56"/>
                            <a:pt x="73" y="52"/>
                          </a:cubicBezTo>
                          <a:cubicBezTo>
                            <a:pt x="82" y="47"/>
                            <a:pt x="84" y="51"/>
                            <a:pt x="83" y="46"/>
                          </a:cubicBezTo>
                          <a:cubicBezTo>
                            <a:pt x="82" y="40"/>
                            <a:pt x="78" y="39"/>
                            <a:pt x="85" y="39"/>
                          </a:cubicBezTo>
                          <a:cubicBezTo>
                            <a:pt x="91" y="39"/>
                            <a:pt x="94" y="42"/>
                            <a:pt x="95" y="39"/>
                          </a:cubicBezTo>
                          <a:cubicBezTo>
                            <a:pt x="96" y="36"/>
                            <a:pt x="97" y="38"/>
                            <a:pt x="95" y="33"/>
                          </a:cubicBezTo>
                          <a:cubicBezTo>
                            <a:pt x="93" y="27"/>
                            <a:pt x="90" y="26"/>
                            <a:pt x="95" y="26"/>
                          </a:cubicBezTo>
                          <a:cubicBezTo>
                            <a:pt x="100" y="25"/>
                            <a:pt x="101" y="27"/>
                            <a:pt x="103" y="23"/>
                          </a:cubicBezTo>
                          <a:cubicBezTo>
                            <a:pt x="104" y="18"/>
                            <a:pt x="106" y="22"/>
                            <a:pt x="105" y="15"/>
                          </a:cubicBezTo>
                          <a:cubicBezTo>
                            <a:pt x="104" y="7"/>
                            <a:pt x="106" y="4"/>
                            <a:pt x="101" y="5"/>
                          </a:cubicBezTo>
                          <a:cubicBezTo>
                            <a:pt x="96" y="5"/>
                            <a:pt x="87" y="2"/>
                            <a:pt x="87" y="2"/>
                          </a:cubicBezTo>
                          <a:cubicBezTo>
                            <a:pt x="87" y="2"/>
                            <a:pt x="83" y="0"/>
                            <a:pt x="84" y="5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2" name="Freeform 510">
                      <a:extLst>
                        <a:ext uri="{FF2B5EF4-FFF2-40B4-BE49-F238E27FC236}">
                          <a16:creationId xmlns:a16="http://schemas.microsoft.com/office/drawing/2014/main" id="{44C25D9D-E139-3AE2-3176-61D98A177E9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208963" y="4068764"/>
                      <a:ext cx="36513" cy="19050"/>
                    </a:xfrm>
                    <a:custGeom>
                      <a:avLst/>
                      <a:gdLst>
                        <a:gd name="T0" fmla="*/ 5 w 31"/>
                        <a:gd name="T1" fmla="*/ 11 h 16"/>
                        <a:gd name="T2" fmla="*/ 11 w 31"/>
                        <a:gd name="T3" fmla="*/ 6 h 16"/>
                        <a:gd name="T4" fmla="*/ 20 w 31"/>
                        <a:gd name="T5" fmla="*/ 3 h 16"/>
                        <a:gd name="T6" fmla="*/ 25 w 31"/>
                        <a:gd name="T7" fmla="*/ 11 h 16"/>
                        <a:gd name="T8" fmla="*/ 13 w 31"/>
                        <a:gd name="T9" fmla="*/ 15 h 16"/>
                        <a:gd name="T10" fmla="*/ 7 w 31"/>
                        <a:gd name="T11" fmla="*/ 15 h 16"/>
                        <a:gd name="T12" fmla="*/ 5 w 31"/>
                        <a:gd name="T13" fmla="*/ 11 h 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31" h="16">
                          <a:moveTo>
                            <a:pt x="5" y="11"/>
                          </a:moveTo>
                          <a:cubicBezTo>
                            <a:pt x="5" y="7"/>
                            <a:pt x="8" y="5"/>
                            <a:pt x="11" y="6"/>
                          </a:cubicBezTo>
                          <a:cubicBezTo>
                            <a:pt x="14" y="7"/>
                            <a:pt x="17" y="0"/>
                            <a:pt x="20" y="3"/>
                          </a:cubicBezTo>
                          <a:cubicBezTo>
                            <a:pt x="24" y="6"/>
                            <a:pt x="31" y="9"/>
                            <a:pt x="25" y="11"/>
                          </a:cubicBezTo>
                          <a:cubicBezTo>
                            <a:pt x="18" y="14"/>
                            <a:pt x="16" y="15"/>
                            <a:pt x="13" y="15"/>
                          </a:cubicBezTo>
                          <a:cubicBezTo>
                            <a:pt x="9" y="15"/>
                            <a:pt x="9" y="14"/>
                            <a:pt x="7" y="15"/>
                          </a:cubicBezTo>
                          <a:cubicBezTo>
                            <a:pt x="5" y="16"/>
                            <a:pt x="0" y="8"/>
                            <a:pt x="5" y="11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3" name="Freeform 511">
                      <a:extLst>
                        <a:ext uri="{FF2B5EF4-FFF2-40B4-BE49-F238E27FC236}">
                          <a16:creationId xmlns:a16="http://schemas.microsoft.com/office/drawing/2014/main" id="{7ED329C6-5B08-B805-B093-E0DDB5F1C89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308975" y="4090989"/>
                      <a:ext cx="25400" cy="14288"/>
                    </a:xfrm>
                    <a:custGeom>
                      <a:avLst/>
                      <a:gdLst>
                        <a:gd name="T0" fmla="*/ 5 w 22"/>
                        <a:gd name="T1" fmla="*/ 7 h 13"/>
                        <a:gd name="T2" fmla="*/ 14 w 22"/>
                        <a:gd name="T3" fmla="*/ 8 h 13"/>
                        <a:gd name="T4" fmla="*/ 19 w 22"/>
                        <a:gd name="T5" fmla="*/ 7 h 13"/>
                        <a:gd name="T6" fmla="*/ 17 w 22"/>
                        <a:gd name="T7" fmla="*/ 1 h 13"/>
                        <a:gd name="T8" fmla="*/ 7 w 22"/>
                        <a:gd name="T9" fmla="*/ 0 h 13"/>
                        <a:gd name="T10" fmla="*/ 5 w 22"/>
                        <a:gd name="T11" fmla="*/ 7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22" h="13">
                          <a:moveTo>
                            <a:pt x="5" y="7"/>
                          </a:moveTo>
                          <a:cubicBezTo>
                            <a:pt x="11" y="9"/>
                            <a:pt x="10" y="7"/>
                            <a:pt x="14" y="8"/>
                          </a:cubicBezTo>
                          <a:cubicBezTo>
                            <a:pt x="17" y="9"/>
                            <a:pt x="19" y="13"/>
                            <a:pt x="19" y="7"/>
                          </a:cubicBezTo>
                          <a:cubicBezTo>
                            <a:pt x="19" y="2"/>
                            <a:pt x="22" y="2"/>
                            <a:pt x="17" y="1"/>
                          </a:cubicBezTo>
                          <a:cubicBezTo>
                            <a:pt x="13" y="0"/>
                            <a:pt x="9" y="0"/>
                            <a:pt x="7" y="0"/>
                          </a:cubicBezTo>
                          <a:cubicBezTo>
                            <a:pt x="5" y="0"/>
                            <a:pt x="0" y="1"/>
                            <a:pt x="5" y="7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4" name="Freeform 512">
                      <a:extLst>
                        <a:ext uri="{FF2B5EF4-FFF2-40B4-BE49-F238E27FC236}">
                          <a16:creationId xmlns:a16="http://schemas.microsoft.com/office/drawing/2014/main" id="{E358BC66-7B00-A36D-6E26-4040CCF631C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40688" y="4098926"/>
                      <a:ext cx="280988" cy="269875"/>
                    </a:xfrm>
                    <a:custGeom>
                      <a:avLst/>
                      <a:gdLst>
                        <a:gd name="T0" fmla="*/ 227 w 240"/>
                        <a:gd name="T1" fmla="*/ 227 h 229"/>
                        <a:gd name="T2" fmla="*/ 210 w 240"/>
                        <a:gd name="T3" fmla="*/ 220 h 229"/>
                        <a:gd name="T4" fmla="*/ 183 w 240"/>
                        <a:gd name="T5" fmla="*/ 213 h 229"/>
                        <a:gd name="T6" fmla="*/ 165 w 240"/>
                        <a:gd name="T7" fmla="*/ 212 h 229"/>
                        <a:gd name="T8" fmla="*/ 151 w 240"/>
                        <a:gd name="T9" fmla="*/ 195 h 229"/>
                        <a:gd name="T10" fmla="*/ 139 w 240"/>
                        <a:gd name="T11" fmla="*/ 177 h 229"/>
                        <a:gd name="T12" fmla="*/ 128 w 240"/>
                        <a:gd name="T13" fmla="*/ 155 h 229"/>
                        <a:gd name="T14" fmla="*/ 103 w 240"/>
                        <a:gd name="T15" fmla="*/ 150 h 229"/>
                        <a:gd name="T16" fmla="*/ 85 w 240"/>
                        <a:gd name="T17" fmla="*/ 143 h 229"/>
                        <a:gd name="T18" fmla="*/ 70 w 240"/>
                        <a:gd name="T19" fmla="*/ 153 h 229"/>
                        <a:gd name="T20" fmla="*/ 51 w 240"/>
                        <a:gd name="T21" fmla="*/ 160 h 229"/>
                        <a:gd name="T22" fmla="*/ 58 w 240"/>
                        <a:gd name="T23" fmla="*/ 175 h 229"/>
                        <a:gd name="T24" fmla="*/ 36 w 240"/>
                        <a:gd name="T25" fmla="*/ 187 h 229"/>
                        <a:gd name="T26" fmla="*/ 14 w 240"/>
                        <a:gd name="T27" fmla="*/ 185 h 229"/>
                        <a:gd name="T28" fmla="*/ 1 w 240"/>
                        <a:gd name="T29" fmla="*/ 185 h 229"/>
                        <a:gd name="T30" fmla="*/ 1 w 240"/>
                        <a:gd name="T31" fmla="*/ 155 h 229"/>
                        <a:gd name="T32" fmla="*/ 1 w 240"/>
                        <a:gd name="T33" fmla="*/ 117 h 229"/>
                        <a:gd name="T34" fmla="*/ 10 w 240"/>
                        <a:gd name="T35" fmla="*/ 44 h 229"/>
                        <a:gd name="T36" fmla="*/ 10 w 240"/>
                        <a:gd name="T37" fmla="*/ 0 h 229"/>
                        <a:gd name="T38" fmla="*/ 33 w 240"/>
                        <a:gd name="T39" fmla="*/ 10 h 229"/>
                        <a:gd name="T40" fmla="*/ 62 w 240"/>
                        <a:gd name="T41" fmla="*/ 22 h 229"/>
                        <a:gd name="T42" fmla="*/ 84 w 240"/>
                        <a:gd name="T43" fmla="*/ 35 h 229"/>
                        <a:gd name="T44" fmla="*/ 117 w 240"/>
                        <a:gd name="T45" fmla="*/ 52 h 229"/>
                        <a:gd name="T46" fmla="*/ 127 w 240"/>
                        <a:gd name="T47" fmla="*/ 75 h 229"/>
                        <a:gd name="T48" fmla="*/ 142 w 240"/>
                        <a:gd name="T49" fmla="*/ 86 h 229"/>
                        <a:gd name="T50" fmla="*/ 161 w 240"/>
                        <a:gd name="T51" fmla="*/ 95 h 229"/>
                        <a:gd name="T52" fmla="*/ 178 w 240"/>
                        <a:gd name="T53" fmla="*/ 111 h 229"/>
                        <a:gd name="T54" fmla="*/ 153 w 240"/>
                        <a:gd name="T55" fmla="*/ 124 h 229"/>
                        <a:gd name="T56" fmla="*/ 162 w 240"/>
                        <a:gd name="T57" fmla="*/ 141 h 229"/>
                        <a:gd name="T58" fmla="*/ 180 w 240"/>
                        <a:gd name="T59" fmla="*/ 155 h 229"/>
                        <a:gd name="T60" fmla="*/ 187 w 240"/>
                        <a:gd name="T61" fmla="*/ 180 h 229"/>
                        <a:gd name="T62" fmla="*/ 205 w 240"/>
                        <a:gd name="T63" fmla="*/ 182 h 229"/>
                        <a:gd name="T64" fmla="*/ 213 w 240"/>
                        <a:gd name="T65" fmla="*/ 196 h 229"/>
                        <a:gd name="T66" fmla="*/ 216 w 240"/>
                        <a:gd name="T67" fmla="*/ 205 h 229"/>
                        <a:gd name="T68" fmla="*/ 226 w 240"/>
                        <a:gd name="T69" fmla="*/ 211 h 229"/>
                        <a:gd name="T70" fmla="*/ 236 w 240"/>
                        <a:gd name="T71" fmla="*/ 223 h 22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</a:cxnLst>
                      <a:rect l="0" t="0" r="r" b="b"/>
                      <a:pathLst>
                        <a:path w="240" h="229">
                          <a:moveTo>
                            <a:pt x="236" y="223"/>
                          </a:moveTo>
                          <a:cubicBezTo>
                            <a:pt x="236" y="225"/>
                            <a:pt x="233" y="226"/>
                            <a:pt x="227" y="227"/>
                          </a:cubicBezTo>
                          <a:cubicBezTo>
                            <a:pt x="222" y="228"/>
                            <a:pt x="220" y="229"/>
                            <a:pt x="219" y="225"/>
                          </a:cubicBezTo>
                          <a:cubicBezTo>
                            <a:pt x="217" y="221"/>
                            <a:pt x="214" y="223"/>
                            <a:pt x="210" y="220"/>
                          </a:cubicBezTo>
                          <a:cubicBezTo>
                            <a:pt x="206" y="217"/>
                            <a:pt x="197" y="217"/>
                            <a:pt x="195" y="215"/>
                          </a:cubicBezTo>
                          <a:cubicBezTo>
                            <a:pt x="193" y="213"/>
                            <a:pt x="188" y="215"/>
                            <a:pt x="183" y="213"/>
                          </a:cubicBezTo>
                          <a:cubicBezTo>
                            <a:pt x="179" y="212"/>
                            <a:pt x="177" y="213"/>
                            <a:pt x="175" y="212"/>
                          </a:cubicBezTo>
                          <a:cubicBezTo>
                            <a:pt x="172" y="212"/>
                            <a:pt x="170" y="215"/>
                            <a:pt x="165" y="212"/>
                          </a:cubicBezTo>
                          <a:cubicBezTo>
                            <a:pt x="160" y="210"/>
                            <a:pt x="158" y="209"/>
                            <a:pt x="157" y="205"/>
                          </a:cubicBezTo>
                          <a:cubicBezTo>
                            <a:pt x="157" y="200"/>
                            <a:pt x="153" y="201"/>
                            <a:pt x="151" y="195"/>
                          </a:cubicBezTo>
                          <a:cubicBezTo>
                            <a:pt x="148" y="189"/>
                            <a:pt x="149" y="191"/>
                            <a:pt x="147" y="187"/>
                          </a:cubicBezTo>
                          <a:cubicBezTo>
                            <a:pt x="145" y="183"/>
                            <a:pt x="141" y="182"/>
                            <a:pt x="139" y="177"/>
                          </a:cubicBezTo>
                          <a:cubicBezTo>
                            <a:pt x="136" y="173"/>
                            <a:pt x="135" y="170"/>
                            <a:pt x="135" y="166"/>
                          </a:cubicBezTo>
                          <a:cubicBezTo>
                            <a:pt x="135" y="162"/>
                            <a:pt x="129" y="161"/>
                            <a:pt x="128" y="155"/>
                          </a:cubicBezTo>
                          <a:cubicBezTo>
                            <a:pt x="127" y="149"/>
                            <a:pt x="122" y="152"/>
                            <a:pt x="117" y="149"/>
                          </a:cubicBezTo>
                          <a:cubicBezTo>
                            <a:pt x="112" y="147"/>
                            <a:pt x="103" y="151"/>
                            <a:pt x="103" y="150"/>
                          </a:cubicBezTo>
                          <a:cubicBezTo>
                            <a:pt x="103" y="148"/>
                            <a:pt x="97" y="143"/>
                            <a:pt x="94" y="141"/>
                          </a:cubicBezTo>
                          <a:cubicBezTo>
                            <a:pt x="91" y="139"/>
                            <a:pt x="91" y="142"/>
                            <a:pt x="85" y="143"/>
                          </a:cubicBezTo>
                          <a:cubicBezTo>
                            <a:pt x="80" y="144"/>
                            <a:pt x="81" y="145"/>
                            <a:pt x="77" y="145"/>
                          </a:cubicBezTo>
                          <a:cubicBezTo>
                            <a:pt x="74" y="145"/>
                            <a:pt x="76" y="151"/>
                            <a:pt x="70" y="153"/>
                          </a:cubicBezTo>
                          <a:cubicBezTo>
                            <a:pt x="65" y="156"/>
                            <a:pt x="69" y="156"/>
                            <a:pt x="64" y="157"/>
                          </a:cubicBezTo>
                          <a:cubicBezTo>
                            <a:pt x="58" y="158"/>
                            <a:pt x="60" y="156"/>
                            <a:pt x="51" y="160"/>
                          </a:cubicBezTo>
                          <a:cubicBezTo>
                            <a:pt x="41" y="165"/>
                            <a:pt x="50" y="164"/>
                            <a:pt x="57" y="167"/>
                          </a:cubicBezTo>
                          <a:cubicBezTo>
                            <a:pt x="65" y="169"/>
                            <a:pt x="58" y="169"/>
                            <a:pt x="58" y="175"/>
                          </a:cubicBezTo>
                          <a:cubicBezTo>
                            <a:pt x="58" y="182"/>
                            <a:pt x="56" y="181"/>
                            <a:pt x="50" y="185"/>
                          </a:cubicBezTo>
                          <a:cubicBezTo>
                            <a:pt x="44" y="189"/>
                            <a:pt x="42" y="189"/>
                            <a:pt x="36" y="187"/>
                          </a:cubicBezTo>
                          <a:cubicBezTo>
                            <a:pt x="30" y="186"/>
                            <a:pt x="34" y="187"/>
                            <a:pt x="27" y="185"/>
                          </a:cubicBezTo>
                          <a:cubicBezTo>
                            <a:pt x="20" y="183"/>
                            <a:pt x="20" y="185"/>
                            <a:pt x="14" y="185"/>
                          </a:cubicBezTo>
                          <a:cubicBezTo>
                            <a:pt x="7" y="184"/>
                            <a:pt x="7" y="185"/>
                            <a:pt x="2" y="185"/>
                          </a:cubicBezTo>
                          <a:cubicBezTo>
                            <a:pt x="1" y="185"/>
                            <a:pt x="1" y="185"/>
                            <a:pt x="1" y="185"/>
                          </a:cubicBezTo>
                          <a:cubicBezTo>
                            <a:pt x="1" y="181"/>
                            <a:pt x="1" y="181"/>
                            <a:pt x="1" y="181"/>
                          </a:cubicBezTo>
                          <a:cubicBezTo>
                            <a:pt x="1" y="181"/>
                            <a:pt x="1" y="164"/>
                            <a:pt x="1" y="155"/>
                          </a:cubicBezTo>
                          <a:cubicBezTo>
                            <a:pt x="1" y="145"/>
                            <a:pt x="3" y="142"/>
                            <a:pt x="6" y="135"/>
                          </a:cubicBezTo>
                          <a:cubicBezTo>
                            <a:pt x="9" y="128"/>
                            <a:pt x="2" y="126"/>
                            <a:pt x="1" y="117"/>
                          </a:cubicBezTo>
                          <a:cubicBezTo>
                            <a:pt x="0" y="108"/>
                            <a:pt x="5" y="86"/>
                            <a:pt x="5" y="79"/>
                          </a:cubicBezTo>
                          <a:cubicBezTo>
                            <a:pt x="5" y="72"/>
                            <a:pt x="9" y="52"/>
                            <a:pt x="10" y="44"/>
                          </a:cubicBezTo>
                          <a:cubicBezTo>
                            <a:pt x="11" y="35"/>
                            <a:pt x="9" y="19"/>
                            <a:pt x="10" y="16"/>
                          </a:cubicBezTo>
                          <a:cubicBezTo>
                            <a:pt x="11" y="14"/>
                            <a:pt x="10" y="4"/>
                            <a:pt x="10" y="0"/>
                          </a:cubicBezTo>
                          <a:cubicBezTo>
                            <a:pt x="12" y="0"/>
                            <a:pt x="14" y="1"/>
                            <a:pt x="17" y="2"/>
                          </a:cubicBezTo>
                          <a:cubicBezTo>
                            <a:pt x="23" y="4"/>
                            <a:pt x="21" y="4"/>
                            <a:pt x="33" y="10"/>
                          </a:cubicBezTo>
                          <a:cubicBezTo>
                            <a:pt x="45" y="17"/>
                            <a:pt x="37" y="13"/>
                            <a:pt x="44" y="16"/>
                          </a:cubicBezTo>
                          <a:cubicBezTo>
                            <a:pt x="51" y="19"/>
                            <a:pt x="52" y="20"/>
                            <a:pt x="62" y="22"/>
                          </a:cubicBezTo>
                          <a:cubicBezTo>
                            <a:pt x="72" y="25"/>
                            <a:pt x="66" y="24"/>
                            <a:pt x="72" y="27"/>
                          </a:cubicBezTo>
                          <a:cubicBezTo>
                            <a:pt x="79" y="30"/>
                            <a:pt x="81" y="34"/>
                            <a:pt x="84" y="35"/>
                          </a:cubicBezTo>
                          <a:cubicBezTo>
                            <a:pt x="88" y="36"/>
                            <a:pt x="98" y="41"/>
                            <a:pt x="104" y="46"/>
                          </a:cubicBezTo>
                          <a:cubicBezTo>
                            <a:pt x="110" y="51"/>
                            <a:pt x="108" y="49"/>
                            <a:pt x="117" y="52"/>
                          </a:cubicBezTo>
                          <a:cubicBezTo>
                            <a:pt x="126" y="55"/>
                            <a:pt x="124" y="59"/>
                            <a:pt x="125" y="60"/>
                          </a:cubicBezTo>
                          <a:cubicBezTo>
                            <a:pt x="125" y="61"/>
                            <a:pt x="130" y="71"/>
                            <a:pt x="127" y="75"/>
                          </a:cubicBezTo>
                          <a:cubicBezTo>
                            <a:pt x="124" y="79"/>
                            <a:pt x="124" y="78"/>
                            <a:pt x="126" y="80"/>
                          </a:cubicBezTo>
                          <a:cubicBezTo>
                            <a:pt x="128" y="82"/>
                            <a:pt x="130" y="83"/>
                            <a:pt x="142" y="86"/>
                          </a:cubicBezTo>
                          <a:cubicBezTo>
                            <a:pt x="153" y="88"/>
                            <a:pt x="147" y="87"/>
                            <a:pt x="151" y="91"/>
                          </a:cubicBezTo>
                          <a:cubicBezTo>
                            <a:pt x="155" y="94"/>
                            <a:pt x="157" y="95"/>
                            <a:pt x="161" y="95"/>
                          </a:cubicBezTo>
                          <a:cubicBezTo>
                            <a:pt x="164" y="95"/>
                            <a:pt x="171" y="100"/>
                            <a:pt x="174" y="101"/>
                          </a:cubicBezTo>
                          <a:cubicBezTo>
                            <a:pt x="177" y="103"/>
                            <a:pt x="177" y="108"/>
                            <a:pt x="178" y="111"/>
                          </a:cubicBezTo>
                          <a:cubicBezTo>
                            <a:pt x="178" y="114"/>
                            <a:pt x="167" y="118"/>
                            <a:pt x="157" y="118"/>
                          </a:cubicBezTo>
                          <a:cubicBezTo>
                            <a:pt x="147" y="118"/>
                            <a:pt x="153" y="119"/>
                            <a:pt x="153" y="124"/>
                          </a:cubicBezTo>
                          <a:cubicBezTo>
                            <a:pt x="153" y="128"/>
                            <a:pt x="156" y="130"/>
                            <a:pt x="159" y="134"/>
                          </a:cubicBezTo>
                          <a:cubicBezTo>
                            <a:pt x="161" y="138"/>
                            <a:pt x="162" y="141"/>
                            <a:pt x="162" y="141"/>
                          </a:cubicBezTo>
                          <a:cubicBezTo>
                            <a:pt x="164" y="142"/>
                            <a:pt x="171" y="150"/>
                            <a:pt x="176" y="151"/>
                          </a:cubicBezTo>
                          <a:cubicBezTo>
                            <a:pt x="180" y="152"/>
                            <a:pt x="180" y="153"/>
                            <a:pt x="180" y="155"/>
                          </a:cubicBezTo>
                          <a:cubicBezTo>
                            <a:pt x="180" y="158"/>
                            <a:pt x="179" y="163"/>
                            <a:pt x="181" y="167"/>
                          </a:cubicBezTo>
                          <a:cubicBezTo>
                            <a:pt x="184" y="171"/>
                            <a:pt x="185" y="174"/>
                            <a:pt x="187" y="180"/>
                          </a:cubicBezTo>
                          <a:cubicBezTo>
                            <a:pt x="189" y="185"/>
                            <a:pt x="191" y="181"/>
                            <a:pt x="195" y="180"/>
                          </a:cubicBezTo>
                          <a:cubicBezTo>
                            <a:pt x="199" y="179"/>
                            <a:pt x="204" y="180"/>
                            <a:pt x="205" y="182"/>
                          </a:cubicBezTo>
                          <a:cubicBezTo>
                            <a:pt x="206" y="184"/>
                            <a:pt x="202" y="189"/>
                            <a:pt x="202" y="192"/>
                          </a:cubicBezTo>
                          <a:cubicBezTo>
                            <a:pt x="202" y="196"/>
                            <a:pt x="207" y="196"/>
                            <a:pt x="213" y="196"/>
                          </a:cubicBezTo>
                          <a:cubicBezTo>
                            <a:pt x="219" y="196"/>
                            <a:pt x="220" y="196"/>
                            <a:pt x="221" y="197"/>
                          </a:cubicBezTo>
                          <a:cubicBezTo>
                            <a:pt x="222" y="199"/>
                            <a:pt x="219" y="201"/>
                            <a:pt x="216" y="205"/>
                          </a:cubicBezTo>
                          <a:cubicBezTo>
                            <a:pt x="211" y="206"/>
                            <a:pt x="218" y="209"/>
                            <a:pt x="218" y="209"/>
                          </a:cubicBezTo>
                          <a:cubicBezTo>
                            <a:pt x="219" y="210"/>
                            <a:pt x="222" y="211"/>
                            <a:pt x="226" y="211"/>
                          </a:cubicBezTo>
                          <a:cubicBezTo>
                            <a:pt x="231" y="211"/>
                            <a:pt x="232" y="215"/>
                            <a:pt x="236" y="215"/>
                          </a:cubicBezTo>
                          <a:cubicBezTo>
                            <a:pt x="240" y="216"/>
                            <a:pt x="235" y="221"/>
                            <a:pt x="236" y="223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51" name="Gruppieren 50">
                    <a:extLst>
                      <a:ext uri="{FF2B5EF4-FFF2-40B4-BE49-F238E27FC236}">
                        <a16:creationId xmlns:a16="http://schemas.microsoft.com/office/drawing/2014/main" id="{095B14ED-68A3-0740-71D7-6E1E9E20D943}"/>
                      </a:ext>
                    </a:extLst>
                  </p:cNvPr>
                  <p:cNvGrpSpPr/>
                  <p:nvPr/>
                </p:nvGrpSpPr>
                <p:grpSpPr>
                  <a:xfrm>
                    <a:off x="7771566" y="3457713"/>
                    <a:ext cx="1300434" cy="1301750"/>
                    <a:chOff x="7823200" y="3452814"/>
                    <a:chExt cx="1322388" cy="1301750"/>
                  </a:xfrm>
                  <a:grpFill/>
                </p:grpSpPr>
                <p:grpSp>
                  <p:nvGrpSpPr>
                    <p:cNvPr id="119" name="Gruppieren 118">
                      <a:extLst>
                        <a:ext uri="{FF2B5EF4-FFF2-40B4-BE49-F238E27FC236}">
                          <a16:creationId xmlns:a16="http://schemas.microsoft.com/office/drawing/2014/main" id="{60832920-7937-321E-D506-0BDBF78499B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443913" y="4173539"/>
                      <a:ext cx="220663" cy="200025"/>
                      <a:chOff x="8443913" y="4173539"/>
                      <a:chExt cx="220663" cy="200025"/>
                    </a:xfrm>
                    <a:grpFill/>
                  </p:grpSpPr>
                  <p:sp>
                    <p:nvSpPr>
                      <p:cNvPr id="143" name="Freeform 507">
                        <a:extLst>
                          <a:ext uri="{FF2B5EF4-FFF2-40B4-BE49-F238E27FC236}">
                            <a16:creationId xmlns:a16="http://schemas.microsoft.com/office/drawing/2014/main" id="{919FB9D1-302D-A627-4CEF-98A1B56D9FC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43913" y="4173539"/>
                        <a:ext cx="42863" cy="68263"/>
                      </a:xfrm>
                      <a:custGeom>
                        <a:avLst/>
                        <a:gdLst>
                          <a:gd name="T0" fmla="*/ 5 w 36"/>
                          <a:gd name="T1" fmla="*/ 6 h 58"/>
                          <a:gd name="T2" fmla="*/ 5 w 36"/>
                          <a:gd name="T3" fmla="*/ 14 h 58"/>
                          <a:gd name="T4" fmla="*/ 9 w 36"/>
                          <a:gd name="T5" fmla="*/ 18 h 58"/>
                          <a:gd name="T6" fmla="*/ 16 w 36"/>
                          <a:gd name="T7" fmla="*/ 23 h 58"/>
                          <a:gd name="T8" fmla="*/ 20 w 36"/>
                          <a:gd name="T9" fmla="*/ 27 h 58"/>
                          <a:gd name="T10" fmla="*/ 22 w 36"/>
                          <a:gd name="T11" fmla="*/ 35 h 58"/>
                          <a:gd name="T12" fmla="*/ 28 w 36"/>
                          <a:gd name="T13" fmla="*/ 39 h 58"/>
                          <a:gd name="T14" fmla="*/ 33 w 36"/>
                          <a:gd name="T15" fmla="*/ 47 h 58"/>
                          <a:gd name="T16" fmla="*/ 33 w 36"/>
                          <a:gd name="T17" fmla="*/ 56 h 58"/>
                          <a:gd name="T18" fmla="*/ 24 w 36"/>
                          <a:gd name="T19" fmla="*/ 54 h 58"/>
                          <a:gd name="T20" fmla="*/ 18 w 36"/>
                          <a:gd name="T21" fmla="*/ 54 h 58"/>
                          <a:gd name="T22" fmla="*/ 16 w 36"/>
                          <a:gd name="T23" fmla="*/ 47 h 58"/>
                          <a:gd name="T24" fmla="*/ 15 w 36"/>
                          <a:gd name="T25" fmla="*/ 42 h 58"/>
                          <a:gd name="T26" fmla="*/ 9 w 36"/>
                          <a:gd name="T27" fmla="*/ 37 h 58"/>
                          <a:gd name="T28" fmla="*/ 6 w 36"/>
                          <a:gd name="T29" fmla="*/ 31 h 58"/>
                          <a:gd name="T30" fmla="*/ 4 w 36"/>
                          <a:gd name="T31" fmla="*/ 21 h 58"/>
                          <a:gd name="T32" fmla="*/ 3 w 36"/>
                          <a:gd name="T33" fmla="*/ 17 h 58"/>
                          <a:gd name="T34" fmla="*/ 0 w 36"/>
                          <a:gd name="T35" fmla="*/ 8 h 58"/>
                          <a:gd name="T36" fmla="*/ 5 w 36"/>
                          <a:gd name="T37" fmla="*/ 6 h 5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</a:cxnLst>
                        <a:rect l="0" t="0" r="r" b="b"/>
                        <a:pathLst>
                          <a:path w="36" h="58">
                            <a:moveTo>
                              <a:pt x="5" y="6"/>
                            </a:moveTo>
                            <a:cubicBezTo>
                              <a:pt x="5" y="11"/>
                              <a:pt x="3" y="12"/>
                              <a:pt x="5" y="14"/>
                            </a:cubicBezTo>
                            <a:cubicBezTo>
                              <a:pt x="7" y="16"/>
                              <a:pt x="5" y="16"/>
                              <a:pt x="9" y="18"/>
                            </a:cubicBezTo>
                            <a:cubicBezTo>
                              <a:pt x="12" y="19"/>
                              <a:pt x="15" y="21"/>
                              <a:pt x="16" y="23"/>
                            </a:cubicBezTo>
                            <a:cubicBezTo>
                              <a:pt x="17" y="24"/>
                              <a:pt x="19" y="24"/>
                              <a:pt x="20" y="27"/>
                            </a:cubicBezTo>
                            <a:cubicBezTo>
                              <a:pt x="20" y="31"/>
                              <a:pt x="20" y="33"/>
                              <a:pt x="22" y="35"/>
                            </a:cubicBezTo>
                            <a:cubicBezTo>
                              <a:pt x="25" y="36"/>
                              <a:pt x="27" y="36"/>
                              <a:pt x="28" y="39"/>
                            </a:cubicBezTo>
                            <a:cubicBezTo>
                              <a:pt x="29" y="42"/>
                              <a:pt x="33" y="43"/>
                              <a:pt x="33" y="47"/>
                            </a:cubicBezTo>
                            <a:cubicBezTo>
                              <a:pt x="33" y="52"/>
                              <a:pt x="36" y="56"/>
                              <a:pt x="33" y="56"/>
                            </a:cubicBezTo>
                            <a:cubicBezTo>
                              <a:pt x="29" y="55"/>
                              <a:pt x="29" y="55"/>
                              <a:pt x="24" y="54"/>
                            </a:cubicBezTo>
                            <a:cubicBezTo>
                              <a:pt x="20" y="54"/>
                              <a:pt x="20" y="58"/>
                              <a:pt x="18" y="54"/>
                            </a:cubicBezTo>
                            <a:cubicBezTo>
                              <a:pt x="16" y="50"/>
                              <a:pt x="18" y="51"/>
                              <a:pt x="16" y="47"/>
                            </a:cubicBezTo>
                            <a:cubicBezTo>
                              <a:pt x="15" y="42"/>
                              <a:pt x="19" y="45"/>
                              <a:pt x="15" y="42"/>
                            </a:cubicBezTo>
                            <a:cubicBezTo>
                              <a:pt x="11" y="39"/>
                              <a:pt x="12" y="40"/>
                              <a:pt x="9" y="37"/>
                            </a:cubicBezTo>
                            <a:cubicBezTo>
                              <a:pt x="7" y="34"/>
                              <a:pt x="6" y="35"/>
                              <a:pt x="6" y="31"/>
                            </a:cubicBezTo>
                            <a:cubicBezTo>
                              <a:pt x="5" y="27"/>
                              <a:pt x="4" y="23"/>
                              <a:pt x="4" y="21"/>
                            </a:cubicBezTo>
                            <a:cubicBezTo>
                              <a:pt x="4" y="19"/>
                              <a:pt x="5" y="23"/>
                              <a:pt x="3" y="17"/>
                            </a:cubicBezTo>
                            <a:cubicBezTo>
                              <a:pt x="1" y="11"/>
                              <a:pt x="0" y="11"/>
                              <a:pt x="0" y="8"/>
                            </a:cubicBezTo>
                            <a:cubicBezTo>
                              <a:pt x="1" y="6"/>
                              <a:pt x="4" y="0"/>
                              <a:pt x="5" y="6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4" name="Freeform 513">
                        <a:extLst>
                          <a:ext uri="{FF2B5EF4-FFF2-40B4-BE49-F238E27FC236}">
                            <a16:creationId xmlns:a16="http://schemas.microsoft.com/office/drawing/2014/main" id="{5EA65E1C-8802-A45E-5949-77CFAFC3852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624888" y="4348164"/>
                        <a:ext cx="39688" cy="25400"/>
                      </a:xfrm>
                      <a:custGeom>
                        <a:avLst/>
                        <a:gdLst>
                          <a:gd name="T0" fmla="*/ 28 w 34"/>
                          <a:gd name="T1" fmla="*/ 19 h 21"/>
                          <a:gd name="T2" fmla="*/ 26 w 34"/>
                          <a:gd name="T3" fmla="*/ 11 h 21"/>
                          <a:gd name="T4" fmla="*/ 12 w 34"/>
                          <a:gd name="T5" fmla="*/ 4 h 21"/>
                          <a:gd name="T6" fmla="*/ 2 w 34"/>
                          <a:gd name="T7" fmla="*/ 3 h 21"/>
                          <a:gd name="T8" fmla="*/ 8 w 34"/>
                          <a:gd name="T9" fmla="*/ 11 h 21"/>
                          <a:gd name="T10" fmla="*/ 13 w 34"/>
                          <a:gd name="T11" fmla="*/ 15 h 21"/>
                          <a:gd name="T12" fmla="*/ 22 w 34"/>
                          <a:gd name="T13" fmla="*/ 18 h 21"/>
                          <a:gd name="T14" fmla="*/ 28 w 34"/>
                          <a:gd name="T15" fmla="*/ 19 h 2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34" h="21">
                            <a:moveTo>
                              <a:pt x="28" y="19"/>
                            </a:moveTo>
                            <a:cubicBezTo>
                              <a:pt x="26" y="11"/>
                              <a:pt x="34" y="14"/>
                              <a:pt x="26" y="11"/>
                            </a:cubicBezTo>
                            <a:cubicBezTo>
                              <a:pt x="18" y="9"/>
                              <a:pt x="19" y="6"/>
                              <a:pt x="12" y="4"/>
                            </a:cubicBezTo>
                            <a:cubicBezTo>
                              <a:pt x="6" y="3"/>
                              <a:pt x="0" y="0"/>
                              <a:pt x="2" y="3"/>
                            </a:cubicBezTo>
                            <a:cubicBezTo>
                              <a:pt x="4" y="5"/>
                              <a:pt x="5" y="8"/>
                              <a:pt x="8" y="11"/>
                            </a:cubicBezTo>
                            <a:cubicBezTo>
                              <a:pt x="10" y="13"/>
                              <a:pt x="8" y="13"/>
                              <a:pt x="13" y="15"/>
                            </a:cubicBezTo>
                            <a:cubicBezTo>
                              <a:pt x="19" y="18"/>
                              <a:pt x="21" y="18"/>
                              <a:pt x="22" y="18"/>
                            </a:cubicBezTo>
                            <a:cubicBezTo>
                              <a:pt x="24" y="18"/>
                              <a:pt x="23" y="21"/>
                              <a:pt x="28" y="19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5" name="Freeform 514">
                        <a:extLst>
                          <a:ext uri="{FF2B5EF4-FFF2-40B4-BE49-F238E27FC236}">
                            <a16:creationId xmlns:a16="http://schemas.microsoft.com/office/drawing/2014/main" id="{F6BB1F6C-A74E-7FDE-7507-7E383F9CAE7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613775" y="4283076"/>
                        <a:ext cx="26988" cy="55563"/>
                      </a:xfrm>
                      <a:custGeom>
                        <a:avLst/>
                        <a:gdLst>
                          <a:gd name="T0" fmla="*/ 2 w 23"/>
                          <a:gd name="T1" fmla="*/ 6 h 48"/>
                          <a:gd name="T2" fmla="*/ 2 w 23"/>
                          <a:gd name="T3" fmla="*/ 16 h 48"/>
                          <a:gd name="T4" fmla="*/ 2 w 23"/>
                          <a:gd name="T5" fmla="*/ 23 h 48"/>
                          <a:gd name="T6" fmla="*/ 4 w 23"/>
                          <a:gd name="T7" fmla="*/ 28 h 48"/>
                          <a:gd name="T8" fmla="*/ 13 w 23"/>
                          <a:gd name="T9" fmla="*/ 35 h 48"/>
                          <a:gd name="T10" fmla="*/ 19 w 23"/>
                          <a:gd name="T11" fmla="*/ 43 h 48"/>
                          <a:gd name="T12" fmla="*/ 22 w 23"/>
                          <a:gd name="T13" fmla="*/ 43 h 48"/>
                          <a:gd name="T14" fmla="*/ 20 w 23"/>
                          <a:gd name="T15" fmla="*/ 35 h 48"/>
                          <a:gd name="T16" fmla="*/ 17 w 23"/>
                          <a:gd name="T17" fmla="*/ 27 h 48"/>
                          <a:gd name="T18" fmla="*/ 12 w 23"/>
                          <a:gd name="T19" fmla="*/ 19 h 48"/>
                          <a:gd name="T20" fmla="*/ 10 w 23"/>
                          <a:gd name="T21" fmla="*/ 10 h 48"/>
                          <a:gd name="T22" fmla="*/ 4 w 23"/>
                          <a:gd name="T23" fmla="*/ 5 h 48"/>
                          <a:gd name="T24" fmla="*/ 2 w 23"/>
                          <a:gd name="T25" fmla="*/ 6 h 4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3" h="48">
                            <a:moveTo>
                              <a:pt x="2" y="6"/>
                            </a:moveTo>
                            <a:cubicBezTo>
                              <a:pt x="2" y="12"/>
                              <a:pt x="1" y="12"/>
                              <a:pt x="2" y="16"/>
                            </a:cubicBezTo>
                            <a:cubicBezTo>
                              <a:pt x="3" y="20"/>
                              <a:pt x="1" y="20"/>
                              <a:pt x="2" y="23"/>
                            </a:cubicBezTo>
                            <a:cubicBezTo>
                              <a:pt x="3" y="26"/>
                              <a:pt x="0" y="23"/>
                              <a:pt x="4" y="28"/>
                            </a:cubicBezTo>
                            <a:cubicBezTo>
                              <a:pt x="9" y="33"/>
                              <a:pt x="12" y="33"/>
                              <a:pt x="13" y="35"/>
                            </a:cubicBezTo>
                            <a:cubicBezTo>
                              <a:pt x="15" y="38"/>
                              <a:pt x="17" y="41"/>
                              <a:pt x="19" y="43"/>
                            </a:cubicBezTo>
                            <a:cubicBezTo>
                              <a:pt x="21" y="45"/>
                              <a:pt x="23" y="48"/>
                              <a:pt x="22" y="43"/>
                            </a:cubicBezTo>
                            <a:cubicBezTo>
                              <a:pt x="22" y="39"/>
                              <a:pt x="22" y="38"/>
                              <a:pt x="20" y="35"/>
                            </a:cubicBezTo>
                            <a:cubicBezTo>
                              <a:pt x="18" y="31"/>
                              <a:pt x="19" y="33"/>
                              <a:pt x="17" y="27"/>
                            </a:cubicBezTo>
                            <a:cubicBezTo>
                              <a:pt x="14" y="22"/>
                              <a:pt x="13" y="24"/>
                              <a:pt x="12" y="19"/>
                            </a:cubicBezTo>
                            <a:cubicBezTo>
                              <a:pt x="11" y="13"/>
                              <a:pt x="10" y="13"/>
                              <a:pt x="10" y="10"/>
                            </a:cubicBezTo>
                            <a:cubicBezTo>
                              <a:pt x="11" y="7"/>
                              <a:pt x="6" y="5"/>
                              <a:pt x="4" y="5"/>
                            </a:cubicBezTo>
                            <a:cubicBezTo>
                              <a:pt x="2" y="4"/>
                              <a:pt x="1" y="0"/>
                              <a:pt x="2" y="6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6" name="Freeform 515">
                        <a:extLst>
                          <a:ext uri="{FF2B5EF4-FFF2-40B4-BE49-F238E27FC236}">
                            <a16:creationId xmlns:a16="http://schemas.microsoft.com/office/drawing/2014/main" id="{0E0A9ADA-4142-1DE9-71A8-D3E5412AC1B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75675" y="4314826"/>
                        <a:ext cx="41275" cy="26988"/>
                      </a:xfrm>
                      <a:custGeom>
                        <a:avLst/>
                        <a:gdLst>
                          <a:gd name="T0" fmla="*/ 9 w 35"/>
                          <a:gd name="T1" fmla="*/ 4 h 23"/>
                          <a:gd name="T2" fmla="*/ 16 w 35"/>
                          <a:gd name="T3" fmla="*/ 8 h 23"/>
                          <a:gd name="T4" fmla="*/ 27 w 35"/>
                          <a:gd name="T5" fmla="*/ 11 h 23"/>
                          <a:gd name="T6" fmla="*/ 33 w 35"/>
                          <a:gd name="T7" fmla="*/ 14 h 23"/>
                          <a:gd name="T8" fmla="*/ 34 w 35"/>
                          <a:gd name="T9" fmla="*/ 20 h 23"/>
                          <a:gd name="T10" fmla="*/ 31 w 35"/>
                          <a:gd name="T11" fmla="*/ 22 h 23"/>
                          <a:gd name="T12" fmla="*/ 27 w 35"/>
                          <a:gd name="T13" fmla="*/ 22 h 23"/>
                          <a:gd name="T14" fmla="*/ 19 w 35"/>
                          <a:gd name="T15" fmla="*/ 21 h 23"/>
                          <a:gd name="T16" fmla="*/ 11 w 35"/>
                          <a:gd name="T17" fmla="*/ 21 h 23"/>
                          <a:gd name="T18" fmla="*/ 6 w 35"/>
                          <a:gd name="T19" fmla="*/ 19 h 23"/>
                          <a:gd name="T20" fmla="*/ 4 w 35"/>
                          <a:gd name="T21" fmla="*/ 12 h 23"/>
                          <a:gd name="T22" fmla="*/ 6 w 35"/>
                          <a:gd name="T23" fmla="*/ 4 h 23"/>
                          <a:gd name="T24" fmla="*/ 9 w 35"/>
                          <a:gd name="T25" fmla="*/ 4 h 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35" h="23">
                            <a:moveTo>
                              <a:pt x="9" y="4"/>
                            </a:moveTo>
                            <a:cubicBezTo>
                              <a:pt x="13" y="7"/>
                              <a:pt x="9" y="7"/>
                              <a:pt x="16" y="8"/>
                            </a:cubicBezTo>
                            <a:cubicBezTo>
                              <a:pt x="23" y="10"/>
                              <a:pt x="25" y="10"/>
                              <a:pt x="27" y="11"/>
                            </a:cubicBezTo>
                            <a:cubicBezTo>
                              <a:pt x="29" y="11"/>
                              <a:pt x="33" y="12"/>
                              <a:pt x="33" y="14"/>
                            </a:cubicBezTo>
                            <a:cubicBezTo>
                              <a:pt x="33" y="17"/>
                              <a:pt x="35" y="18"/>
                              <a:pt x="34" y="20"/>
                            </a:cubicBezTo>
                            <a:cubicBezTo>
                              <a:pt x="33" y="21"/>
                              <a:pt x="34" y="22"/>
                              <a:pt x="31" y="22"/>
                            </a:cubicBezTo>
                            <a:cubicBezTo>
                              <a:pt x="29" y="22"/>
                              <a:pt x="30" y="23"/>
                              <a:pt x="27" y="22"/>
                            </a:cubicBezTo>
                            <a:cubicBezTo>
                              <a:pt x="23" y="21"/>
                              <a:pt x="21" y="21"/>
                              <a:pt x="19" y="21"/>
                            </a:cubicBezTo>
                            <a:cubicBezTo>
                              <a:pt x="17" y="21"/>
                              <a:pt x="13" y="21"/>
                              <a:pt x="11" y="21"/>
                            </a:cubicBezTo>
                            <a:cubicBezTo>
                              <a:pt x="10" y="21"/>
                              <a:pt x="6" y="23"/>
                              <a:pt x="6" y="19"/>
                            </a:cubicBezTo>
                            <a:cubicBezTo>
                              <a:pt x="6" y="14"/>
                              <a:pt x="9" y="16"/>
                              <a:pt x="4" y="12"/>
                            </a:cubicBezTo>
                            <a:cubicBezTo>
                              <a:pt x="0" y="8"/>
                              <a:pt x="6" y="4"/>
                              <a:pt x="6" y="4"/>
                            </a:cubicBezTo>
                            <a:cubicBezTo>
                              <a:pt x="6" y="4"/>
                              <a:pt x="7" y="0"/>
                              <a:pt x="9" y="4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7" name="Freeform 516">
                        <a:extLst>
                          <a:ext uri="{FF2B5EF4-FFF2-40B4-BE49-F238E27FC236}">
                            <a16:creationId xmlns:a16="http://schemas.microsoft.com/office/drawing/2014/main" id="{0FCC72A5-D64C-BCA2-7408-ACCD1049C09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51863" y="4262439"/>
                        <a:ext cx="41275" cy="33338"/>
                      </a:xfrm>
                      <a:custGeom>
                        <a:avLst/>
                        <a:gdLst>
                          <a:gd name="T0" fmla="*/ 5 w 36"/>
                          <a:gd name="T1" fmla="*/ 1 h 28"/>
                          <a:gd name="T2" fmla="*/ 14 w 36"/>
                          <a:gd name="T3" fmla="*/ 6 h 28"/>
                          <a:gd name="T4" fmla="*/ 23 w 36"/>
                          <a:gd name="T5" fmla="*/ 11 h 28"/>
                          <a:gd name="T6" fmla="*/ 30 w 36"/>
                          <a:gd name="T7" fmla="*/ 15 h 28"/>
                          <a:gd name="T8" fmla="*/ 35 w 36"/>
                          <a:gd name="T9" fmla="*/ 21 h 28"/>
                          <a:gd name="T10" fmla="*/ 35 w 36"/>
                          <a:gd name="T11" fmla="*/ 27 h 28"/>
                          <a:gd name="T12" fmla="*/ 29 w 36"/>
                          <a:gd name="T13" fmla="*/ 26 h 28"/>
                          <a:gd name="T14" fmla="*/ 24 w 36"/>
                          <a:gd name="T15" fmla="*/ 24 h 28"/>
                          <a:gd name="T16" fmla="*/ 18 w 36"/>
                          <a:gd name="T17" fmla="*/ 20 h 28"/>
                          <a:gd name="T18" fmla="*/ 15 w 36"/>
                          <a:gd name="T19" fmla="*/ 16 h 28"/>
                          <a:gd name="T20" fmla="*/ 10 w 36"/>
                          <a:gd name="T21" fmla="*/ 10 h 28"/>
                          <a:gd name="T22" fmla="*/ 5 w 36"/>
                          <a:gd name="T23" fmla="*/ 7 h 28"/>
                          <a:gd name="T24" fmla="*/ 5 w 36"/>
                          <a:gd name="T25" fmla="*/ 1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36" h="28">
                            <a:moveTo>
                              <a:pt x="5" y="1"/>
                            </a:moveTo>
                            <a:cubicBezTo>
                              <a:pt x="11" y="3"/>
                              <a:pt x="12" y="4"/>
                              <a:pt x="14" y="6"/>
                            </a:cubicBezTo>
                            <a:cubicBezTo>
                              <a:pt x="17" y="8"/>
                              <a:pt x="19" y="9"/>
                              <a:pt x="23" y="11"/>
                            </a:cubicBezTo>
                            <a:cubicBezTo>
                              <a:pt x="26" y="14"/>
                              <a:pt x="28" y="14"/>
                              <a:pt x="30" y="15"/>
                            </a:cubicBezTo>
                            <a:cubicBezTo>
                              <a:pt x="31" y="16"/>
                              <a:pt x="34" y="18"/>
                              <a:pt x="35" y="21"/>
                            </a:cubicBezTo>
                            <a:cubicBezTo>
                              <a:pt x="35" y="24"/>
                              <a:pt x="36" y="27"/>
                              <a:pt x="35" y="27"/>
                            </a:cubicBezTo>
                            <a:cubicBezTo>
                              <a:pt x="33" y="28"/>
                              <a:pt x="31" y="27"/>
                              <a:pt x="29" y="26"/>
                            </a:cubicBezTo>
                            <a:cubicBezTo>
                              <a:pt x="27" y="24"/>
                              <a:pt x="25" y="25"/>
                              <a:pt x="24" y="24"/>
                            </a:cubicBezTo>
                            <a:cubicBezTo>
                              <a:pt x="23" y="24"/>
                              <a:pt x="20" y="21"/>
                              <a:pt x="18" y="20"/>
                            </a:cubicBezTo>
                            <a:cubicBezTo>
                              <a:pt x="17" y="18"/>
                              <a:pt x="18" y="19"/>
                              <a:pt x="15" y="16"/>
                            </a:cubicBezTo>
                            <a:cubicBezTo>
                              <a:pt x="12" y="13"/>
                              <a:pt x="13" y="12"/>
                              <a:pt x="10" y="10"/>
                            </a:cubicBezTo>
                            <a:cubicBezTo>
                              <a:pt x="7" y="8"/>
                              <a:pt x="7" y="8"/>
                              <a:pt x="5" y="7"/>
                            </a:cubicBezTo>
                            <a:cubicBezTo>
                              <a:pt x="2" y="5"/>
                              <a:pt x="0" y="0"/>
                              <a:pt x="5" y="1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8" name="Freeform 517">
                        <a:extLst>
                          <a:ext uri="{FF2B5EF4-FFF2-40B4-BE49-F238E27FC236}">
                            <a16:creationId xmlns:a16="http://schemas.microsoft.com/office/drawing/2014/main" id="{EE74A225-4BB8-1549-3221-FFB80D11B2D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509000" y="4268789"/>
                        <a:ext cx="34925" cy="36513"/>
                      </a:xfrm>
                      <a:custGeom>
                        <a:avLst/>
                        <a:gdLst>
                          <a:gd name="T0" fmla="*/ 10 w 30"/>
                          <a:gd name="T1" fmla="*/ 9 h 32"/>
                          <a:gd name="T2" fmla="*/ 16 w 30"/>
                          <a:gd name="T3" fmla="*/ 8 h 32"/>
                          <a:gd name="T4" fmla="*/ 19 w 30"/>
                          <a:gd name="T5" fmla="*/ 15 h 32"/>
                          <a:gd name="T6" fmla="*/ 23 w 30"/>
                          <a:gd name="T7" fmla="*/ 19 h 32"/>
                          <a:gd name="T8" fmla="*/ 28 w 30"/>
                          <a:gd name="T9" fmla="*/ 26 h 32"/>
                          <a:gd name="T10" fmla="*/ 27 w 30"/>
                          <a:gd name="T11" fmla="*/ 31 h 32"/>
                          <a:gd name="T12" fmla="*/ 22 w 30"/>
                          <a:gd name="T13" fmla="*/ 24 h 32"/>
                          <a:gd name="T14" fmla="*/ 16 w 30"/>
                          <a:gd name="T15" fmla="*/ 22 h 32"/>
                          <a:gd name="T16" fmla="*/ 14 w 30"/>
                          <a:gd name="T17" fmla="*/ 18 h 32"/>
                          <a:gd name="T18" fmla="*/ 8 w 30"/>
                          <a:gd name="T19" fmla="*/ 18 h 32"/>
                          <a:gd name="T20" fmla="*/ 4 w 30"/>
                          <a:gd name="T21" fmla="*/ 13 h 32"/>
                          <a:gd name="T22" fmla="*/ 1 w 30"/>
                          <a:gd name="T23" fmla="*/ 7 h 32"/>
                          <a:gd name="T24" fmla="*/ 7 w 30"/>
                          <a:gd name="T25" fmla="*/ 3 h 32"/>
                          <a:gd name="T26" fmla="*/ 10 w 30"/>
                          <a:gd name="T27" fmla="*/ 9 h 3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</a:cxnLst>
                        <a:rect l="0" t="0" r="r" b="b"/>
                        <a:pathLst>
                          <a:path w="30" h="32">
                            <a:moveTo>
                              <a:pt x="10" y="9"/>
                            </a:moveTo>
                            <a:cubicBezTo>
                              <a:pt x="11" y="8"/>
                              <a:pt x="16" y="6"/>
                              <a:pt x="16" y="8"/>
                            </a:cubicBezTo>
                            <a:cubicBezTo>
                              <a:pt x="16" y="10"/>
                              <a:pt x="17" y="13"/>
                              <a:pt x="19" y="15"/>
                            </a:cubicBezTo>
                            <a:cubicBezTo>
                              <a:pt x="22" y="16"/>
                              <a:pt x="22" y="15"/>
                              <a:pt x="23" y="19"/>
                            </a:cubicBezTo>
                            <a:cubicBezTo>
                              <a:pt x="24" y="22"/>
                              <a:pt x="27" y="22"/>
                              <a:pt x="28" y="26"/>
                            </a:cubicBezTo>
                            <a:cubicBezTo>
                              <a:pt x="29" y="30"/>
                              <a:pt x="30" y="32"/>
                              <a:pt x="27" y="31"/>
                            </a:cubicBezTo>
                            <a:cubicBezTo>
                              <a:pt x="24" y="30"/>
                              <a:pt x="25" y="26"/>
                              <a:pt x="22" y="24"/>
                            </a:cubicBezTo>
                            <a:cubicBezTo>
                              <a:pt x="18" y="23"/>
                              <a:pt x="18" y="26"/>
                              <a:pt x="16" y="22"/>
                            </a:cubicBezTo>
                            <a:cubicBezTo>
                              <a:pt x="14" y="18"/>
                              <a:pt x="17" y="19"/>
                              <a:pt x="14" y="18"/>
                            </a:cubicBezTo>
                            <a:cubicBezTo>
                              <a:pt x="11" y="18"/>
                              <a:pt x="13" y="19"/>
                              <a:pt x="8" y="18"/>
                            </a:cubicBezTo>
                            <a:cubicBezTo>
                              <a:pt x="4" y="16"/>
                              <a:pt x="8" y="15"/>
                              <a:pt x="4" y="13"/>
                            </a:cubicBezTo>
                            <a:cubicBezTo>
                              <a:pt x="1" y="11"/>
                              <a:pt x="0" y="9"/>
                              <a:pt x="1" y="7"/>
                            </a:cubicBezTo>
                            <a:cubicBezTo>
                              <a:pt x="2" y="5"/>
                              <a:pt x="7" y="0"/>
                              <a:pt x="7" y="3"/>
                            </a:cubicBezTo>
                            <a:cubicBezTo>
                              <a:pt x="7" y="6"/>
                              <a:pt x="6" y="11"/>
                              <a:pt x="10" y="9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9" name="Freeform 518">
                        <a:extLst>
                          <a:ext uri="{FF2B5EF4-FFF2-40B4-BE49-F238E27FC236}">
                            <a16:creationId xmlns:a16="http://schemas.microsoft.com/office/drawing/2014/main" id="{5687E8F1-64EA-C821-0BE3-A58BD490CFA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496300" y="4229101"/>
                        <a:ext cx="33338" cy="30163"/>
                      </a:xfrm>
                      <a:custGeom>
                        <a:avLst/>
                        <a:gdLst>
                          <a:gd name="T0" fmla="*/ 2 w 29"/>
                          <a:gd name="T1" fmla="*/ 6 h 25"/>
                          <a:gd name="T2" fmla="*/ 6 w 29"/>
                          <a:gd name="T3" fmla="*/ 3 h 25"/>
                          <a:gd name="T4" fmla="*/ 13 w 29"/>
                          <a:gd name="T5" fmla="*/ 8 h 25"/>
                          <a:gd name="T6" fmla="*/ 17 w 29"/>
                          <a:gd name="T7" fmla="*/ 12 h 25"/>
                          <a:gd name="T8" fmla="*/ 19 w 29"/>
                          <a:gd name="T9" fmla="*/ 16 h 25"/>
                          <a:gd name="T10" fmla="*/ 26 w 29"/>
                          <a:gd name="T11" fmla="*/ 21 h 25"/>
                          <a:gd name="T12" fmla="*/ 26 w 29"/>
                          <a:gd name="T13" fmla="*/ 25 h 25"/>
                          <a:gd name="T14" fmla="*/ 19 w 29"/>
                          <a:gd name="T15" fmla="*/ 23 h 25"/>
                          <a:gd name="T16" fmla="*/ 14 w 29"/>
                          <a:gd name="T17" fmla="*/ 20 h 25"/>
                          <a:gd name="T18" fmla="*/ 11 w 29"/>
                          <a:gd name="T19" fmla="*/ 16 h 25"/>
                          <a:gd name="T20" fmla="*/ 2 w 29"/>
                          <a:gd name="T21" fmla="*/ 9 h 25"/>
                          <a:gd name="T22" fmla="*/ 2 w 29"/>
                          <a:gd name="T23" fmla="*/ 6 h 2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29" h="25">
                            <a:moveTo>
                              <a:pt x="2" y="6"/>
                            </a:moveTo>
                            <a:cubicBezTo>
                              <a:pt x="2" y="3"/>
                              <a:pt x="4" y="0"/>
                              <a:pt x="6" y="3"/>
                            </a:cubicBezTo>
                            <a:cubicBezTo>
                              <a:pt x="9" y="6"/>
                              <a:pt x="12" y="5"/>
                              <a:pt x="13" y="8"/>
                            </a:cubicBezTo>
                            <a:cubicBezTo>
                              <a:pt x="14" y="10"/>
                              <a:pt x="17" y="10"/>
                              <a:pt x="17" y="12"/>
                            </a:cubicBezTo>
                            <a:cubicBezTo>
                              <a:pt x="17" y="14"/>
                              <a:pt x="16" y="14"/>
                              <a:pt x="19" y="16"/>
                            </a:cubicBezTo>
                            <a:cubicBezTo>
                              <a:pt x="22" y="18"/>
                              <a:pt x="26" y="20"/>
                              <a:pt x="26" y="21"/>
                            </a:cubicBezTo>
                            <a:cubicBezTo>
                              <a:pt x="25" y="22"/>
                              <a:pt x="29" y="25"/>
                              <a:pt x="26" y="25"/>
                            </a:cubicBezTo>
                            <a:cubicBezTo>
                              <a:pt x="22" y="25"/>
                              <a:pt x="21" y="25"/>
                              <a:pt x="19" y="23"/>
                            </a:cubicBezTo>
                            <a:cubicBezTo>
                              <a:pt x="16" y="21"/>
                              <a:pt x="17" y="22"/>
                              <a:pt x="14" y="20"/>
                            </a:cubicBezTo>
                            <a:cubicBezTo>
                              <a:pt x="12" y="18"/>
                              <a:pt x="15" y="19"/>
                              <a:pt x="11" y="16"/>
                            </a:cubicBezTo>
                            <a:cubicBezTo>
                              <a:pt x="8" y="13"/>
                              <a:pt x="2" y="10"/>
                              <a:pt x="2" y="9"/>
                            </a:cubicBezTo>
                            <a:cubicBezTo>
                              <a:pt x="2" y="9"/>
                              <a:pt x="0" y="6"/>
                              <a:pt x="2" y="6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20" name="Gruppieren 119">
                      <a:extLst>
                        <a:ext uri="{FF2B5EF4-FFF2-40B4-BE49-F238E27FC236}">
                          <a16:creationId xmlns:a16="http://schemas.microsoft.com/office/drawing/2014/main" id="{C5424FFA-4286-C8A6-C100-0F38D3ECB8D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650288" y="4672014"/>
                      <a:ext cx="111125" cy="82550"/>
                      <a:chOff x="8650288" y="4672014"/>
                      <a:chExt cx="111125" cy="82550"/>
                    </a:xfrm>
                    <a:grpFill/>
                  </p:grpSpPr>
                  <p:sp>
                    <p:nvSpPr>
                      <p:cNvPr id="140" name="Freeform 519">
                        <a:extLst>
                          <a:ext uri="{FF2B5EF4-FFF2-40B4-BE49-F238E27FC236}">
                            <a16:creationId xmlns:a16="http://schemas.microsoft.com/office/drawing/2014/main" id="{0B3EBC58-550E-C0BB-B486-C8881764519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650288" y="4672014"/>
                        <a:ext cx="73025" cy="82550"/>
                      </a:xfrm>
                      <a:custGeom>
                        <a:avLst/>
                        <a:gdLst>
                          <a:gd name="T0" fmla="*/ 0 w 62"/>
                          <a:gd name="T1" fmla="*/ 6 h 70"/>
                          <a:gd name="T2" fmla="*/ 3 w 62"/>
                          <a:gd name="T3" fmla="*/ 21 h 70"/>
                          <a:gd name="T4" fmla="*/ 13 w 62"/>
                          <a:gd name="T5" fmla="*/ 33 h 70"/>
                          <a:gd name="T6" fmla="*/ 20 w 62"/>
                          <a:gd name="T7" fmla="*/ 43 h 70"/>
                          <a:gd name="T8" fmla="*/ 31 w 62"/>
                          <a:gd name="T9" fmla="*/ 54 h 70"/>
                          <a:gd name="T10" fmla="*/ 40 w 62"/>
                          <a:gd name="T11" fmla="*/ 60 h 70"/>
                          <a:gd name="T12" fmla="*/ 48 w 62"/>
                          <a:gd name="T13" fmla="*/ 66 h 70"/>
                          <a:gd name="T14" fmla="*/ 57 w 62"/>
                          <a:gd name="T15" fmla="*/ 66 h 70"/>
                          <a:gd name="T16" fmla="*/ 57 w 62"/>
                          <a:gd name="T17" fmla="*/ 58 h 70"/>
                          <a:gd name="T18" fmla="*/ 51 w 62"/>
                          <a:gd name="T19" fmla="*/ 52 h 70"/>
                          <a:gd name="T20" fmla="*/ 42 w 62"/>
                          <a:gd name="T21" fmla="*/ 41 h 70"/>
                          <a:gd name="T22" fmla="*/ 32 w 62"/>
                          <a:gd name="T23" fmla="*/ 31 h 70"/>
                          <a:gd name="T24" fmla="*/ 24 w 62"/>
                          <a:gd name="T25" fmla="*/ 23 h 70"/>
                          <a:gd name="T26" fmla="*/ 20 w 62"/>
                          <a:gd name="T27" fmla="*/ 19 h 70"/>
                          <a:gd name="T28" fmla="*/ 12 w 62"/>
                          <a:gd name="T29" fmla="*/ 10 h 70"/>
                          <a:gd name="T30" fmla="*/ 0 w 62"/>
                          <a:gd name="T31" fmla="*/ 6 h 7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</a:cxnLst>
                        <a:rect l="0" t="0" r="r" b="b"/>
                        <a:pathLst>
                          <a:path w="62" h="70">
                            <a:moveTo>
                              <a:pt x="0" y="6"/>
                            </a:moveTo>
                            <a:cubicBezTo>
                              <a:pt x="1" y="13"/>
                              <a:pt x="0" y="14"/>
                              <a:pt x="3" y="21"/>
                            </a:cubicBezTo>
                            <a:cubicBezTo>
                              <a:pt x="7" y="27"/>
                              <a:pt x="8" y="27"/>
                              <a:pt x="13" y="33"/>
                            </a:cubicBezTo>
                            <a:cubicBezTo>
                              <a:pt x="17" y="38"/>
                              <a:pt x="16" y="36"/>
                              <a:pt x="20" y="43"/>
                            </a:cubicBezTo>
                            <a:cubicBezTo>
                              <a:pt x="25" y="50"/>
                              <a:pt x="27" y="52"/>
                              <a:pt x="31" y="54"/>
                            </a:cubicBezTo>
                            <a:cubicBezTo>
                              <a:pt x="35" y="56"/>
                              <a:pt x="37" y="56"/>
                              <a:pt x="40" y="60"/>
                            </a:cubicBezTo>
                            <a:cubicBezTo>
                              <a:pt x="42" y="64"/>
                              <a:pt x="44" y="64"/>
                              <a:pt x="48" y="66"/>
                            </a:cubicBezTo>
                            <a:cubicBezTo>
                              <a:pt x="52" y="67"/>
                              <a:pt x="55" y="70"/>
                              <a:pt x="57" y="66"/>
                            </a:cubicBezTo>
                            <a:cubicBezTo>
                              <a:pt x="59" y="61"/>
                              <a:pt x="62" y="63"/>
                              <a:pt x="57" y="58"/>
                            </a:cubicBezTo>
                            <a:cubicBezTo>
                              <a:pt x="52" y="54"/>
                              <a:pt x="56" y="58"/>
                              <a:pt x="51" y="52"/>
                            </a:cubicBezTo>
                            <a:cubicBezTo>
                              <a:pt x="45" y="46"/>
                              <a:pt x="46" y="49"/>
                              <a:pt x="42" y="41"/>
                            </a:cubicBezTo>
                            <a:cubicBezTo>
                              <a:pt x="38" y="34"/>
                              <a:pt x="39" y="37"/>
                              <a:pt x="32" y="31"/>
                            </a:cubicBezTo>
                            <a:cubicBezTo>
                              <a:pt x="25" y="26"/>
                              <a:pt x="25" y="25"/>
                              <a:pt x="24" y="23"/>
                            </a:cubicBezTo>
                            <a:cubicBezTo>
                              <a:pt x="23" y="22"/>
                              <a:pt x="26" y="25"/>
                              <a:pt x="20" y="19"/>
                            </a:cubicBezTo>
                            <a:cubicBezTo>
                              <a:pt x="14" y="13"/>
                              <a:pt x="15" y="14"/>
                              <a:pt x="12" y="10"/>
                            </a:cubicBezTo>
                            <a:cubicBezTo>
                              <a:pt x="9" y="7"/>
                              <a:pt x="0" y="0"/>
                              <a:pt x="0" y="6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1" name="Freeform 520">
                        <a:extLst>
                          <a:ext uri="{FF2B5EF4-FFF2-40B4-BE49-F238E27FC236}">
                            <a16:creationId xmlns:a16="http://schemas.microsoft.com/office/drawing/2014/main" id="{401543F6-CF2C-DFDA-C720-6066351D35F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729663" y="4689476"/>
                        <a:ext cx="12700" cy="23813"/>
                      </a:xfrm>
                      <a:custGeom>
                        <a:avLst/>
                        <a:gdLst>
                          <a:gd name="T0" fmla="*/ 2 w 11"/>
                          <a:gd name="T1" fmla="*/ 3 h 19"/>
                          <a:gd name="T2" fmla="*/ 2 w 11"/>
                          <a:gd name="T3" fmla="*/ 12 h 19"/>
                          <a:gd name="T4" fmla="*/ 3 w 11"/>
                          <a:gd name="T5" fmla="*/ 18 h 19"/>
                          <a:gd name="T6" fmla="*/ 9 w 11"/>
                          <a:gd name="T7" fmla="*/ 18 h 19"/>
                          <a:gd name="T8" fmla="*/ 9 w 11"/>
                          <a:gd name="T9" fmla="*/ 11 h 19"/>
                          <a:gd name="T10" fmla="*/ 7 w 11"/>
                          <a:gd name="T11" fmla="*/ 5 h 19"/>
                          <a:gd name="T12" fmla="*/ 2 w 11"/>
                          <a:gd name="T13" fmla="*/ 3 h 1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1" h="19">
                            <a:moveTo>
                              <a:pt x="2" y="3"/>
                            </a:moveTo>
                            <a:cubicBezTo>
                              <a:pt x="3" y="9"/>
                              <a:pt x="4" y="9"/>
                              <a:pt x="2" y="12"/>
                            </a:cubicBezTo>
                            <a:cubicBezTo>
                              <a:pt x="0" y="15"/>
                              <a:pt x="1" y="17"/>
                              <a:pt x="3" y="18"/>
                            </a:cubicBezTo>
                            <a:cubicBezTo>
                              <a:pt x="5" y="19"/>
                              <a:pt x="8" y="19"/>
                              <a:pt x="9" y="18"/>
                            </a:cubicBezTo>
                            <a:cubicBezTo>
                              <a:pt x="11" y="17"/>
                              <a:pt x="8" y="14"/>
                              <a:pt x="9" y="11"/>
                            </a:cubicBezTo>
                            <a:cubicBezTo>
                              <a:pt x="10" y="8"/>
                              <a:pt x="8" y="6"/>
                              <a:pt x="7" y="5"/>
                            </a:cubicBezTo>
                            <a:cubicBezTo>
                              <a:pt x="6" y="3"/>
                              <a:pt x="2" y="0"/>
                              <a:pt x="2" y="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42" name="Freeform 521">
                        <a:extLst>
                          <a:ext uri="{FF2B5EF4-FFF2-40B4-BE49-F238E27FC236}">
                            <a16:creationId xmlns:a16="http://schemas.microsoft.com/office/drawing/2014/main" id="{2D39EC78-9F6E-5B33-272A-66A1F3E4CF6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747125" y="4713289"/>
                        <a:ext cx="14288" cy="12700"/>
                      </a:xfrm>
                      <a:custGeom>
                        <a:avLst/>
                        <a:gdLst>
                          <a:gd name="T0" fmla="*/ 0 w 11"/>
                          <a:gd name="T1" fmla="*/ 6 h 12"/>
                          <a:gd name="T2" fmla="*/ 2 w 11"/>
                          <a:gd name="T3" fmla="*/ 10 h 12"/>
                          <a:gd name="T4" fmla="*/ 4 w 11"/>
                          <a:gd name="T5" fmla="*/ 12 h 12"/>
                          <a:gd name="T6" fmla="*/ 8 w 11"/>
                          <a:gd name="T7" fmla="*/ 9 h 12"/>
                          <a:gd name="T8" fmla="*/ 7 w 11"/>
                          <a:gd name="T9" fmla="*/ 3 h 12"/>
                          <a:gd name="T10" fmla="*/ 3 w 11"/>
                          <a:gd name="T11" fmla="*/ 2 h 12"/>
                          <a:gd name="T12" fmla="*/ 0 w 11"/>
                          <a:gd name="T13" fmla="*/ 6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1" h="12">
                            <a:moveTo>
                              <a:pt x="0" y="6"/>
                            </a:moveTo>
                            <a:cubicBezTo>
                              <a:pt x="1" y="8"/>
                              <a:pt x="0" y="7"/>
                              <a:pt x="2" y="10"/>
                            </a:cubicBezTo>
                            <a:cubicBezTo>
                              <a:pt x="4" y="12"/>
                              <a:pt x="0" y="11"/>
                              <a:pt x="4" y="12"/>
                            </a:cubicBezTo>
                            <a:cubicBezTo>
                              <a:pt x="7" y="12"/>
                              <a:pt x="8" y="11"/>
                              <a:pt x="8" y="9"/>
                            </a:cubicBezTo>
                            <a:cubicBezTo>
                              <a:pt x="8" y="7"/>
                              <a:pt x="11" y="5"/>
                              <a:pt x="7" y="3"/>
                            </a:cubicBezTo>
                            <a:cubicBezTo>
                              <a:pt x="3" y="2"/>
                              <a:pt x="3" y="2"/>
                              <a:pt x="3" y="2"/>
                            </a:cubicBezTo>
                            <a:cubicBezTo>
                              <a:pt x="3" y="2"/>
                              <a:pt x="0" y="0"/>
                              <a:pt x="0" y="6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21" name="Gruppieren 120">
                      <a:extLst>
                        <a:ext uri="{FF2B5EF4-FFF2-40B4-BE49-F238E27FC236}">
                          <a16:creationId xmlns:a16="http://schemas.microsoft.com/office/drawing/2014/main" id="{FE14E46B-6ABC-2383-14B8-79207C39D1C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51888" y="4489451"/>
                      <a:ext cx="61912" cy="174626"/>
                      <a:chOff x="8751888" y="4489451"/>
                      <a:chExt cx="61912" cy="174626"/>
                    </a:xfrm>
                    <a:grpFill/>
                  </p:grpSpPr>
                  <p:sp>
                    <p:nvSpPr>
                      <p:cNvPr id="137" name="Freeform 522">
                        <a:extLst>
                          <a:ext uri="{FF2B5EF4-FFF2-40B4-BE49-F238E27FC236}">
                            <a16:creationId xmlns:a16="http://schemas.microsoft.com/office/drawing/2014/main" id="{635036B2-53E6-9E3C-F5C5-C5F257E2AEE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797925" y="4625976"/>
                        <a:ext cx="15875" cy="15875"/>
                      </a:xfrm>
                      <a:custGeom>
                        <a:avLst/>
                        <a:gdLst>
                          <a:gd name="T0" fmla="*/ 5 w 14"/>
                          <a:gd name="T1" fmla="*/ 3 h 13"/>
                          <a:gd name="T2" fmla="*/ 3 w 14"/>
                          <a:gd name="T3" fmla="*/ 8 h 13"/>
                          <a:gd name="T4" fmla="*/ 9 w 14"/>
                          <a:gd name="T5" fmla="*/ 11 h 13"/>
                          <a:gd name="T6" fmla="*/ 13 w 14"/>
                          <a:gd name="T7" fmla="*/ 9 h 13"/>
                          <a:gd name="T8" fmla="*/ 11 w 14"/>
                          <a:gd name="T9" fmla="*/ 2 h 13"/>
                          <a:gd name="T10" fmla="*/ 7 w 14"/>
                          <a:gd name="T11" fmla="*/ 0 h 13"/>
                          <a:gd name="T12" fmla="*/ 5 w 14"/>
                          <a:gd name="T13" fmla="*/ 3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4" h="13">
                            <a:moveTo>
                              <a:pt x="5" y="3"/>
                            </a:moveTo>
                            <a:cubicBezTo>
                              <a:pt x="3" y="6"/>
                              <a:pt x="0" y="6"/>
                              <a:pt x="3" y="8"/>
                            </a:cubicBezTo>
                            <a:cubicBezTo>
                              <a:pt x="6" y="10"/>
                              <a:pt x="5" y="11"/>
                              <a:pt x="9" y="11"/>
                            </a:cubicBezTo>
                            <a:cubicBezTo>
                              <a:pt x="13" y="12"/>
                              <a:pt x="14" y="13"/>
                              <a:pt x="13" y="9"/>
                            </a:cubicBezTo>
                            <a:cubicBezTo>
                              <a:pt x="12" y="5"/>
                              <a:pt x="12" y="3"/>
                              <a:pt x="11" y="2"/>
                            </a:cubicBezTo>
                            <a:cubicBezTo>
                              <a:pt x="11" y="1"/>
                              <a:pt x="9" y="0"/>
                              <a:pt x="7" y="0"/>
                            </a:cubicBezTo>
                            <a:cubicBezTo>
                              <a:pt x="6" y="0"/>
                              <a:pt x="4" y="1"/>
                              <a:pt x="5" y="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8" name="Freeform 523">
                        <a:extLst>
                          <a:ext uri="{FF2B5EF4-FFF2-40B4-BE49-F238E27FC236}">
                            <a16:creationId xmlns:a16="http://schemas.microsoft.com/office/drawing/2014/main" id="{D933F7D1-4DAA-55E1-CAF7-DD64A064C10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802688" y="4649789"/>
                        <a:ext cx="7938" cy="14288"/>
                      </a:xfrm>
                      <a:custGeom>
                        <a:avLst/>
                        <a:gdLst>
                          <a:gd name="T0" fmla="*/ 5 w 6"/>
                          <a:gd name="T1" fmla="*/ 2 h 12"/>
                          <a:gd name="T2" fmla="*/ 6 w 6"/>
                          <a:gd name="T3" fmla="*/ 8 h 12"/>
                          <a:gd name="T4" fmla="*/ 3 w 6"/>
                          <a:gd name="T5" fmla="*/ 10 h 12"/>
                          <a:gd name="T6" fmla="*/ 1 w 6"/>
                          <a:gd name="T7" fmla="*/ 5 h 12"/>
                          <a:gd name="T8" fmla="*/ 1 w 6"/>
                          <a:gd name="T9" fmla="*/ 0 h 12"/>
                          <a:gd name="T10" fmla="*/ 5 w 6"/>
                          <a:gd name="T11" fmla="*/ 2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6" h="12">
                            <a:moveTo>
                              <a:pt x="5" y="2"/>
                            </a:moveTo>
                            <a:cubicBezTo>
                              <a:pt x="6" y="4"/>
                              <a:pt x="6" y="5"/>
                              <a:pt x="6" y="8"/>
                            </a:cubicBezTo>
                            <a:cubicBezTo>
                              <a:pt x="6" y="10"/>
                              <a:pt x="5" y="12"/>
                              <a:pt x="3" y="10"/>
                            </a:cubicBezTo>
                            <a:cubicBezTo>
                              <a:pt x="1" y="7"/>
                              <a:pt x="1" y="7"/>
                              <a:pt x="1" y="5"/>
                            </a:cubicBezTo>
                            <a:cubicBezTo>
                              <a:pt x="0" y="3"/>
                              <a:pt x="0" y="1"/>
                              <a:pt x="1" y="0"/>
                            </a:cubicBezTo>
                            <a:cubicBezTo>
                              <a:pt x="2" y="0"/>
                              <a:pt x="5" y="0"/>
                              <a:pt x="5" y="2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9" name="Freeform 524">
                        <a:extLst>
                          <a:ext uri="{FF2B5EF4-FFF2-40B4-BE49-F238E27FC236}">
                            <a16:creationId xmlns:a16="http://schemas.microsoft.com/office/drawing/2014/main" id="{FBF15300-086A-9888-A886-12E74C6FA6F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751888" y="4489451"/>
                        <a:ext cx="38100" cy="77788"/>
                      </a:xfrm>
                      <a:custGeom>
                        <a:avLst/>
                        <a:gdLst>
                          <a:gd name="T0" fmla="*/ 6 w 32"/>
                          <a:gd name="T1" fmla="*/ 20 h 66"/>
                          <a:gd name="T2" fmla="*/ 10 w 32"/>
                          <a:gd name="T3" fmla="*/ 5 h 66"/>
                          <a:gd name="T4" fmla="*/ 15 w 32"/>
                          <a:gd name="T5" fmla="*/ 20 h 66"/>
                          <a:gd name="T6" fmla="*/ 20 w 32"/>
                          <a:gd name="T7" fmla="*/ 25 h 66"/>
                          <a:gd name="T8" fmla="*/ 16 w 32"/>
                          <a:gd name="T9" fmla="*/ 33 h 66"/>
                          <a:gd name="T10" fmla="*/ 20 w 32"/>
                          <a:gd name="T11" fmla="*/ 42 h 66"/>
                          <a:gd name="T12" fmla="*/ 31 w 32"/>
                          <a:gd name="T13" fmla="*/ 52 h 66"/>
                          <a:gd name="T14" fmla="*/ 23 w 32"/>
                          <a:gd name="T15" fmla="*/ 60 h 66"/>
                          <a:gd name="T16" fmla="*/ 18 w 32"/>
                          <a:gd name="T17" fmla="*/ 51 h 66"/>
                          <a:gd name="T18" fmla="*/ 5 w 32"/>
                          <a:gd name="T19" fmla="*/ 36 h 66"/>
                          <a:gd name="T20" fmla="*/ 5 w 32"/>
                          <a:gd name="T21" fmla="*/ 25 h 66"/>
                          <a:gd name="T22" fmla="*/ 6 w 32"/>
                          <a:gd name="T23" fmla="*/ 20 h 6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32" h="66">
                            <a:moveTo>
                              <a:pt x="6" y="20"/>
                            </a:moveTo>
                            <a:cubicBezTo>
                              <a:pt x="5" y="9"/>
                              <a:pt x="5" y="0"/>
                              <a:pt x="10" y="5"/>
                            </a:cubicBezTo>
                            <a:cubicBezTo>
                              <a:pt x="14" y="10"/>
                              <a:pt x="12" y="20"/>
                              <a:pt x="15" y="20"/>
                            </a:cubicBezTo>
                            <a:cubicBezTo>
                              <a:pt x="18" y="19"/>
                              <a:pt x="20" y="22"/>
                              <a:pt x="20" y="25"/>
                            </a:cubicBezTo>
                            <a:cubicBezTo>
                              <a:pt x="20" y="28"/>
                              <a:pt x="15" y="29"/>
                              <a:pt x="16" y="33"/>
                            </a:cubicBezTo>
                            <a:cubicBezTo>
                              <a:pt x="16" y="37"/>
                              <a:pt x="15" y="38"/>
                              <a:pt x="20" y="42"/>
                            </a:cubicBezTo>
                            <a:cubicBezTo>
                              <a:pt x="26" y="47"/>
                              <a:pt x="30" y="46"/>
                              <a:pt x="31" y="52"/>
                            </a:cubicBezTo>
                            <a:cubicBezTo>
                              <a:pt x="32" y="59"/>
                              <a:pt x="29" y="66"/>
                              <a:pt x="23" y="60"/>
                            </a:cubicBezTo>
                            <a:cubicBezTo>
                              <a:pt x="17" y="53"/>
                              <a:pt x="22" y="57"/>
                              <a:pt x="18" y="51"/>
                            </a:cubicBezTo>
                            <a:cubicBezTo>
                              <a:pt x="14" y="45"/>
                              <a:pt x="11" y="42"/>
                              <a:pt x="5" y="36"/>
                            </a:cubicBezTo>
                            <a:cubicBezTo>
                              <a:pt x="0" y="29"/>
                              <a:pt x="5" y="31"/>
                              <a:pt x="5" y="25"/>
                            </a:cubicBezTo>
                            <a:cubicBezTo>
                              <a:pt x="6" y="20"/>
                              <a:pt x="0" y="18"/>
                              <a:pt x="6" y="20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122" name="Gruppieren 121">
                      <a:extLst>
                        <a:ext uri="{FF2B5EF4-FFF2-40B4-BE49-F238E27FC236}">
                          <a16:creationId xmlns:a16="http://schemas.microsoft.com/office/drawing/2014/main" id="{CAEEBA05-58BF-01EB-CEEF-75F333B2B2E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9048750" y="4540251"/>
                      <a:ext cx="96838" cy="76200"/>
                      <a:chOff x="9048750" y="4540251"/>
                      <a:chExt cx="96838" cy="76200"/>
                    </a:xfrm>
                    <a:grpFill/>
                  </p:grpSpPr>
                  <p:sp>
                    <p:nvSpPr>
                      <p:cNvPr id="135" name="Freeform 525">
                        <a:extLst>
                          <a:ext uri="{FF2B5EF4-FFF2-40B4-BE49-F238E27FC236}">
                            <a16:creationId xmlns:a16="http://schemas.microsoft.com/office/drawing/2014/main" id="{8F965F9C-E457-91C2-56A4-84F5ED01D17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091613" y="4540251"/>
                        <a:ext cx="53975" cy="33338"/>
                      </a:xfrm>
                      <a:custGeom>
                        <a:avLst/>
                        <a:gdLst>
                          <a:gd name="T0" fmla="*/ 2 w 46"/>
                          <a:gd name="T1" fmla="*/ 19 h 28"/>
                          <a:gd name="T2" fmla="*/ 13 w 46"/>
                          <a:gd name="T3" fmla="*/ 14 h 28"/>
                          <a:gd name="T4" fmla="*/ 24 w 46"/>
                          <a:gd name="T5" fmla="*/ 11 h 28"/>
                          <a:gd name="T6" fmla="*/ 35 w 46"/>
                          <a:gd name="T7" fmla="*/ 5 h 28"/>
                          <a:gd name="T8" fmla="*/ 44 w 46"/>
                          <a:gd name="T9" fmla="*/ 5 h 28"/>
                          <a:gd name="T10" fmla="*/ 38 w 46"/>
                          <a:gd name="T11" fmla="*/ 15 h 28"/>
                          <a:gd name="T12" fmla="*/ 30 w 46"/>
                          <a:gd name="T13" fmla="*/ 19 h 28"/>
                          <a:gd name="T14" fmla="*/ 23 w 46"/>
                          <a:gd name="T15" fmla="*/ 25 h 28"/>
                          <a:gd name="T16" fmla="*/ 19 w 46"/>
                          <a:gd name="T17" fmla="*/ 23 h 28"/>
                          <a:gd name="T18" fmla="*/ 13 w 46"/>
                          <a:gd name="T19" fmla="*/ 26 h 28"/>
                          <a:gd name="T20" fmla="*/ 7 w 46"/>
                          <a:gd name="T21" fmla="*/ 26 h 28"/>
                          <a:gd name="T22" fmla="*/ 2 w 46"/>
                          <a:gd name="T23" fmla="*/ 25 h 28"/>
                          <a:gd name="T24" fmla="*/ 2 w 46"/>
                          <a:gd name="T25" fmla="*/ 19 h 2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46" h="28">
                            <a:moveTo>
                              <a:pt x="2" y="19"/>
                            </a:moveTo>
                            <a:cubicBezTo>
                              <a:pt x="8" y="16"/>
                              <a:pt x="7" y="16"/>
                              <a:pt x="13" y="14"/>
                            </a:cubicBezTo>
                            <a:cubicBezTo>
                              <a:pt x="19" y="13"/>
                              <a:pt x="16" y="15"/>
                              <a:pt x="24" y="11"/>
                            </a:cubicBezTo>
                            <a:cubicBezTo>
                              <a:pt x="31" y="7"/>
                              <a:pt x="29" y="7"/>
                              <a:pt x="35" y="5"/>
                            </a:cubicBezTo>
                            <a:cubicBezTo>
                              <a:pt x="41" y="4"/>
                              <a:pt x="46" y="0"/>
                              <a:pt x="44" y="5"/>
                            </a:cubicBezTo>
                            <a:cubicBezTo>
                              <a:pt x="41" y="10"/>
                              <a:pt x="38" y="15"/>
                              <a:pt x="38" y="15"/>
                            </a:cubicBezTo>
                            <a:cubicBezTo>
                              <a:pt x="38" y="15"/>
                              <a:pt x="30" y="15"/>
                              <a:pt x="30" y="19"/>
                            </a:cubicBezTo>
                            <a:cubicBezTo>
                              <a:pt x="30" y="24"/>
                              <a:pt x="24" y="27"/>
                              <a:pt x="23" y="25"/>
                            </a:cubicBezTo>
                            <a:cubicBezTo>
                              <a:pt x="23" y="22"/>
                              <a:pt x="21" y="20"/>
                              <a:pt x="19" y="23"/>
                            </a:cubicBezTo>
                            <a:cubicBezTo>
                              <a:pt x="17" y="25"/>
                              <a:pt x="17" y="25"/>
                              <a:pt x="13" y="26"/>
                            </a:cubicBezTo>
                            <a:cubicBezTo>
                              <a:pt x="10" y="28"/>
                              <a:pt x="11" y="27"/>
                              <a:pt x="7" y="26"/>
                            </a:cubicBezTo>
                            <a:cubicBezTo>
                              <a:pt x="3" y="25"/>
                              <a:pt x="2" y="27"/>
                              <a:pt x="2" y="25"/>
                            </a:cubicBezTo>
                            <a:cubicBezTo>
                              <a:pt x="2" y="22"/>
                              <a:pt x="0" y="19"/>
                              <a:pt x="2" y="19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6" name="Freeform 526">
                        <a:extLst>
                          <a:ext uri="{FF2B5EF4-FFF2-40B4-BE49-F238E27FC236}">
                            <a16:creationId xmlns:a16="http://schemas.microsoft.com/office/drawing/2014/main" id="{FF0956BD-36D1-E699-9F1B-E448B98367C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9048750" y="4584701"/>
                        <a:ext cx="42863" cy="31750"/>
                      </a:xfrm>
                      <a:custGeom>
                        <a:avLst/>
                        <a:gdLst>
                          <a:gd name="T0" fmla="*/ 16 w 36"/>
                          <a:gd name="T1" fmla="*/ 3 h 27"/>
                          <a:gd name="T2" fmla="*/ 10 w 36"/>
                          <a:gd name="T3" fmla="*/ 6 h 27"/>
                          <a:gd name="T4" fmla="*/ 5 w 36"/>
                          <a:gd name="T5" fmla="*/ 9 h 27"/>
                          <a:gd name="T6" fmla="*/ 3 w 36"/>
                          <a:gd name="T7" fmla="*/ 13 h 27"/>
                          <a:gd name="T8" fmla="*/ 1 w 36"/>
                          <a:gd name="T9" fmla="*/ 18 h 27"/>
                          <a:gd name="T10" fmla="*/ 3 w 36"/>
                          <a:gd name="T11" fmla="*/ 24 h 27"/>
                          <a:gd name="T12" fmla="*/ 9 w 36"/>
                          <a:gd name="T13" fmla="*/ 25 h 27"/>
                          <a:gd name="T14" fmla="*/ 18 w 36"/>
                          <a:gd name="T15" fmla="*/ 26 h 27"/>
                          <a:gd name="T16" fmla="*/ 26 w 36"/>
                          <a:gd name="T17" fmla="*/ 25 h 27"/>
                          <a:gd name="T18" fmla="*/ 31 w 36"/>
                          <a:gd name="T19" fmla="*/ 23 h 27"/>
                          <a:gd name="T20" fmla="*/ 35 w 36"/>
                          <a:gd name="T21" fmla="*/ 21 h 27"/>
                          <a:gd name="T22" fmla="*/ 34 w 36"/>
                          <a:gd name="T23" fmla="*/ 16 h 27"/>
                          <a:gd name="T24" fmla="*/ 33 w 36"/>
                          <a:gd name="T25" fmla="*/ 9 h 27"/>
                          <a:gd name="T26" fmla="*/ 33 w 36"/>
                          <a:gd name="T27" fmla="*/ 4 h 27"/>
                          <a:gd name="T28" fmla="*/ 29 w 36"/>
                          <a:gd name="T29" fmla="*/ 2 h 27"/>
                          <a:gd name="T30" fmla="*/ 22 w 36"/>
                          <a:gd name="T31" fmla="*/ 2 h 27"/>
                          <a:gd name="T32" fmla="*/ 18 w 36"/>
                          <a:gd name="T33" fmla="*/ 3 h 27"/>
                          <a:gd name="T34" fmla="*/ 16 w 36"/>
                          <a:gd name="T35" fmla="*/ 3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</a:cxnLst>
                        <a:rect l="0" t="0" r="r" b="b"/>
                        <a:pathLst>
                          <a:path w="36" h="27">
                            <a:moveTo>
                              <a:pt x="16" y="3"/>
                            </a:moveTo>
                            <a:cubicBezTo>
                              <a:pt x="12" y="5"/>
                              <a:pt x="13" y="5"/>
                              <a:pt x="10" y="6"/>
                            </a:cubicBezTo>
                            <a:cubicBezTo>
                              <a:pt x="6" y="7"/>
                              <a:pt x="6" y="7"/>
                              <a:pt x="5" y="9"/>
                            </a:cubicBezTo>
                            <a:cubicBezTo>
                              <a:pt x="5" y="11"/>
                              <a:pt x="3" y="11"/>
                              <a:pt x="3" y="13"/>
                            </a:cubicBezTo>
                            <a:cubicBezTo>
                              <a:pt x="2" y="15"/>
                              <a:pt x="1" y="15"/>
                              <a:pt x="1" y="18"/>
                            </a:cubicBezTo>
                            <a:cubicBezTo>
                              <a:pt x="1" y="21"/>
                              <a:pt x="0" y="23"/>
                              <a:pt x="3" y="24"/>
                            </a:cubicBezTo>
                            <a:cubicBezTo>
                              <a:pt x="7" y="24"/>
                              <a:pt x="6" y="24"/>
                              <a:pt x="9" y="25"/>
                            </a:cubicBezTo>
                            <a:cubicBezTo>
                              <a:pt x="12" y="26"/>
                              <a:pt x="15" y="27"/>
                              <a:pt x="18" y="26"/>
                            </a:cubicBezTo>
                            <a:cubicBezTo>
                              <a:pt x="20" y="26"/>
                              <a:pt x="23" y="26"/>
                              <a:pt x="26" y="25"/>
                            </a:cubicBezTo>
                            <a:cubicBezTo>
                              <a:pt x="29" y="24"/>
                              <a:pt x="28" y="25"/>
                              <a:pt x="31" y="23"/>
                            </a:cubicBezTo>
                            <a:cubicBezTo>
                              <a:pt x="34" y="22"/>
                              <a:pt x="34" y="22"/>
                              <a:pt x="35" y="21"/>
                            </a:cubicBezTo>
                            <a:cubicBezTo>
                              <a:pt x="35" y="19"/>
                              <a:pt x="34" y="20"/>
                              <a:pt x="34" y="16"/>
                            </a:cubicBezTo>
                            <a:cubicBezTo>
                              <a:pt x="33" y="11"/>
                              <a:pt x="33" y="12"/>
                              <a:pt x="33" y="9"/>
                            </a:cubicBezTo>
                            <a:cubicBezTo>
                              <a:pt x="33" y="6"/>
                              <a:pt x="36" y="6"/>
                              <a:pt x="33" y="4"/>
                            </a:cubicBezTo>
                            <a:cubicBezTo>
                              <a:pt x="29" y="2"/>
                              <a:pt x="31" y="3"/>
                              <a:pt x="29" y="2"/>
                            </a:cubicBezTo>
                            <a:cubicBezTo>
                              <a:pt x="26" y="0"/>
                              <a:pt x="25" y="0"/>
                              <a:pt x="22" y="2"/>
                            </a:cubicBezTo>
                            <a:cubicBezTo>
                              <a:pt x="19" y="3"/>
                              <a:pt x="19" y="4"/>
                              <a:pt x="18" y="3"/>
                            </a:cubicBezTo>
                            <a:cubicBezTo>
                              <a:pt x="17" y="2"/>
                              <a:pt x="17" y="1"/>
                              <a:pt x="16" y="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23" name="Freeform 527">
                      <a:extLst>
                        <a:ext uri="{FF2B5EF4-FFF2-40B4-BE49-F238E27FC236}">
                          <a16:creationId xmlns:a16="http://schemas.microsoft.com/office/drawing/2014/main" id="{5D4B1139-9F98-F088-BA88-6AEBB715D88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986838" y="4721226"/>
                      <a:ext cx="17463" cy="19050"/>
                    </a:xfrm>
                    <a:custGeom>
                      <a:avLst/>
                      <a:gdLst>
                        <a:gd name="T0" fmla="*/ 4 w 14"/>
                        <a:gd name="T1" fmla="*/ 5 h 16"/>
                        <a:gd name="T2" fmla="*/ 4 w 14"/>
                        <a:gd name="T3" fmla="*/ 13 h 16"/>
                        <a:gd name="T4" fmla="*/ 14 w 14"/>
                        <a:gd name="T5" fmla="*/ 10 h 16"/>
                        <a:gd name="T6" fmla="*/ 4 w 14"/>
                        <a:gd name="T7" fmla="*/ 5 h 1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4" h="16">
                          <a:moveTo>
                            <a:pt x="4" y="5"/>
                          </a:moveTo>
                          <a:cubicBezTo>
                            <a:pt x="4" y="5"/>
                            <a:pt x="0" y="11"/>
                            <a:pt x="4" y="13"/>
                          </a:cubicBezTo>
                          <a:cubicBezTo>
                            <a:pt x="8" y="16"/>
                            <a:pt x="14" y="14"/>
                            <a:pt x="14" y="10"/>
                          </a:cubicBezTo>
                          <a:cubicBezTo>
                            <a:pt x="14" y="6"/>
                            <a:pt x="2" y="0"/>
                            <a:pt x="4" y="5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4" name="Freeform 528">
                      <a:extLst>
                        <a:ext uri="{FF2B5EF4-FFF2-40B4-BE49-F238E27FC236}">
                          <a16:creationId xmlns:a16="http://schemas.microsoft.com/office/drawing/2014/main" id="{942BE42B-1630-7585-5ED6-94870AC9CEC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866188" y="4352926"/>
                      <a:ext cx="22225" cy="15875"/>
                    </a:xfrm>
                    <a:custGeom>
                      <a:avLst/>
                      <a:gdLst>
                        <a:gd name="T0" fmla="*/ 6 w 19"/>
                        <a:gd name="T1" fmla="*/ 6 h 13"/>
                        <a:gd name="T2" fmla="*/ 13 w 19"/>
                        <a:gd name="T3" fmla="*/ 12 h 13"/>
                        <a:gd name="T4" fmla="*/ 16 w 19"/>
                        <a:gd name="T5" fmla="*/ 2 h 13"/>
                        <a:gd name="T6" fmla="*/ 6 w 19"/>
                        <a:gd name="T7" fmla="*/ 6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9" h="13">
                          <a:moveTo>
                            <a:pt x="6" y="6"/>
                          </a:moveTo>
                          <a:cubicBezTo>
                            <a:pt x="6" y="6"/>
                            <a:pt x="8" y="13"/>
                            <a:pt x="13" y="12"/>
                          </a:cubicBezTo>
                          <a:cubicBezTo>
                            <a:pt x="17" y="10"/>
                            <a:pt x="19" y="4"/>
                            <a:pt x="16" y="2"/>
                          </a:cubicBezTo>
                          <a:cubicBezTo>
                            <a:pt x="13" y="0"/>
                            <a:pt x="0" y="6"/>
                            <a:pt x="6" y="6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5" name="Freeform 529">
                      <a:extLst>
                        <a:ext uri="{FF2B5EF4-FFF2-40B4-BE49-F238E27FC236}">
                          <a16:creationId xmlns:a16="http://schemas.microsoft.com/office/drawing/2014/main" id="{C00801DB-ED4A-C59D-E0A3-0B3298F6EEE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734425" y="4037014"/>
                      <a:ext cx="17463" cy="17463"/>
                    </a:xfrm>
                    <a:custGeom>
                      <a:avLst/>
                      <a:gdLst>
                        <a:gd name="T0" fmla="*/ 5 w 15"/>
                        <a:gd name="T1" fmla="*/ 11 h 15"/>
                        <a:gd name="T2" fmla="*/ 13 w 15"/>
                        <a:gd name="T3" fmla="*/ 10 h 15"/>
                        <a:gd name="T4" fmla="*/ 9 w 15"/>
                        <a:gd name="T5" fmla="*/ 1 h 15"/>
                        <a:gd name="T6" fmla="*/ 5 w 15"/>
                        <a:gd name="T7" fmla="*/ 11 h 1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5" h="15">
                          <a:moveTo>
                            <a:pt x="5" y="11"/>
                          </a:moveTo>
                          <a:cubicBezTo>
                            <a:pt x="5" y="11"/>
                            <a:pt x="11" y="14"/>
                            <a:pt x="13" y="10"/>
                          </a:cubicBezTo>
                          <a:cubicBezTo>
                            <a:pt x="15" y="5"/>
                            <a:pt x="12" y="0"/>
                            <a:pt x="9" y="1"/>
                          </a:cubicBezTo>
                          <a:cubicBezTo>
                            <a:pt x="5" y="1"/>
                            <a:pt x="0" y="15"/>
                            <a:pt x="5" y="11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6" name="Freeform 530">
                      <a:extLst>
                        <a:ext uri="{FF2B5EF4-FFF2-40B4-BE49-F238E27FC236}">
                          <a16:creationId xmlns:a16="http://schemas.microsoft.com/office/drawing/2014/main" id="{A31E91AF-D178-B72B-0377-ADF51B8FED6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555038" y="3825876"/>
                      <a:ext cx="47625" cy="44450"/>
                    </a:xfrm>
                    <a:custGeom>
                      <a:avLst/>
                      <a:gdLst>
                        <a:gd name="T0" fmla="*/ 9 w 40"/>
                        <a:gd name="T1" fmla="*/ 9 h 38"/>
                        <a:gd name="T2" fmla="*/ 9 w 40"/>
                        <a:gd name="T3" fmla="*/ 15 h 38"/>
                        <a:gd name="T4" fmla="*/ 4 w 40"/>
                        <a:gd name="T5" fmla="*/ 19 h 38"/>
                        <a:gd name="T6" fmla="*/ 7 w 40"/>
                        <a:gd name="T7" fmla="*/ 26 h 38"/>
                        <a:gd name="T8" fmla="*/ 8 w 40"/>
                        <a:gd name="T9" fmla="*/ 32 h 38"/>
                        <a:gd name="T10" fmla="*/ 19 w 40"/>
                        <a:gd name="T11" fmla="*/ 33 h 38"/>
                        <a:gd name="T12" fmla="*/ 29 w 40"/>
                        <a:gd name="T13" fmla="*/ 30 h 38"/>
                        <a:gd name="T14" fmla="*/ 31 w 40"/>
                        <a:gd name="T15" fmla="*/ 21 h 38"/>
                        <a:gd name="T16" fmla="*/ 33 w 40"/>
                        <a:gd name="T17" fmla="*/ 11 h 38"/>
                        <a:gd name="T18" fmla="*/ 28 w 40"/>
                        <a:gd name="T19" fmla="*/ 2 h 38"/>
                        <a:gd name="T20" fmla="*/ 8 w 40"/>
                        <a:gd name="T21" fmla="*/ 0 h 38"/>
                        <a:gd name="T22" fmla="*/ 9 w 40"/>
                        <a:gd name="T23" fmla="*/ 9 h 3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40" h="38">
                          <a:moveTo>
                            <a:pt x="9" y="9"/>
                          </a:moveTo>
                          <a:cubicBezTo>
                            <a:pt x="14" y="12"/>
                            <a:pt x="12" y="15"/>
                            <a:pt x="9" y="15"/>
                          </a:cubicBezTo>
                          <a:cubicBezTo>
                            <a:pt x="6" y="15"/>
                            <a:pt x="0" y="16"/>
                            <a:pt x="4" y="19"/>
                          </a:cubicBezTo>
                          <a:cubicBezTo>
                            <a:pt x="8" y="23"/>
                            <a:pt x="8" y="19"/>
                            <a:pt x="7" y="26"/>
                          </a:cubicBezTo>
                          <a:cubicBezTo>
                            <a:pt x="7" y="29"/>
                            <a:pt x="4" y="32"/>
                            <a:pt x="8" y="32"/>
                          </a:cubicBezTo>
                          <a:cubicBezTo>
                            <a:pt x="11" y="31"/>
                            <a:pt x="9" y="30"/>
                            <a:pt x="19" y="33"/>
                          </a:cubicBezTo>
                          <a:cubicBezTo>
                            <a:pt x="32" y="38"/>
                            <a:pt x="29" y="35"/>
                            <a:pt x="29" y="30"/>
                          </a:cubicBezTo>
                          <a:cubicBezTo>
                            <a:pt x="29" y="25"/>
                            <a:pt x="27" y="25"/>
                            <a:pt x="31" y="21"/>
                          </a:cubicBezTo>
                          <a:cubicBezTo>
                            <a:pt x="35" y="17"/>
                            <a:pt x="36" y="18"/>
                            <a:pt x="33" y="11"/>
                          </a:cubicBezTo>
                          <a:cubicBezTo>
                            <a:pt x="30" y="4"/>
                            <a:pt x="40" y="2"/>
                            <a:pt x="28" y="2"/>
                          </a:cubicBezTo>
                          <a:cubicBezTo>
                            <a:pt x="16" y="3"/>
                            <a:pt x="8" y="0"/>
                            <a:pt x="8" y="0"/>
                          </a:cubicBezTo>
                          <a:lnTo>
                            <a:pt x="9" y="9"/>
                          </a:ln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127" name="Gruppieren 126">
                      <a:extLst>
                        <a:ext uri="{FF2B5EF4-FFF2-40B4-BE49-F238E27FC236}">
                          <a16:creationId xmlns:a16="http://schemas.microsoft.com/office/drawing/2014/main" id="{F827E8A8-5BE6-3F6B-7985-AB0BBE9163F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8786813" y="3765551"/>
                      <a:ext cx="87312" cy="58738"/>
                      <a:chOff x="8786813" y="3765551"/>
                      <a:chExt cx="87312" cy="58738"/>
                    </a:xfrm>
                    <a:grpFill/>
                  </p:grpSpPr>
                  <p:sp>
                    <p:nvSpPr>
                      <p:cNvPr id="132" name="Freeform 531">
                        <a:extLst>
                          <a:ext uri="{FF2B5EF4-FFF2-40B4-BE49-F238E27FC236}">
                            <a16:creationId xmlns:a16="http://schemas.microsoft.com/office/drawing/2014/main" id="{842C36D5-08DA-FD5F-34B8-6F0AE493B18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786813" y="3765551"/>
                        <a:ext cx="14288" cy="50800"/>
                      </a:xfrm>
                      <a:custGeom>
                        <a:avLst/>
                        <a:gdLst>
                          <a:gd name="T0" fmla="*/ 5 w 13"/>
                          <a:gd name="T1" fmla="*/ 6 h 42"/>
                          <a:gd name="T2" fmla="*/ 1 w 13"/>
                          <a:gd name="T3" fmla="*/ 14 h 42"/>
                          <a:gd name="T4" fmla="*/ 1 w 13"/>
                          <a:gd name="T5" fmla="*/ 30 h 42"/>
                          <a:gd name="T6" fmla="*/ 5 w 13"/>
                          <a:gd name="T7" fmla="*/ 33 h 42"/>
                          <a:gd name="T8" fmla="*/ 5 w 13"/>
                          <a:gd name="T9" fmla="*/ 21 h 42"/>
                          <a:gd name="T10" fmla="*/ 8 w 13"/>
                          <a:gd name="T11" fmla="*/ 8 h 42"/>
                          <a:gd name="T12" fmla="*/ 5 w 13"/>
                          <a:gd name="T13" fmla="*/ 6 h 4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3" h="42">
                            <a:moveTo>
                              <a:pt x="5" y="6"/>
                            </a:moveTo>
                            <a:cubicBezTo>
                              <a:pt x="3" y="8"/>
                              <a:pt x="2" y="9"/>
                              <a:pt x="1" y="14"/>
                            </a:cubicBezTo>
                            <a:cubicBezTo>
                              <a:pt x="0" y="19"/>
                              <a:pt x="1" y="24"/>
                              <a:pt x="1" y="30"/>
                            </a:cubicBezTo>
                            <a:cubicBezTo>
                              <a:pt x="2" y="35"/>
                              <a:pt x="3" y="42"/>
                              <a:pt x="5" y="33"/>
                            </a:cubicBezTo>
                            <a:cubicBezTo>
                              <a:pt x="6" y="25"/>
                              <a:pt x="3" y="29"/>
                              <a:pt x="5" y="21"/>
                            </a:cubicBezTo>
                            <a:cubicBezTo>
                              <a:pt x="7" y="13"/>
                              <a:pt x="4" y="10"/>
                              <a:pt x="8" y="8"/>
                            </a:cubicBezTo>
                            <a:cubicBezTo>
                              <a:pt x="13" y="6"/>
                              <a:pt x="11" y="0"/>
                              <a:pt x="5" y="6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3" name="Freeform 532">
                        <a:extLst>
                          <a:ext uri="{FF2B5EF4-FFF2-40B4-BE49-F238E27FC236}">
                            <a16:creationId xmlns:a16="http://schemas.microsoft.com/office/drawing/2014/main" id="{AB593BCC-CD3D-F12F-7C30-D5291467722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793163" y="3811589"/>
                        <a:ext cx="44450" cy="12700"/>
                      </a:xfrm>
                      <a:custGeom>
                        <a:avLst/>
                        <a:gdLst>
                          <a:gd name="T0" fmla="*/ 4 w 39"/>
                          <a:gd name="T1" fmla="*/ 8 h 12"/>
                          <a:gd name="T2" fmla="*/ 8 w 39"/>
                          <a:gd name="T3" fmla="*/ 11 h 12"/>
                          <a:gd name="T4" fmla="*/ 17 w 39"/>
                          <a:gd name="T5" fmla="*/ 9 h 12"/>
                          <a:gd name="T6" fmla="*/ 30 w 39"/>
                          <a:gd name="T7" fmla="*/ 5 h 12"/>
                          <a:gd name="T8" fmla="*/ 33 w 39"/>
                          <a:gd name="T9" fmla="*/ 1 h 12"/>
                          <a:gd name="T10" fmla="*/ 23 w 39"/>
                          <a:gd name="T11" fmla="*/ 1 h 12"/>
                          <a:gd name="T12" fmla="*/ 17 w 39"/>
                          <a:gd name="T13" fmla="*/ 3 h 12"/>
                          <a:gd name="T14" fmla="*/ 6 w 39"/>
                          <a:gd name="T15" fmla="*/ 3 h 12"/>
                          <a:gd name="T16" fmla="*/ 4 w 39"/>
                          <a:gd name="T17" fmla="*/ 8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39" h="12">
                            <a:moveTo>
                              <a:pt x="4" y="8"/>
                            </a:moveTo>
                            <a:cubicBezTo>
                              <a:pt x="4" y="8"/>
                              <a:pt x="0" y="12"/>
                              <a:pt x="8" y="11"/>
                            </a:cubicBezTo>
                            <a:cubicBezTo>
                              <a:pt x="15" y="10"/>
                              <a:pt x="10" y="10"/>
                              <a:pt x="17" y="9"/>
                            </a:cubicBezTo>
                            <a:cubicBezTo>
                              <a:pt x="25" y="8"/>
                              <a:pt x="28" y="8"/>
                              <a:pt x="30" y="5"/>
                            </a:cubicBezTo>
                            <a:cubicBezTo>
                              <a:pt x="33" y="3"/>
                              <a:pt x="39" y="1"/>
                              <a:pt x="33" y="1"/>
                            </a:cubicBezTo>
                            <a:cubicBezTo>
                              <a:pt x="27" y="1"/>
                              <a:pt x="25" y="2"/>
                              <a:pt x="23" y="1"/>
                            </a:cubicBezTo>
                            <a:cubicBezTo>
                              <a:pt x="21" y="0"/>
                              <a:pt x="19" y="3"/>
                              <a:pt x="17" y="3"/>
                            </a:cubicBezTo>
                            <a:cubicBezTo>
                              <a:pt x="15" y="4"/>
                              <a:pt x="9" y="4"/>
                              <a:pt x="6" y="3"/>
                            </a:cubicBezTo>
                            <a:cubicBezTo>
                              <a:pt x="4" y="3"/>
                              <a:pt x="4" y="8"/>
                              <a:pt x="4" y="8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34" name="Freeform 533">
                        <a:extLst>
                          <a:ext uri="{FF2B5EF4-FFF2-40B4-BE49-F238E27FC236}">
                            <a16:creationId xmlns:a16="http://schemas.microsoft.com/office/drawing/2014/main" id="{B1BEB200-5261-E0F7-D2B3-E9631834E24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8851900" y="3765551"/>
                        <a:ext cx="22225" cy="50800"/>
                      </a:xfrm>
                      <a:custGeom>
                        <a:avLst/>
                        <a:gdLst>
                          <a:gd name="T0" fmla="*/ 5 w 19"/>
                          <a:gd name="T1" fmla="*/ 37 h 44"/>
                          <a:gd name="T2" fmla="*/ 13 w 19"/>
                          <a:gd name="T3" fmla="*/ 18 h 44"/>
                          <a:gd name="T4" fmla="*/ 15 w 19"/>
                          <a:gd name="T5" fmla="*/ 8 h 44"/>
                          <a:gd name="T6" fmla="*/ 8 w 19"/>
                          <a:gd name="T7" fmla="*/ 6 h 44"/>
                          <a:gd name="T8" fmla="*/ 6 w 19"/>
                          <a:gd name="T9" fmla="*/ 18 h 44"/>
                          <a:gd name="T10" fmla="*/ 0 w 19"/>
                          <a:gd name="T11" fmla="*/ 32 h 44"/>
                          <a:gd name="T12" fmla="*/ 5 w 19"/>
                          <a:gd name="T13" fmla="*/ 37 h 4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9" h="44">
                            <a:moveTo>
                              <a:pt x="5" y="37"/>
                            </a:moveTo>
                            <a:cubicBezTo>
                              <a:pt x="5" y="28"/>
                              <a:pt x="10" y="25"/>
                              <a:pt x="13" y="18"/>
                            </a:cubicBezTo>
                            <a:cubicBezTo>
                              <a:pt x="15" y="12"/>
                              <a:pt x="19" y="10"/>
                              <a:pt x="15" y="8"/>
                            </a:cubicBezTo>
                            <a:cubicBezTo>
                              <a:pt x="11" y="5"/>
                              <a:pt x="11" y="0"/>
                              <a:pt x="8" y="6"/>
                            </a:cubicBezTo>
                            <a:cubicBezTo>
                              <a:pt x="5" y="13"/>
                              <a:pt x="6" y="10"/>
                              <a:pt x="6" y="18"/>
                            </a:cubicBezTo>
                            <a:cubicBezTo>
                              <a:pt x="6" y="27"/>
                              <a:pt x="0" y="27"/>
                              <a:pt x="0" y="32"/>
                            </a:cubicBezTo>
                            <a:cubicBezTo>
                              <a:pt x="0" y="37"/>
                              <a:pt x="5" y="44"/>
                              <a:pt x="5" y="37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128" name="Freeform 534">
                      <a:extLst>
                        <a:ext uri="{FF2B5EF4-FFF2-40B4-BE49-F238E27FC236}">
                          <a16:creationId xmlns:a16="http://schemas.microsoft.com/office/drawing/2014/main" id="{50422AEC-B6B1-B1D2-5BF6-645737E909C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039100" y="3452814"/>
                      <a:ext cx="20638" cy="55563"/>
                    </a:xfrm>
                    <a:custGeom>
                      <a:avLst/>
                      <a:gdLst>
                        <a:gd name="T0" fmla="*/ 11 w 18"/>
                        <a:gd name="T1" fmla="*/ 16 h 47"/>
                        <a:gd name="T2" fmla="*/ 4 w 18"/>
                        <a:gd name="T3" fmla="*/ 41 h 47"/>
                        <a:gd name="T4" fmla="*/ 11 w 18"/>
                        <a:gd name="T5" fmla="*/ 39 h 47"/>
                        <a:gd name="T6" fmla="*/ 11 w 18"/>
                        <a:gd name="T7" fmla="*/ 16 h 47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</a:cxnLst>
                      <a:rect l="0" t="0" r="r" b="b"/>
                      <a:pathLst>
                        <a:path w="18" h="47">
                          <a:moveTo>
                            <a:pt x="11" y="16"/>
                          </a:moveTo>
                          <a:cubicBezTo>
                            <a:pt x="4" y="26"/>
                            <a:pt x="7" y="39"/>
                            <a:pt x="4" y="41"/>
                          </a:cubicBezTo>
                          <a:cubicBezTo>
                            <a:pt x="0" y="43"/>
                            <a:pt x="5" y="47"/>
                            <a:pt x="11" y="39"/>
                          </a:cubicBezTo>
                          <a:cubicBezTo>
                            <a:pt x="18" y="31"/>
                            <a:pt x="17" y="0"/>
                            <a:pt x="11" y="16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29" name="Freeform 535">
                      <a:extLst>
                        <a:ext uri="{FF2B5EF4-FFF2-40B4-BE49-F238E27FC236}">
                          <a16:creationId xmlns:a16="http://schemas.microsoft.com/office/drawing/2014/main" id="{AD077C0D-8597-576A-CACC-6DA98D4A151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999413" y="3548064"/>
                      <a:ext cx="15875" cy="26988"/>
                    </a:xfrm>
                    <a:custGeom>
                      <a:avLst/>
                      <a:gdLst>
                        <a:gd name="T0" fmla="*/ 7 w 14"/>
                        <a:gd name="T1" fmla="*/ 1 h 22"/>
                        <a:gd name="T2" fmla="*/ 2 w 14"/>
                        <a:gd name="T3" fmla="*/ 20 h 22"/>
                        <a:gd name="T4" fmla="*/ 10 w 14"/>
                        <a:gd name="T5" fmla="*/ 18 h 22"/>
                        <a:gd name="T6" fmla="*/ 13 w 14"/>
                        <a:gd name="T7" fmla="*/ 8 h 22"/>
                        <a:gd name="T8" fmla="*/ 7 w 14"/>
                        <a:gd name="T9" fmla="*/ 1 h 22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</a:cxnLst>
                      <a:rect l="0" t="0" r="r" b="b"/>
                      <a:pathLst>
                        <a:path w="14" h="22">
                          <a:moveTo>
                            <a:pt x="7" y="1"/>
                          </a:moveTo>
                          <a:cubicBezTo>
                            <a:pt x="3" y="10"/>
                            <a:pt x="0" y="19"/>
                            <a:pt x="2" y="20"/>
                          </a:cubicBezTo>
                          <a:cubicBezTo>
                            <a:pt x="5" y="22"/>
                            <a:pt x="7" y="22"/>
                            <a:pt x="10" y="18"/>
                          </a:cubicBezTo>
                          <a:cubicBezTo>
                            <a:pt x="13" y="14"/>
                            <a:pt x="14" y="12"/>
                            <a:pt x="13" y="8"/>
                          </a:cubicBezTo>
                          <a:cubicBezTo>
                            <a:pt x="13" y="3"/>
                            <a:pt x="8" y="0"/>
                            <a:pt x="7" y="1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0" name="Freeform 536">
                      <a:extLst>
                        <a:ext uri="{FF2B5EF4-FFF2-40B4-BE49-F238E27FC236}">
                          <a16:creationId xmlns:a16="http://schemas.microsoft.com/office/drawing/2014/main" id="{F30A4AD6-BE6B-231C-63EB-47A042D3EA8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823200" y="3759201"/>
                      <a:ext cx="50800" cy="44450"/>
                    </a:xfrm>
                    <a:custGeom>
                      <a:avLst/>
                      <a:gdLst>
                        <a:gd name="T0" fmla="*/ 36 w 44"/>
                        <a:gd name="T1" fmla="*/ 4 h 38"/>
                        <a:gd name="T2" fmla="*/ 12 w 44"/>
                        <a:gd name="T3" fmla="*/ 27 h 38"/>
                        <a:gd name="T4" fmla="*/ 16 w 44"/>
                        <a:gd name="T5" fmla="*/ 33 h 38"/>
                        <a:gd name="T6" fmla="*/ 33 w 44"/>
                        <a:gd name="T7" fmla="*/ 19 h 38"/>
                        <a:gd name="T8" fmla="*/ 44 w 44"/>
                        <a:gd name="T9" fmla="*/ 4 h 38"/>
                        <a:gd name="T10" fmla="*/ 36 w 44"/>
                        <a:gd name="T11" fmla="*/ 4 h 3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</a:cxnLst>
                      <a:rect l="0" t="0" r="r" b="b"/>
                      <a:pathLst>
                        <a:path w="44" h="38">
                          <a:moveTo>
                            <a:pt x="36" y="4"/>
                          </a:moveTo>
                          <a:cubicBezTo>
                            <a:pt x="30" y="14"/>
                            <a:pt x="12" y="27"/>
                            <a:pt x="12" y="27"/>
                          </a:cubicBezTo>
                          <a:cubicBezTo>
                            <a:pt x="12" y="27"/>
                            <a:pt x="0" y="38"/>
                            <a:pt x="16" y="33"/>
                          </a:cubicBezTo>
                          <a:cubicBezTo>
                            <a:pt x="31" y="27"/>
                            <a:pt x="24" y="24"/>
                            <a:pt x="33" y="19"/>
                          </a:cubicBezTo>
                          <a:cubicBezTo>
                            <a:pt x="41" y="14"/>
                            <a:pt x="44" y="7"/>
                            <a:pt x="44" y="4"/>
                          </a:cubicBezTo>
                          <a:cubicBezTo>
                            <a:pt x="44" y="1"/>
                            <a:pt x="39" y="0"/>
                            <a:pt x="36" y="4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1" name="Freeform 537">
                      <a:extLst>
                        <a:ext uri="{FF2B5EF4-FFF2-40B4-BE49-F238E27FC236}">
                          <a16:creationId xmlns:a16="http://schemas.microsoft.com/office/drawing/2014/main" id="{0BDADE58-7342-213D-A2D4-B532A6F04C0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8877300" y="4564064"/>
                      <a:ext cx="38100" cy="34925"/>
                    </a:xfrm>
                    <a:custGeom>
                      <a:avLst/>
                      <a:gdLst>
                        <a:gd name="T0" fmla="*/ 8 w 32"/>
                        <a:gd name="T1" fmla="*/ 12 h 30"/>
                        <a:gd name="T2" fmla="*/ 7 w 32"/>
                        <a:gd name="T3" fmla="*/ 1 h 30"/>
                        <a:gd name="T4" fmla="*/ 16 w 32"/>
                        <a:gd name="T5" fmla="*/ 3 h 30"/>
                        <a:gd name="T6" fmla="*/ 23 w 32"/>
                        <a:gd name="T7" fmla="*/ 7 h 30"/>
                        <a:gd name="T8" fmla="*/ 22 w 32"/>
                        <a:gd name="T9" fmla="*/ 13 h 30"/>
                        <a:gd name="T10" fmla="*/ 29 w 32"/>
                        <a:gd name="T11" fmla="*/ 17 h 30"/>
                        <a:gd name="T12" fmla="*/ 23 w 32"/>
                        <a:gd name="T13" fmla="*/ 20 h 30"/>
                        <a:gd name="T14" fmla="*/ 19 w 32"/>
                        <a:gd name="T15" fmla="*/ 27 h 30"/>
                        <a:gd name="T16" fmla="*/ 14 w 32"/>
                        <a:gd name="T17" fmla="*/ 25 h 30"/>
                        <a:gd name="T18" fmla="*/ 7 w 32"/>
                        <a:gd name="T19" fmla="*/ 23 h 30"/>
                        <a:gd name="T20" fmla="*/ 1 w 32"/>
                        <a:gd name="T21" fmla="*/ 19 h 30"/>
                        <a:gd name="T22" fmla="*/ 8 w 32"/>
                        <a:gd name="T23" fmla="*/ 12 h 3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</a:cxnLst>
                      <a:rect l="0" t="0" r="r" b="b"/>
                      <a:pathLst>
                        <a:path w="32" h="30">
                          <a:moveTo>
                            <a:pt x="8" y="12"/>
                          </a:moveTo>
                          <a:cubicBezTo>
                            <a:pt x="8" y="10"/>
                            <a:pt x="4" y="2"/>
                            <a:pt x="7" y="1"/>
                          </a:cubicBezTo>
                          <a:cubicBezTo>
                            <a:pt x="9" y="0"/>
                            <a:pt x="15" y="2"/>
                            <a:pt x="16" y="3"/>
                          </a:cubicBezTo>
                          <a:cubicBezTo>
                            <a:pt x="16" y="4"/>
                            <a:pt x="24" y="6"/>
                            <a:pt x="23" y="7"/>
                          </a:cubicBezTo>
                          <a:cubicBezTo>
                            <a:pt x="23" y="9"/>
                            <a:pt x="19" y="11"/>
                            <a:pt x="22" y="13"/>
                          </a:cubicBezTo>
                          <a:cubicBezTo>
                            <a:pt x="25" y="16"/>
                            <a:pt x="32" y="14"/>
                            <a:pt x="29" y="17"/>
                          </a:cubicBezTo>
                          <a:cubicBezTo>
                            <a:pt x="26" y="20"/>
                            <a:pt x="28" y="20"/>
                            <a:pt x="23" y="20"/>
                          </a:cubicBezTo>
                          <a:cubicBezTo>
                            <a:pt x="19" y="20"/>
                            <a:pt x="21" y="26"/>
                            <a:pt x="19" y="27"/>
                          </a:cubicBezTo>
                          <a:cubicBezTo>
                            <a:pt x="17" y="29"/>
                            <a:pt x="16" y="30"/>
                            <a:pt x="14" y="25"/>
                          </a:cubicBezTo>
                          <a:cubicBezTo>
                            <a:pt x="11" y="20"/>
                            <a:pt x="8" y="21"/>
                            <a:pt x="7" y="23"/>
                          </a:cubicBezTo>
                          <a:cubicBezTo>
                            <a:pt x="5" y="25"/>
                            <a:pt x="0" y="24"/>
                            <a:pt x="1" y="19"/>
                          </a:cubicBezTo>
                          <a:cubicBezTo>
                            <a:pt x="3" y="14"/>
                            <a:pt x="8" y="12"/>
                            <a:pt x="8" y="12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52" name="Freeform 665">
                    <a:extLst>
                      <a:ext uri="{FF2B5EF4-FFF2-40B4-BE49-F238E27FC236}">
                        <a16:creationId xmlns:a16="http://schemas.microsoft.com/office/drawing/2014/main" id="{CEAF5396-78DC-CCD3-74CE-F8515F464EE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62026" y="3016387"/>
                    <a:ext cx="238856" cy="133350"/>
                  </a:xfrm>
                  <a:custGeom>
                    <a:avLst/>
                    <a:gdLst>
                      <a:gd name="T0" fmla="*/ 206 w 206"/>
                      <a:gd name="T1" fmla="*/ 105 h 114"/>
                      <a:gd name="T2" fmla="*/ 197 w 206"/>
                      <a:gd name="T3" fmla="*/ 114 h 114"/>
                      <a:gd name="T4" fmla="*/ 183 w 206"/>
                      <a:gd name="T5" fmla="*/ 112 h 114"/>
                      <a:gd name="T6" fmla="*/ 167 w 206"/>
                      <a:gd name="T7" fmla="*/ 108 h 114"/>
                      <a:gd name="T8" fmla="*/ 142 w 206"/>
                      <a:gd name="T9" fmla="*/ 103 h 114"/>
                      <a:gd name="T10" fmla="*/ 128 w 206"/>
                      <a:gd name="T11" fmla="*/ 100 h 114"/>
                      <a:gd name="T12" fmla="*/ 113 w 206"/>
                      <a:gd name="T13" fmla="*/ 88 h 114"/>
                      <a:gd name="T14" fmla="*/ 89 w 206"/>
                      <a:gd name="T15" fmla="*/ 84 h 114"/>
                      <a:gd name="T16" fmla="*/ 71 w 206"/>
                      <a:gd name="T17" fmla="*/ 80 h 114"/>
                      <a:gd name="T18" fmla="*/ 38 w 206"/>
                      <a:gd name="T19" fmla="*/ 68 h 114"/>
                      <a:gd name="T20" fmla="*/ 7 w 206"/>
                      <a:gd name="T21" fmla="*/ 50 h 114"/>
                      <a:gd name="T22" fmla="*/ 1 w 206"/>
                      <a:gd name="T23" fmla="*/ 41 h 114"/>
                      <a:gd name="T24" fmla="*/ 5 w 206"/>
                      <a:gd name="T25" fmla="*/ 23 h 114"/>
                      <a:gd name="T26" fmla="*/ 16 w 206"/>
                      <a:gd name="T27" fmla="*/ 10 h 114"/>
                      <a:gd name="T28" fmla="*/ 17 w 206"/>
                      <a:gd name="T29" fmla="*/ 9 h 114"/>
                      <a:gd name="T30" fmla="*/ 22 w 206"/>
                      <a:gd name="T31" fmla="*/ 9 h 114"/>
                      <a:gd name="T32" fmla="*/ 33 w 206"/>
                      <a:gd name="T33" fmla="*/ 1 h 114"/>
                      <a:gd name="T34" fmla="*/ 55 w 206"/>
                      <a:gd name="T35" fmla="*/ 14 h 114"/>
                      <a:gd name="T36" fmla="*/ 77 w 206"/>
                      <a:gd name="T37" fmla="*/ 29 h 114"/>
                      <a:gd name="T38" fmla="*/ 92 w 206"/>
                      <a:gd name="T39" fmla="*/ 33 h 114"/>
                      <a:gd name="T40" fmla="*/ 106 w 206"/>
                      <a:gd name="T41" fmla="*/ 46 h 114"/>
                      <a:gd name="T42" fmla="*/ 118 w 206"/>
                      <a:gd name="T43" fmla="*/ 51 h 114"/>
                      <a:gd name="T44" fmla="*/ 122 w 206"/>
                      <a:gd name="T45" fmla="*/ 58 h 114"/>
                      <a:gd name="T46" fmla="*/ 139 w 206"/>
                      <a:gd name="T47" fmla="*/ 64 h 114"/>
                      <a:gd name="T48" fmla="*/ 148 w 206"/>
                      <a:gd name="T49" fmla="*/ 68 h 114"/>
                      <a:gd name="T50" fmla="*/ 154 w 206"/>
                      <a:gd name="T51" fmla="*/ 70 h 114"/>
                      <a:gd name="T52" fmla="*/ 163 w 206"/>
                      <a:gd name="T53" fmla="*/ 66 h 114"/>
                      <a:gd name="T54" fmla="*/ 172 w 206"/>
                      <a:gd name="T55" fmla="*/ 71 h 114"/>
                      <a:gd name="T56" fmla="*/ 198 w 206"/>
                      <a:gd name="T57" fmla="*/ 71 h 114"/>
                      <a:gd name="T58" fmla="*/ 201 w 206"/>
                      <a:gd name="T59" fmla="*/ 71 h 114"/>
                      <a:gd name="T60" fmla="*/ 200 w 206"/>
                      <a:gd name="T61" fmla="*/ 85 h 114"/>
                      <a:gd name="T62" fmla="*/ 204 w 206"/>
                      <a:gd name="T63" fmla="*/ 98 h 114"/>
                      <a:gd name="T64" fmla="*/ 206 w 206"/>
                      <a:gd name="T65" fmla="*/ 105 h 1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206" h="114">
                        <a:moveTo>
                          <a:pt x="206" y="105"/>
                        </a:moveTo>
                        <a:cubicBezTo>
                          <a:pt x="206" y="109"/>
                          <a:pt x="204" y="113"/>
                          <a:pt x="197" y="114"/>
                        </a:cubicBezTo>
                        <a:cubicBezTo>
                          <a:pt x="190" y="114"/>
                          <a:pt x="185" y="113"/>
                          <a:pt x="183" y="112"/>
                        </a:cubicBezTo>
                        <a:cubicBezTo>
                          <a:pt x="181" y="111"/>
                          <a:pt x="177" y="111"/>
                          <a:pt x="167" y="108"/>
                        </a:cubicBezTo>
                        <a:cubicBezTo>
                          <a:pt x="158" y="105"/>
                          <a:pt x="152" y="106"/>
                          <a:pt x="142" y="103"/>
                        </a:cubicBezTo>
                        <a:cubicBezTo>
                          <a:pt x="132" y="101"/>
                          <a:pt x="135" y="103"/>
                          <a:pt x="128" y="100"/>
                        </a:cubicBezTo>
                        <a:cubicBezTo>
                          <a:pt x="121" y="96"/>
                          <a:pt x="119" y="92"/>
                          <a:pt x="113" y="88"/>
                        </a:cubicBezTo>
                        <a:cubicBezTo>
                          <a:pt x="106" y="83"/>
                          <a:pt x="100" y="83"/>
                          <a:pt x="89" y="84"/>
                        </a:cubicBezTo>
                        <a:cubicBezTo>
                          <a:pt x="78" y="85"/>
                          <a:pt x="81" y="84"/>
                          <a:pt x="71" y="80"/>
                        </a:cubicBezTo>
                        <a:cubicBezTo>
                          <a:pt x="61" y="75"/>
                          <a:pt x="50" y="72"/>
                          <a:pt x="38" y="68"/>
                        </a:cubicBezTo>
                        <a:cubicBezTo>
                          <a:pt x="27" y="65"/>
                          <a:pt x="14" y="53"/>
                          <a:pt x="7" y="50"/>
                        </a:cubicBezTo>
                        <a:cubicBezTo>
                          <a:pt x="0" y="47"/>
                          <a:pt x="0" y="43"/>
                          <a:pt x="1" y="41"/>
                        </a:cubicBezTo>
                        <a:cubicBezTo>
                          <a:pt x="2" y="39"/>
                          <a:pt x="4" y="30"/>
                          <a:pt x="5" y="23"/>
                        </a:cubicBezTo>
                        <a:cubicBezTo>
                          <a:pt x="6" y="17"/>
                          <a:pt x="9" y="11"/>
                          <a:pt x="16" y="10"/>
                        </a:cubicBezTo>
                        <a:cubicBezTo>
                          <a:pt x="16" y="10"/>
                          <a:pt x="17" y="10"/>
                          <a:pt x="17" y="9"/>
                        </a:cubicBezTo>
                        <a:cubicBezTo>
                          <a:pt x="19" y="10"/>
                          <a:pt x="21" y="10"/>
                          <a:pt x="22" y="9"/>
                        </a:cubicBezTo>
                        <a:cubicBezTo>
                          <a:pt x="25" y="7"/>
                          <a:pt x="28" y="2"/>
                          <a:pt x="33" y="1"/>
                        </a:cubicBezTo>
                        <a:cubicBezTo>
                          <a:pt x="38" y="0"/>
                          <a:pt x="47" y="8"/>
                          <a:pt x="55" y="14"/>
                        </a:cubicBezTo>
                        <a:cubicBezTo>
                          <a:pt x="62" y="20"/>
                          <a:pt x="72" y="19"/>
                          <a:pt x="77" y="29"/>
                        </a:cubicBezTo>
                        <a:cubicBezTo>
                          <a:pt x="83" y="38"/>
                          <a:pt x="85" y="33"/>
                          <a:pt x="92" y="33"/>
                        </a:cubicBezTo>
                        <a:cubicBezTo>
                          <a:pt x="99" y="33"/>
                          <a:pt x="101" y="37"/>
                          <a:pt x="106" y="46"/>
                        </a:cubicBezTo>
                        <a:cubicBezTo>
                          <a:pt x="110" y="55"/>
                          <a:pt x="110" y="50"/>
                          <a:pt x="118" y="51"/>
                        </a:cubicBezTo>
                        <a:cubicBezTo>
                          <a:pt x="127" y="52"/>
                          <a:pt x="122" y="53"/>
                          <a:pt x="122" y="58"/>
                        </a:cubicBezTo>
                        <a:cubicBezTo>
                          <a:pt x="122" y="64"/>
                          <a:pt x="136" y="59"/>
                          <a:pt x="139" y="64"/>
                        </a:cubicBezTo>
                        <a:cubicBezTo>
                          <a:pt x="142" y="68"/>
                          <a:pt x="144" y="69"/>
                          <a:pt x="148" y="68"/>
                        </a:cubicBezTo>
                        <a:cubicBezTo>
                          <a:pt x="152" y="67"/>
                          <a:pt x="150" y="66"/>
                          <a:pt x="154" y="70"/>
                        </a:cubicBezTo>
                        <a:cubicBezTo>
                          <a:pt x="158" y="74"/>
                          <a:pt x="158" y="69"/>
                          <a:pt x="163" y="66"/>
                        </a:cubicBezTo>
                        <a:cubicBezTo>
                          <a:pt x="168" y="62"/>
                          <a:pt x="170" y="67"/>
                          <a:pt x="172" y="71"/>
                        </a:cubicBezTo>
                        <a:cubicBezTo>
                          <a:pt x="175" y="74"/>
                          <a:pt x="188" y="73"/>
                          <a:pt x="198" y="71"/>
                        </a:cubicBezTo>
                        <a:cubicBezTo>
                          <a:pt x="199" y="71"/>
                          <a:pt x="200" y="71"/>
                          <a:pt x="201" y="71"/>
                        </a:cubicBezTo>
                        <a:cubicBezTo>
                          <a:pt x="206" y="72"/>
                          <a:pt x="200" y="78"/>
                          <a:pt x="200" y="85"/>
                        </a:cubicBezTo>
                        <a:cubicBezTo>
                          <a:pt x="200" y="93"/>
                          <a:pt x="201" y="91"/>
                          <a:pt x="204" y="98"/>
                        </a:cubicBezTo>
                        <a:cubicBezTo>
                          <a:pt x="206" y="104"/>
                          <a:pt x="206" y="100"/>
                          <a:pt x="206" y="105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3" name="Freeform 666">
                    <a:extLst>
                      <a:ext uri="{FF2B5EF4-FFF2-40B4-BE49-F238E27FC236}">
                        <a16:creationId xmlns:a16="http://schemas.microsoft.com/office/drawing/2014/main" id="{65AC6763-4B6F-724E-E645-50790CDBC3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14932" y="3083062"/>
                    <a:ext cx="101475" cy="58738"/>
                  </a:xfrm>
                  <a:custGeom>
                    <a:avLst/>
                    <a:gdLst>
                      <a:gd name="T0" fmla="*/ 81 w 88"/>
                      <a:gd name="T1" fmla="*/ 43 h 50"/>
                      <a:gd name="T2" fmla="*/ 65 w 88"/>
                      <a:gd name="T3" fmla="*/ 45 h 50"/>
                      <a:gd name="T4" fmla="*/ 46 w 88"/>
                      <a:gd name="T5" fmla="*/ 45 h 50"/>
                      <a:gd name="T6" fmla="*/ 36 w 88"/>
                      <a:gd name="T7" fmla="*/ 45 h 50"/>
                      <a:gd name="T8" fmla="*/ 24 w 88"/>
                      <a:gd name="T9" fmla="*/ 47 h 50"/>
                      <a:gd name="T10" fmla="*/ 15 w 88"/>
                      <a:gd name="T11" fmla="*/ 42 h 50"/>
                      <a:gd name="T12" fmla="*/ 3 w 88"/>
                      <a:gd name="T13" fmla="*/ 39 h 50"/>
                      <a:gd name="T14" fmla="*/ 0 w 88"/>
                      <a:gd name="T15" fmla="*/ 32 h 50"/>
                      <a:gd name="T16" fmla="*/ 2 w 88"/>
                      <a:gd name="T17" fmla="*/ 27 h 50"/>
                      <a:gd name="T18" fmla="*/ 8 w 88"/>
                      <a:gd name="T19" fmla="*/ 18 h 50"/>
                      <a:gd name="T20" fmla="*/ 14 w 88"/>
                      <a:gd name="T21" fmla="*/ 9 h 50"/>
                      <a:gd name="T22" fmla="*/ 26 w 88"/>
                      <a:gd name="T23" fmla="*/ 2 h 50"/>
                      <a:gd name="T24" fmla="*/ 34 w 88"/>
                      <a:gd name="T25" fmla="*/ 8 h 50"/>
                      <a:gd name="T26" fmla="*/ 46 w 88"/>
                      <a:gd name="T27" fmla="*/ 11 h 50"/>
                      <a:gd name="T28" fmla="*/ 64 w 88"/>
                      <a:gd name="T29" fmla="*/ 11 h 50"/>
                      <a:gd name="T30" fmla="*/ 70 w 88"/>
                      <a:gd name="T31" fmla="*/ 17 h 50"/>
                      <a:gd name="T32" fmla="*/ 68 w 88"/>
                      <a:gd name="T33" fmla="*/ 23 h 50"/>
                      <a:gd name="T34" fmla="*/ 78 w 88"/>
                      <a:gd name="T35" fmla="*/ 29 h 50"/>
                      <a:gd name="T36" fmla="*/ 78 w 88"/>
                      <a:gd name="T37" fmla="*/ 35 h 50"/>
                      <a:gd name="T38" fmla="*/ 81 w 88"/>
                      <a:gd name="T39" fmla="*/ 43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88" h="50">
                        <a:moveTo>
                          <a:pt x="81" y="43"/>
                        </a:moveTo>
                        <a:cubicBezTo>
                          <a:pt x="73" y="45"/>
                          <a:pt x="71" y="43"/>
                          <a:pt x="65" y="45"/>
                        </a:cubicBezTo>
                        <a:cubicBezTo>
                          <a:pt x="59" y="48"/>
                          <a:pt x="48" y="46"/>
                          <a:pt x="46" y="45"/>
                        </a:cubicBezTo>
                        <a:cubicBezTo>
                          <a:pt x="43" y="43"/>
                          <a:pt x="39" y="42"/>
                          <a:pt x="36" y="45"/>
                        </a:cubicBezTo>
                        <a:cubicBezTo>
                          <a:pt x="33" y="48"/>
                          <a:pt x="31" y="50"/>
                          <a:pt x="24" y="47"/>
                        </a:cubicBezTo>
                        <a:cubicBezTo>
                          <a:pt x="18" y="43"/>
                          <a:pt x="22" y="41"/>
                          <a:pt x="15" y="42"/>
                        </a:cubicBezTo>
                        <a:cubicBezTo>
                          <a:pt x="8" y="42"/>
                          <a:pt x="4" y="43"/>
                          <a:pt x="3" y="39"/>
                        </a:cubicBezTo>
                        <a:cubicBezTo>
                          <a:pt x="2" y="35"/>
                          <a:pt x="3" y="36"/>
                          <a:pt x="0" y="32"/>
                        </a:cubicBezTo>
                        <a:cubicBezTo>
                          <a:pt x="0" y="31"/>
                          <a:pt x="0" y="32"/>
                          <a:pt x="2" y="27"/>
                        </a:cubicBezTo>
                        <a:cubicBezTo>
                          <a:pt x="5" y="20"/>
                          <a:pt x="4" y="22"/>
                          <a:pt x="8" y="18"/>
                        </a:cubicBezTo>
                        <a:cubicBezTo>
                          <a:pt x="11" y="13"/>
                          <a:pt x="9" y="13"/>
                          <a:pt x="14" y="9"/>
                        </a:cubicBezTo>
                        <a:cubicBezTo>
                          <a:pt x="19" y="6"/>
                          <a:pt x="23" y="0"/>
                          <a:pt x="26" y="2"/>
                        </a:cubicBezTo>
                        <a:cubicBezTo>
                          <a:pt x="28" y="4"/>
                          <a:pt x="30" y="6"/>
                          <a:pt x="34" y="8"/>
                        </a:cubicBezTo>
                        <a:cubicBezTo>
                          <a:pt x="39" y="10"/>
                          <a:pt x="39" y="10"/>
                          <a:pt x="46" y="11"/>
                        </a:cubicBezTo>
                        <a:cubicBezTo>
                          <a:pt x="53" y="12"/>
                          <a:pt x="62" y="10"/>
                          <a:pt x="64" y="11"/>
                        </a:cubicBezTo>
                        <a:cubicBezTo>
                          <a:pt x="65" y="12"/>
                          <a:pt x="68" y="16"/>
                          <a:pt x="70" y="17"/>
                        </a:cubicBezTo>
                        <a:cubicBezTo>
                          <a:pt x="67" y="19"/>
                          <a:pt x="66" y="21"/>
                          <a:pt x="68" y="23"/>
                        </a:cubicBezTo>
                        <a:cubicBezTo>
                          <a:pt x="70" y="25"/>
                          <a:pt x="76" y="28"/>
                          <a:pt x="78" y="29"/>
                        </a:cubicBezTo>
                        <a:cubicBezTo>
                          <a:pt x="80" y="30"/>
                          <a:pt x="78" y="33"/>
                          <a:pt x="78" y="35"/>
                        </a:cubicBezTo>
                        <a:cubicBezTo>
                          <a:pt x="79" y="38"/>
                          <a:pt x="88" y="42"/>
                          <a:pt x="81" y="43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4" name="Freeform 667">
                    <a:extLst>
                      <a:ext uri="{FF2B5EF4-FFF2-40B4-BE49-F238E27FC236}">
                        <a16:creationId xmlns:a16="http://schemas.microsoft.com/office/drawing/2014/main" id="{E07299AD-406A-79B4-441E-5BBA0D54EA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404003" y="3143387"/>
                    <a:ext cx="152992" cy="179388"/>
                  </a:xfrm>
                  <a:custGeom>
                    <a:avLst/>
                    <a:gdLst>
                      <a:gd name="T0" fmla="*/ 127 w 132"/>
                      <a:gd name="T1" fmla="*/ 148 h 153"/>
                      <a:gd name="T2" fmla="*/ 121 w 132"/>
                      <a:gd name="T3" fmla="*/ 148 h 153"/>
                      <a:gd name="T4" fmla="*/ 116 w 132"/>
                      <a:gd name="T5" fmla="*/ 153 h 153"/>
                      <a:gd name="T6" fmla="*/ 113 w 132"/>
                      <a:gd name="T7" fmla="*/ 148 h 153"/>
                      <a:gd name="T8" fmla="*/ 106 w 132"/>
                      <a:gd name="T9" fmla="*/ 129 h 153"/>
                      <a:gd name="T10" fmla="*/ 99 w 132"/>
                      <a:gd name="T11" fmla="*/ 119 h 153"/>
                      <a:gd name="T12" fmla="*/ 92 w 132"/>
                      <a:gd name="T13" fmla="*/ 105 h 153"/>
                      <a:gd name="T14" fmla="*/ 82 w 132"/>
                      <a:gd name="T15" fmla="*/ 112 h 153"/>
                      <a:gd name="T16" fmla="*/ 73 w 132"/>
                      <a:gd name="T17" fmla="*/ 109 h 153"/>
                      <a:gd name="T18" fmla="*/ 68 w 132"/>
                      <a:gd name="T19" fmla="*/ 113 h 153"/>
                      <a:gd name="T20" fmla="*/ 74 w 132"/>
                      <a:gd name="T21" fmla="*/ 123 h 153"/>
                      <a:gd name="T22" fmla="*/ 72 w 132"/>
                      <a:gd name="T23" fmla="*/ 128 h 153"/>
                      <a:gd name="T24" fmla="*/ 66 w 132"/>
                      <a:gd name="T25" fmla="*/ 132 h 153"/>
                      <a:gd name="T26" fmla="*/ 62 w 132"/>
                      <a:gd name="T27" fmla="*/ 131 h 153"/>
                      <a:gd name="T28" fmla="*/ 57 w 132"/>
                      <a:gd name="T29" fmla="*/ 130 h 153"/>
                      <a:gd name="T30" fmla="*/ 54 w 132"/>
                      <a:gd name="T31" fmla="*/ 134 h 153"/>
                      <a:gd name="T32" fmla="*/ 47 w 132"/>
                      <a:gd name="T33" fmla="*/ 135 h 153"/>
                      <a:gd name="T34" fmla="*/ 45 w 132"/>
                      <a:gd name="T35" fmla="*/ 137 h 153"/>
                      <a:gd name="T36" fmla="*/ 41 w 132"/>
                      <a:gd name="T37" fmla="*/ 137 h 153"/>
                      <a:gd name="T38" fmla="*/ 36 w 132"/>
                      <a:gd name="T39" fmla="*/ 138 h 153"/>
                      <a:gd name="T40" fmla="*/ 36 w 132"/>
                      <a:gd name="T41" fmla="*/ 131 h 153"/>
                      <a:gd name="T42" fmla="*/ 38 w 132"/>
                      <a:gd name="T43" fmla="*/ 120 h 153"/>
                      <a:gd name="T44" fmla="*/ 32 w 132"/>
                      <a:gd name="T45" fmla="*/ 110 h 153"/>
                      <a:gd name="T46" fmla="*/ 31 w 132"/>
                      <a:gd name="T47" fmla="*/ 96 h 153"/>
                      <a:gd name="T48" fmla="*/ 24 w 132"/>
                      <a:gd name="T49" fmla="*/ 86 h 153"/>
                      <a:gd name="T50" fmla="*/ 19 w 132"/>
                      <a:gd name="T51" fmla="*/ 77 h 153"/>
                      <a:gd name="T52" fmla="*/ 21 w 132"/>
                      <a:gd name="T53" fmla="*/ 64 h 153"/>
                      <a:gd name="T54" fmla="*/ 2 w 132"/>
                      <a:gd name="T55" fmla="*/ 53 h 153"/>
                      <a:gd name="T56" fmla="*/ 10 w 132"/>
                      <a:gd name="T57" fmla="*/ 45 h 153"/>
                      <a:gd name="T58" fmla="*/ 21 w 132"/>
                      <a:gd name="T59" fmla="*/ 39 h 153"/>
                      <a:gd name="T60" fmla="*/ 23 w 132"/>
                      <a:gd name="T61" fmla="*/ 35 h 153"/>
                      <a:gd name="T62" fmla="*/ 13 w 132"/>
                      <a:gd name="T63" fmla="*/ 29 h 153"/>
                      <a:gd name="T64" fmla="*/ 0 w 132"/>
                      <a:gd name="T65" fmla="*/ 19 h 153"/>
                      <a:gd name="T66" fmla="*/ 3 w 132"/>
                      <a:gd name="T67" fmla="*/ 8 h 153"/>
                      <a:gd name="T68" fmla="*/ 6 w 132"/>
                      <a:gd name="T69" fmla="*/ 3 h 153"/>
                      <a:gd name="T70" fmla="*/ 13 w 132"/>
                      <a:gd name="T71" fmla="*/ 6 h 153"/>
                      <a:gd name="T72" fmla="*/ 20 w 132"/>
                      <a:gd name="T73" fmla="*/ 7 h 153"/>
                      <a:gd name="T74" fmla="*/ 28 w 132"/>
                      <a:gd name="T75" fmla="*/ 15 h 153"/>
                      <a:gd name="T76" fmla="*/ 33 w 132"/>
                      <a:gd name="T77" fmla="*/ 17 h 153"/>
                      <a:gd name="T78" fmla="*/ 37 w 132"/>
                      <a:gd name="T79" fmla="*/ 11 h 153"/>
                      <a:gd name="T80" fmla="*/ 43 w 132"/>
                      <a:gd name="T81" fmla="*/ 19 h 153"/>
                      <a:gd name="T82" fmla="*/ 44 w 132"/>
                      <a:gd name="T83" fmla="*/ 36 h 153"/>
                      <a:gd name="T84" fmla="*/ 103 w 132"/>
                      <a:gd name="T85" fmla="*/ 41 h 153"/>
                      <a:gd name="T86" fmla="*/ 108 w 132"/>
                      <a:gd name="T87" fmla="*/ 48 h 153"/>
                      <a:gd name="T88" fmla="*/ 102 w 132"/>
                      <a:gd name="T89" fmla="*/ 60 h 153"/>
                      <a:gd name="T90" fmla="*/ 96 w 132"/>
                      <a:gd name="T91" fmla="*/ 66 h 153"/>
                      <a:gd name="T92" fmla="*/ 85 w 132"/>
                      <a:gd name="T93" fmla="*/ 74 h 153"/>
                      <a:gd name="T94" fmla="*/ 86 w 132"/>
                      <a:gd name="T95" fmla="*/ 91 h 153"/>
                      <a:gd name="T96" fmla="*/ 97 w 132"/>
                      <a:gd name="T97" fmla="*/ 100 h 153"/>
                      <a:gd name="T98" fmla="*/ 101 w 132"/>
                      <a:gd name="T99" fmla="*/ 91 h 153"/>
                      <a:gd name="T100" fmla="*/ 109 w 132"/>
                      <a:gd name="T101" fmla="*/ 80 h 153"/>
                      <a:gd name="T102" fmla="*/ 113 w 132"/>
                      <a:gd name="T103" fmla="*/ 95 h 153"/>
                      <a:gd name="T104" fmla="*/ 121 w 132"/>
                      <a:gd name="T105" fmla="*/ 112 h 153"/>
                      <a:gd name="T106" fmla="*/ 124 w 132"/>
                      <a:gd name="T107" fmla="*/ 129 h 153"/>
                      <a:gd name="T108" fmla="*/ 127 w 132"/>
                      <a:gd name="T109" fmla="*/ 148 h 1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32" h="153">
                        <a:moveTo>
                          <a:pt x="127" y="148"/>
                        </a:moveTo>
                        <a:cubicBezTo>
                          <a:pt x="122" y="147"/>
                          <a:pt x="121" y="145"/>
                          <a:pt x="121" y="148"/>
                        </a:cubicBezTo>
                        <a:cubicBezTo>
                          <a:pt x="120" y="150"/>
                          <a:pt x="117" y="152"/>
                          <a:pt x="116" y="153"/>
                        </a:cubicBezTo>
                        <a:cubicBezTo>
                          <a:pt x="115" y="152"/>
                          <a:pt x="114" y="150"/>
                          <a:pt x="113" y="148"/>
                        </a:cubicBezTo>
                        <a:cubicBezTo>
                          <a:pt x="109" y="141"/>
                          <a:pt x="107" y="130"/>
                          <a:pt x="106" y="129"/>
                        </a:cubicBezTo>
                        <a:cubicBezTo>
                          <a:pt x="106" y="127"/>
                          <a:pt x="103" y="126"/>
                          <a:pt x="99" y="119"/>
                        </a:cubicBezTo>
                        <a:cubicBezTo>
                          <a:pt x="95" y="111"/>
                          <a:pt x="97" y="101"/>
                          <a:pt x="92" y="105"/>
                        </a:cubicBezTo>
                        <a:cubicBezTo>
                          <a:pt x="88" y="109"/>
                          <a:pt x="85" y="116"/>
                          <a:pt x="82" y="112"/>
                        </a:cubicBezTo>
                        <a:cubicBezTo>
                          <a:pt x="80" y="109"/>
                          <a:pt x="74" y="102"/>
                          <a:pt x="73" y="109"/>
                        </a:cubicBezTo>
                        <a:cubicBezTo>
                          <a:pt x="71" y="116"/>
                          <a:pt x="68" y="103"/>
                          <a:pt x="68" y="113"/>
                        </a:cubicBezTo>
                        <a:cubicBezTo>
                          <a:pt x="68" y="123"/>
                          <a:pt x="73" y="118"/>
                          <a:pt x="74" y="123"/>
                        </a:cubicBezTo>
                        <a:cubicBezTo>
                          <a:pt x="76" y="127"/>
                          <a:pt x="73" y="129"/>
                          <a:pt x="72" y="128"/>
                        </a:cubicBezTo>
                        <a:cubicBezTo>
                          <a:pt x="71" y="127"/>
                          <a:pt x="69" y="131"/>
                          <a:pt x="66" y="132"/>
                        </a:cubicBezTo>
                        <a:cubicBezTo>
                          <a:pt x="64" y="134"/>
                          <a:pt x="63" y="133"/>
                          <a:pt x="62" y="131"/>
                        </a:cubicBezTo>
                        <a:cubicBezTo>
                          <a:pt x="61" y="129"/>
                          <a:pt x="59" y="127"/>
                          <a:pt x="57" y="130"/>
                        </a:cubicBezTo>
                        <a:cubicBezTo>
                          <a:pt x="56" y="133"/>
                          <a:pt x="58" y="136"/>
                          <a:pt x="54" y="134"/>
                        </a:cubicBezTo>
                        <a:cubicBezTo>
                          <a:pt x="50" y="133"/>
                          <a:pt x="47" y="134"/>
                          <a:pt x="47" y="135"/>
                        </a:cubicBezTo>
                        <a:cubicBezTo>
                          <a:pt x="47" y="136"/>
                          <a:pt x="46" y="138"/>
                          <a:pt x="45" y="137"/>
                        </a:cubicBezTo>
                        <a:cubicBezTo>
                          <a:pt x="43" y="135"/>
                          <a:pt x="42" y="135"/>
                          <a:pt x="41" y="137"/>
                        </a:cubicBezTo>
                        <a:cubicBezTo>
                          <a:pt x="40" y="139"/>
                          <a:pt x="38" y="139"/>
                          <a:pt x="36" y="138"/>
                        </a:cubicBezTo>
                        <a:cubicBezTo>
                          <a:pt x="37" y="136"/>
                          <a:pt x="35" y="137"/>
                          <a:pt x="36" y="131"/>
                        </a:cubicBezTo>
                        <a:cubicBezTo>
                          <a:pt x="38" y="125"/>
                          <a:pt x="43" y="126"/>
                          <a:pt x="38" y="120"/>
                        </a:cubicBezTo>
                        <a:cubicBezTo>
                          <a:pt x="33" y="113"/>
                          <a:pt x="33" y="120"/>
                          <a:pt x="32" y="110"/>
                        </a:cubicBezTo>
                        <a:cubicBezTo>
                          <a:pt x="32" y="99"/>
                          <a:pt x="35" y="102"/>
                          <a:pt x="31" y="96"/>
                        </a:cubicBezTo>
                        <a:cubicBezTo>
                          <a:pt x="26" y="89"/>
                          <a:pt x="29" y="89"/>
                          <a:pt x="24" y="86"/>
                        </a:cubicBezTo>
                        <a:cubicBezTo>
                          <a:pt x="18" y="83"/>
                          <a:pt x="17" y="83"/>
                          <a:pt x="19" y="77"/>
                        </a:cubicBezTo>
                        <a:cubicBezTo>
                          <a:pt x="21" y="70"/>
                          <a:pt x="29" y="69"/>
                          <a:pt x="21" y="64"/>
                        </a:cubicBezTo>
                        <a:cubicBezTo>
                          <a:pt x="13" y="60"/>
                          <a:pt x="2" y="58"/>
                          <a:pt x="2" y="53"/>
                        </a:cubicBezTo>
                        <a:cubicBezTo>
                          <a:pt x="3" y="48"/>
                          <a:pt x="8" y="47"/>
                          <a:pt x="10" y="45"/>
                        </a:cubicBezTo>
                        <a:cubicBezTo>
                          <a:pt x="11" y="43"/>
                          <a:pt x="18" y="39"/>
                          <a:pt x="21" y="39"/>
                        </a:cubicBezTo>
                        <a:cubicBezTo>
                          <a:pt x="25" y="39"/>
                          <a:pt x="29" y="38"/>
                          <a:pt x="23" y="35"/>
                        </a:cubicBezTo>
                        <a:cubicBezTo>
                          <a:pt x="17" y="32"/>
                          <a:pt x="18" y="32"/>
                          <a:pt x="13" y="29"/>
                        </a:cubicBezTo>
                        <a:cubicBezTo>
                          <a:pt x="7" y="25"/>
                          <a:pt x="0" y="25"/>
                          <a:pt x="0" y="19"/>
                        </a:cubicBezTo>
                        <a:cubicBezTo>
                          <a:pt x="0" y="13"/>
                          <a:pt x="0" y="10"/>
                          <a:pt x="3" y="8"/>
                        </a:cubicBezTo>
                        <a:cubicBezTo>
                          <a:pt x="5" y="6"/>
                          <a:pt x="4" y="0"/>
                          <a:pt x="6" y="3"/>
                        </a:cubicBezTo>
                        <a:cubicBezTo>
                          <a:pt x="9" y="5"/>
                          <a:pt x="9" y="5"/>
                          <a:pt x="13" y="6"/>
                        </a:cubicBezTo>
                        <a:cubicBezTo>
                          <a:pt x="17" y="8"/>
                          <a:pt x="18" y="5"/>
                          <a:pt x="20" y="7"/>
                        </a:cubicBezTo>
                        <a:cubicBezTo>
                          <a:pt x="22" y="10"/>
                          <a:pt x="25" y="13"/>
                          <a:pt x="28" y="15"/>
                        </a:cubicBezTo>
                        <a:cubicBezTo>
                          <a:pt x="30" y="16"/>
                          <a:pt x="31" y="19"/>
                          <a:pt x="33" y="17"/>
                        </a:cubicBezTo>
                        <a:cubicBezTo>
                          <a:pt x="35" y="14"/>
                          <a:pt x="36" y="10"/>
                          <a:pt x="37" y="11"/>
                        </a:cubicBezTo>
                        <a:cubicBezTo>
                          <a:pt x="38" y="12"/>
                          <a:pt x="41" y="11"/>
                          <a:pt x="43" y="19"/>
                        </a:cubicBezTo>
                        <a:cubicBezTo>
                          <a:pt x="45" y="28"/>
                          <a:pt x="40" y="33"/>
                          <a:pt x="44" y="36"/>
                        </a:cubicBezTo>
                        <a:cubicBezTo>
                          <a:pt x="49" y="39"/>
                          <a:pt x="101" y="41"/>
                          <a:pt x="103" y="41"/>
                        </a:cubicBezTo>
                        <a:cubicBezTo>
                          <a:pt x="106" y="41"/>
                          <a:pt x="112" y="46"/>
                          <a:pt x="108" y="48"/>
                        </a:cubicBezTo>
                        <a:cubicBezTo>
                          <a:pt x="104" y="50"/>
                          <a:pt x="103" y="56"/>
                          <a:pt x="102" y="60"/>
                        </a:cubicBezTo>
                        <a:cubicBezTo>
                          <a:pt x="102" y="64"/>
                          <a:pt x="101" y="64"/>
                          <a:pt x="96" y="66"/>
                        </a:cubicBezTo>
                        <a:cubicBezTo>
                          <a:pt x="90" y="68"/>
                          <a:pt x="85" y="68"/>
                          <a:pt x="85" y="74"/>
                        </a:cubicBezTo>
                        <a:cubicBezTo>
                          <a:pt x="85" y="80"/>
                          <a:pt x="81" y="87"/>
                          <a:pt x="86" y="91"/>
                        </a:cubicBezTo>
                        <a:cubicBezTo>
                          <a:pt x="90" y="95"/>
                          <a:pt x="95" y="100"/>
                          <a:pt x="97" y="100"/>
                        </a:cubicBezTo>
                        <a:cubicBezTo>
                          <a:pt x="100" y="101"/>
                          <a:pt x="99" y="96"/>
                          <a:pt x="101" y="91"/>
                        </a:cubicBezTo>
                        <a:cubicBezTo>
                          <a:pt x="102" y="85"/>
                          <a:pt x="105" y="77"/>
                          <a:pt x="109" y="80"/>
                        </a:cubicBezTo>
                        <a:cubicBezTo>
                          <a:pt x="114" y="83"/>
                          <a:pt x="111" y="88"/>
                          <a:pt x="113" y="95"/>
                        </a:cubicBezTo>
                        <a:cubicBezTo>
                          <a:pt x="115" y="101"/>
                          <a:pt x="119" y="104"/>
                          <a:pt x="121" y="112"/>
                        </a:cubicBezTo>
                        <a:cubicBezTo>
                          <a:pt x="124" y="120"/>
                          <a:pt x="123" y="121"/>
                          <a:pt x="124" y="129"/>
                        </a:cubicBezTo>
                        <a:cubicBezTo>
                          <a:pt x="125" y="137"/>
                          <a:pt x="132" y="149"/>
                          <a:pt x="127" y="148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5" name="Freeform 668">
                    <a:extLst>
                      <a:ext uri="{FF2B5EF4-FFF2-40B4-BE49-F238E27FC236}">
                        <a16:creationId xmlns:a16="http://schemas.microsoft.com/office/drawing/2014/main" id="{4428B37F-BC5E-F071-21F5-20017734F7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538262" y="3078300"/>
                    <a:ext cx="254467" cy="612775"/>
                  </a:xfrm>
                  <a:custGeom>
                    <a:avLst/>
                    <a:gdLst>
                      <a:gd name="T0" fmla="*/ 216 w 219"/>
                      <a:gd name="T1" fmla="*/ 202 h 521"/>
                      <a:gd name="T2" fmla="*/ 203 w 219"/>
                      <a:gd name="T3" fmla="*/ 219 h 521"/>
                      <a:gd name="T4" fmla="*/ 196 w 219"/>
                      <a:gd name="T5" fmla="*/ 229 h 521"/>
                      <a:gd name="T6" fmla="*/ 181 w 219"/>
                      <a:gd name="T7" fmla="*/ 236 h 521"/>
                      <a:gd name="T8" fmla="*/ 163 w 219"/>
                      <a:gd name="T9" fmla="*/ 249 h 521"/>
                      <a:gd name="T10" fmla="*/ 146 w 219"/>
                      <a:gd name="T11" fmla="*/ 263 h 521"/>
                      <a:gd name="T12" fmla="*/ 141 w 219"/>
                      <a:gd name="T13" fmla="*/ 283 h 521"/>
                      <a:gd name="T14" fmla="*/ 156 w 219"/>
                      <a:gd name="T15" fmla="*/ 312 h 521"/>
                      <a:gd name="T16" fmla="*/ 181 w 219"/>
                      <a:gd name="T17" fmla="*/ 342 h 521"/>
                      <a:gd name="T18" fmla="*/ 176 w 219"/>
                      <a:gd name="T19" fmla="*/ 353 h 521"/>
                      <a:gd name="T20" fmla="*/ 170 w 219"/>
                      <a:gd name="T21" fmla="*/ 380 h 521"/>
                      <a:gd name="T22" fmla="*/ 195 w 219"/>
                      <a:gd name="T23" fmla="*/ 418 h 521"/>
                      <a:gd name="T24" fmla="*/ 209 w 219"/>
                      <a:gd name="T25" fmla="*/ 456 h 521"/>
                      <a:gd name="T26" fmla="*/ 202 w 219"/>
                      <a:gd name="T27" fmla="*/ 490 h 521"/>
                      <a:gd name="T28" fmla="*/ 192 w 219"/>
                      <a:gd name="T29" fmla="*/ 519 h 521"/>
                      <a:gd name="T30" fmla="*/ 189 w 219"/>
                      <a:gd name="T31" fmla="*/ 508 h 521"/>
                      <a:gd name="T32" fmla="*/ 191 w 219"/>
                      <a:gd name="T33" fmla="*/ 476 h 521"/>
                      <a:gd name="T34" fmla="*/ 188 w 219"/>
                      <a:gd name="T35" fmla="*/ 451 h 521"/>
                      <a:gd name="T36" fmla="*/ 181 w 219"/>
                      <a:gd name="T37" fmla="*/ 421 h 521"/>
                      <a:gd name="T38" fmla="*/ 163 w 219"/>
                      <a:gd name="T39" fmla="*/ 389 h 521"/>
                      <a:gd name="T40" fmla="*/ 157 w 219"/>
                      <a:gd name="T41" fmla="*/ 358 h 521"/>
                      <a:gd name="T42" fmla="*/ 141 w 219"/>
                      <a:gd name="T43" fmla="*/ 329 h 521"/>
                      <a:gd name="T44" fmla="*/ 130 w 219"/>
                      <a:gd name="T45" fmla="*/ 316 h 521"/>
                      <a:gd name="T46" fmla="*/ 123 w 219"/>
                      <a:gd name="T47" fmla="*/ 336 h 521"/>
                      <a:gd name="T48" fmla="*/ 108 w 219"/>
                      <a:gd name="T49" fmla="*/ 350 h 521"/>
                      <a:gd name="T50" fmla="*/ 96 w 219"/>
                      <a:gd name="T51" fmla="*/ 360 h 521"/>
                      <a:gd name="T52" fmla="*/ 87 w 219"/>
                      <a:gd name="T53" fmla="*/ 357 h 521"/>
                      <a:gd name="T54" fmla="*/ 73 w 219"/>
                      <a:gd name="T55" fmla="*/ 351 h 521"/>
                      <a:gd name="T56" fmla="*/ 70 w 219"/>
                      <a:gd name="T57" fmla="*/ 326 h 521"/>
                      <a:gd name="T58" fmla="*/ 64 w 219"/>
                      <a:gd name="T59" fmla="*/ 286 h 521"/>
                      <a:gd name="T60" fmla="*/ 46 w 219"/>
                      <a:gd name="T61" fmla="*/ 276 h 521"/>
                      <a:gd name="T62" fmla="*/ 44 w 219"/>
                      <a:gd name="T63" fmla="*/ 262 h 521"/>
                      <a:gd name="T64" fmla="*/ 43 w 219"/>
                      <a:gd name="T65" fmla="*/ 245 h 521"/>
                      <a:gd name="T66" fmla="*/ 25 w 219"/>
                      <a:gd name="T67" fmla="*/ 238 h 521"/>
                      <a:gd name="T68" fmla="*/ 8 w 219"/>
                      <a:gd name="T69" fmla="*/ 223 h 521"/>
                      <a:gd name="T70" fmla="*/ 0 w 219"/>
                      <a:gd name="T71" fmla="*/ 208 h 521"/>
                      <a:gd name="T72" fmla="*/ 11 w 219"/>
                      <a:gd name="T73" fmla="*/ 203 h 521"/>
                      <a:gd name="T74" fmla="*/ 7 w 219"/>
                      <a:gd name="T75" fmla="*/ 179 h 521"/>
                      <a:gd name="T76" fmla="*/ 18 w 219"/>
                      <a:gd name="T77" fmla="*/ 182 h 521"/>
                      <a:gd name="T78" fmla="*/ 21 w 219"/>
                      <a:gd name="T79" fmla="*/ 170 h 521"/>
                      <a:gd name="T80" fmla="*/ 20 w 219"/>
                      <a:gd name="T81" fmla="*/ 154 h 521"/>
                      <a:gd name="T82" fmla="*/ 19 w 219"/>
                      <a:gd name="T83" fmla="*/ 127 h 521"/>
                      <a:gd name="T84" fmla="*/ 39 w 219"/>
                      <a:gd name="T85" fmla="*/ 130 h 521"/>
                      <a:gd name="T86" fmla="*/ 46 w 219"/>
                      <a:gd name="T87" fmla="*/ 94 h 521"/>
                      <a:gd name="T88" fmla="*/ 52 w 219"/>
                      <a:gd name="T89" fmla="*/ 65 h 521"/>
                      <a:gd name="T90" fmla="*/ 65 w 219"/>
                      <a:gd name="T91" fmla="*/ 45 h 521"/>
                      <a:gd name="T92" fmla="*/ 94 w 219"/>
                      <a:gd name="T93" fmla="*/ 40 h 521"/>
                      <a:gd name="T94" fmla="*/ 95 w 219"/>
                      <a:gd name="T95" fmla="*/ 7 h 521"/>
                      <a:gd name="T96" fmla="*/ 108 w 219"/>
                      <a:gd name="T97" fmla="*/ 5 h 521"/>
                      <a:gd name="T98" fmla="*/ 122 w 219"/>
                      <a:gd name="T99" fmla="*/ 30 h 521"/>
                      <a:gd name="T100" fmla="*/ 136 w 219"/>
                      <a:gd name="T101" fmla="*/ 57 h 521"/>
                      <a:gd name="T102" fmla="*/ 123 w 219"/>
                      <a:gd name="T103" fmla="*/ 94 h 521"/>
                      <a:gd name="T104" fmla="*/ 122 w 219"/>
                      <a:gd name="T105" fmla="*/ 128 h 521"/>
                      <a:gd name="T106" fmla="*/ 148 w 219"/>
                      <a:gd name="T107" fmla="*/ 126 h 521"/>
                      <a:gd name="T108" fmla="*/ 160 w 219"/>
                      <a:gd name="T109" fmla="*/ 149 h 521"/>
                      <a:gd name="T110" fmla="*/ 171 w 219"/>
                      <a:gd name="T111" fmla="*/ 173 h 521"/>
                      <a:gd name="T112" fmla="*/ 191 w 219"/>
                      <a:gd name="T113" fmla="*/ 186 h 521"/>
                      <a:gd name="T114" fmla="*/ 207 w 219"/>
                      <a:gd name="T115" fmla="*/ 198 h 521"/>
                      <a:gd name="T116" fmla="*/ 218 w 219"/>
                      <a:gd name="T117" fmla="*/ 199 h 5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219" h="521">
                        <a:moveTo>
                          <a:pt x="218" y="199"/>
                        </a:moveTo>
                        <a:cubicBezTo>
                          <a:pt x="218" y="200"/>
                          <a:pt x="217" y="201"/>
                          <a:pt x="216" y="202"/>
                        </a:cubicBezTo>
                        <a:cubicBezTo>
                          <a:pt x="212" y="206"/>
                          <a:pt x="206" y="212"/>
                          <a:pt x="206" y="213"/>
                        </a:cubicBezTo>
                        <a:cubicBezTo>
                          <a:pt x="206" y="214"/>
                          <a:pt x="205" y="218"/>
                          <a:pt x="203" y="219"/>
                        </a:cubicBezTo>
                        <a:cubicBezTo>
                          <a:pt x="200" y="221"/>
                          <a:pt x="197" y="227"/>
                          <a:pt x="197" y="228"/>
                        </a:cubicBezTo>
                        <a:cubicBezTo>
                          <a:pt x="197" y="228"/>
                          <a:pt x="197" y="229"/>
                          <a:pt x="196" y="229"/>
                        </a:cubicBezTo>
                        <a:cubicBezTo>
                          <a:pt x="195" y="229"/>
                          <a:pt x="193" y="229"/>
                          <a:pt x="190" y="230"/>
                        </a:cubicBezTo>
                        <a:cubicBezTo>
                          <a:pt x="185" y="231"/>
                          <a:pt x="182" y="234"/>
                          <a:pt x="181" y="236"/>
                        </a:cubicBezTo>
                        <a:cubicBezTo>
                          <a:pt x="180" y="238"/>
                          <a:pt x="174" y="241"/>
                          <a:pt x="174" y="243"/>
                        </a:cubicBezTo>
                        <a:cubicBezTo>
                          <a:pt x="173" y="245"/>
                          <a:pt x="167" y="247"/>
                          <a:pt x="163" y="249"/>
                        </a:cubicBezTo>
                        <a:cubicBezTo>
                          <a:pt x="159" y="251"/>
                          <a:pt x="156" y="242"/>
                          <a:pt x="151" y="248"/>
                        </a:cubicBezTo>
                        <a:cubicBezTo>
                          <a:pt x="147" y="253"/>
                          <a:pt x="145" y="259"/>
                          <a:pt x="146" y="263"/>
                        </a:cubicBezTo>
                        <a:cubicBezTo>
                          <a:pt x="147" y="267"/>
                          <a:pt x="146" y="270"/>
                          <a:pt x="146" y="276"/>
                        </a:cubicBezTo>
                        <a:cubicBezTo>
                          <a:pt x="147" y="281"/>
                          <a:pt x="136" y="279"/>
                          <a:pt x="141" y="283"/>
                        </a:cubicBezTo>
                        <a:cubicBezTo>
                          <a:pt x="146" y="287"/>
                          <a:pt x="149" y="297"/>
                          <a:pt x="150" y="299"/>
                        </a:cubicBezTo>
                        <a:cubicBezTo>
                          <a:pt x="151" y="301"/>
                          <a:pt x="145" y="304"/>
                          <a:pt x="156" y="312"/>
                        </a:cubicBezTo>
                        <a:cubicBezTo>
                          <a:pt x="166" y="320"/>
                          <a:pt x="174" y="328"/>
                          <a:pt x="175" y="332"/>
                        </a:cubicBezTo>
                        <a:cubicBezTo>
                          <a:pt x="176" y="336"/>
                          <a:pt x="177" y="341"/>
                          <a:pt x="181" y="342"/>
                        </a:cubicBezTo>
                        <a:cubicBezTo>
                          <a:pt x="184" y="342"/>
                          <a:pt x="186" y="338"/>
                          <a:pt x="184" y="342"/>
                        </a:cubicBezTo>
                        <a:cubicBezTo>
                          <a:pt x="182" y="347"/>
                          <a:pt x="176" y="350"/>
                          <a:pt x="176" y="353"/>
                        </a:cubicBezTo>
                        <a:cubicBezTo>
                          <a:pt x="176" y="356"/>
                          <a:pt x="180" y="361"/>
                          <a:pt x="179" y="364"/>
                        </a:cubicBezTo>
                        <a:cubicBezTo>
                          <a:pt x="178" y="366"/>
                          <a:pt x="169" y="373"/>
                          <a:pt x="170" y="380"/>
                        </a:cubicBezTo>
                        <a:cubicBezTo>
                          <a:pt x="172" y="386"/>
                          <a:pt x="180" y="393"/>
                          <a:pt x="184" y="397"/>
                        </a:cubicBezTo>
                        <a:cubicBezTo>
                          <a:pt x="187" y="401"/>
                          <a:pt x="194" y="414"/>
                          <a:pt x="195" y="418"/>
                        </a:cubicBezTo>
                        <a:cubicBezTo>
                          <a:pt x="196" y="423"/>
                          <a:pt x="197" y="429"/>
                          <a:pt x="200" y="435"/>
                        </a:cubicBezTo>
                        <a:cubicBezTo>
                          <a:pt x="203" y="441"/>
                          <a:pt x="204" y="450"/>
                          <a:pt x="209" y="456"/>
                        </a:cubicBezTo>
                        <a:cubicBezTo>
                          <a:pt x="213" y="463"/>
                          <a:pt x="212" y="474"/>
                          <a:pt x="210" y="477"/>
                        </a:cubicBezTo>
                        <a:cubicBezTo>
                          <a:pt x="209" y="479"/>
                          <a:pt x="205" y="484"/>
                          <a:pt x="202" y="490"/>
                        </a:cubicBezTo>
                        <a:cubicBezTo>
                          <a:pt x="199" y="495"/>
                          <a:pt x="196" y="500"/>
                          <a:pt x="195" y="506"/>
                        </a:cubicBezTo>
                        <a:cubicBezTo>
                          <a:pt x="194" y="512"/>
                          <a:pt x="195" y="517"/>
                          <a:pt x="192" y="519"/>
                        </a:cubicBezTo>
                        <a:cubicBezTo>
                          <a:pt x="192" y="520"/>
                          <a:pt x="191" y="521"/>
                          <a:pt x="190" y="521"/>
                        </a:cubicBezTo>
                        <a:cubicBezTo>
                          <a:pt x="191" y="516"/>
                          <a:pt x="191" y="515"/>
                          <a:pt x="189" y="508"/>
                        </a:cubicBezTo>
                        <a:cubicBezTo>
                          <a:pt x="186" y="500"/>
                          <a:pt x="192" y="492"/>
                          <a:pt x="192" y="488"/>
                        </a:cubicBezTo>
                        <a:cubicBezTo>
                          <a:pt x="193" y="483"/>
                          <a:pt x="192" y="480"/>
                          <a:pt x="191" y="476"/>
                        </a:cubicBezTo>
                        <a:cubicBezTo>
                          <a:pt x="189" y="471"/>
                          <a:pt x="192" y="471"/>
                          <a:pt x="191" y="464"/>
                        </a:cubicBezTo>
                        <a:cubicBezTo>
                          <a:pt x="189" y="457"/>
                          <a:pt x="187" y="452"/>
                          <a:pt x="188" y="451"/>
                        </a:cubicBezTo>
                        <a:cubicBezTo>
                          <a:pt x="189" y="449"/>
                          <a:pt x="187" y="445"/>
                          <a:pt x="185" y="435"/>
                        </a:cubicBezTo>
                        <a:cubicBezTo>
                          <a:pt x="182" y="426"/>
                          <a:pt x="187" y="428"/>
                          <a:pt x="181" y="421"/>
                        </a:cubicBezTo>
                        <a:cubicBezTo>
                          <a:pt x="175" y="413"/>
                          <a:pt x="178" y="419"/>
                          <a:pt x="173" y="408"/>
                        </a:cubicBezTo>
                        <a:cubicBezTo>
                          <a:pt x="168" y="396"/>
                          <a:pt x="164" y="396"/>
                          <a:pt x="163" y="389"/>
                        </a:cubicBezTo>
                        <a:cubicBezTo>
                          <a:pt x="162" y="382"/>
                          <a:pt x="158" y="388"/>
                          <a:pt x="158" y="376"/>
                        </a:cubicBezTo>
                        <a:cubicBezTo>
                          <a:pt x="158" y="363"/>
                          <a:pt x="163" y="369"/>
                          <a:pt x="157" y="358"/>
                        </a:cubicBezTo>
                        <a:cubicBezTo>
                          <a:pt x="151" y="347"/>
                          <a:pt x="155" y="348"/>
                          <a:pt x="150" y="340"/>
                        </a:cubicBezTo>
                        <a:cubicBezTo>
                          <a:pt x="144" y="332"/>
                          <a:pt x="142" y="332"/>
                          <a:pt x="141" y="329"/>
                        </a:cubicBezTo>
                        <a:cubicBezTo>
                          <a:pt x="140" y="327"/>
                          <a:pt x="136" y="320"/>
                          <a:pt x="135" y="316"/>
                        </a:cubicBezTo>
                        <a:cubicBezTo>
                          <a:pt x="134" y="313"/>
                          <a:pt x="129" y="311"/>
                          <a:pt x="130" y="316"/>
                        </a:cubicBezTo>
                        <a:cubicBezTo>
                          <a:pt x="130" y="321"/>
                          <a:pt x="133" y="331"/>
                          <a:pt x="130" y="332"/>
                        </a:cubicBezTo>
                        <a:cubicBezTo>
                          <a:pt x="128" y="333"/>
                          <a:pt x="127" y="330"/>
                          <a:pt x="123" y="336"/>
                        </a:cubicBezTo>
                        <a:cubicBezTo>
                          <a:pt x="118" y="341"/>
                          <a:pt x="118" y="341"/>
                          <a:pt x="115" y="344"/>
                        </a:cubicBezTo>
                        <a:cubicBezTo>
                          <a:pt x="113" y="347"/>
                          <a:pt x="110" y="346"/>
                          <a:pt x="108" y="350"/>
                        </a:cubicBezTo>
                        <a:cubicBezTo>
                          <a:pt x="106" y="354"/>
                          <a:pt x="103" y="356"/>
                          <a:pt x="103" y="358"/>
                        </a:cubicBezTo>
                        <a:cubicBezTo>
                          <a:pt x="102" y="361"/>
                          <a:pt x="97" y="365"/>
                          <a:pt x="96" y="360"/>
                        </a:cubicBezTo>
                        <a:cubicBezTo>
                          <a:pt x="96" y="355"/>
                          <a:pt x="94" y="352"/>
                          <a:pt x="92" y="354"/>
                        </a:cubicBezTo>
                        <a:cubicBezTo>
                          <a:pt x="90" y="357"/>
                          <a:pt x="89" y="360"/>
                          <a:pt x="87" y="357"/>
                        </a:cubicBezTo>
                        <a:cubicBezTo>
                          <a:pt x="86" y="354"/>
                          <a:pt x="84" y="355"/>
                          <a:pt x="80" y="354"/>
                        </a:cubicBezTo>
                        <a:cubicBezTo>
                          <a:pt x="76" y="353"/>
                          <a:pt x="77" y="355"/>
                          <a:pt x="73" y="351"/>
                        </a:cubicBezTo>
                        <a:cubicBezTo>
                          <a:pt x="69" y="347"/>
                          <a:pt x="67" y="352"/>
                          <a:pt x="68" y="343"/>
                        </a:cubicBezTo>
                        <a:cubicBezTo>
                          <a:pt x="70" y="335"/>
                          <a:pt x="68" y="332"/>
                          <a:pt x="70" y="326"/>
                        </a:cubicBezTo>
                        <a:cubicBezTo>
                          <a:pt x="73" y="319"/>
                          <a:pt x="73" y="302"/>
                          <a:pt x="73" y="300"/>
                        </a:cubicBezTo>
                        <a:cubicBezTo>
                          <a:pt x="72" y="297"/>
                          <a:pt x="70" y="294"/>
                          <a:pt x="64" y="286"/>
                        </a:cubicBezTo>
                        <a:cubicBezTo>
                          <a:pt x="58" y="279"/>
                          <a:pt x="55" y="272"/>
                          <a:pt x="54" y="271"/>
                        </a:cubicBezTo>
                        <a:cubicBezTo>
                          <a:pt x="53" y="270"/>
                          <a:pt x="46" y="278"/>
                          <a:pt x="46" y="276"/>
                        </a:cubicBezTo>
                        <a:cubicBezTo>
                          <a:pt x="45" y="275"/>
                          <a:pt x="40" y="270"/>
                          <a:pt x="42" y="269"/>
                        </a:cubicBezTo>
                        <a:cubicBezTo>
                          <a:pt x="44" y="268"/>
                          <a:pt x="48" y="267"/>
                          <a:pt x="44" y="262"/>
                        </a:cubicBezTo>
                        <a:cubicBezTo>
                          <a:pt x="41" y="257"/>
                          <a:pt x="43" y="252"/>
                          <a:pt x="45" y="250"/>
                        </a:cubicBezTo>
                        <a:cubicBezTo>
                          <a:pt x="47" y="249"/>
                          <a:pt x="51" y="247"/>
                          <a:pt x="43" y="245"/>
                        </a:cubicBezTo>
                        <a:cubicBezTo>
                          <a:pt x="35" y="242"/>
                          <a:pt x="31" y="234"/>
                          <a:pt x="30" y="238"/>
                        </a:cubicBezTo>
                        <a:cubicBezTo>
                          <a:pt x="30" y="241"/>
                          <a:pt x="26" y="243"/>
                          <a:pt x="25" y="238"/>
                        </a:cubicBezTo>
                        <a:cubicBezTo>
                          <a:pt x="24" y="234"/>
                          <a:pt x="20" y="231"/>
                          <a:pt x="16" y="229"/>
                        </a:cubicBezTo>
                        <a:cubicBezTo>
                          <a:pt x="12" y="227"/>
                          <a:pt x="12" y="227"/>
                          <a:pt x="8" y="223"/>
                        </a:cubicBezTo>
                        <a:cubicBezTo>
                          <a:pt x="4" y="219"/>
                          <a:pt x="3" y="218"/>
                          <a:pt x="2" y="213"/>
                        </a:cubicBezTo>
                        <a:cubicBezTo>
                          <a:pt x="2" y="210"/>
                          <a:pt x="1" y="210"/>
                          <a:pt x="0" y="208"/>
                        </a:cubicBezTo>
                        <a:cubicBezTo>
                          <a:pt x="1" y="207"/>
                          <a:pt x="4" y="205"/>
                          <a:pt x="5" y="203"/>
                        </a:cubicBezTo>
                        <a:cubicBezTo>
                          <a:pt x="5" y="200"/>
                          <a:pt x="6" y="202"/>
                          <a:pt x="11" y="203"/>
                        </a:cubicBezTo>
                        <a:cubicBezTo>
                          <a:pt x="16" y="204"/>
                          <a:pt x="9" y="192"/>
                          <a:pt x="8" y="184"/>
                        </a:cubicBezTo>
                        <a:cubicBezTo>
                          <a:pt x="8" y="182"/>
                          <a:pt x="8" y="181"/>
                          <a:pt x="7" y="179"/>
                        </a:cubicBezTo>
                        <a:cubicBezTo>
                          <a:pt x="9" y="180"/>
                          <a:pt x="11" y="180"/>
                          <a:pt x="13" y="181"/>
                        </a:cubicBezTo>
                        <a:cubicBezTo>
                          <a:pt x="15" y="183"/>
                          <a:pt x="18" y="186"/>
                          <a:pt x="18" y="182"/>
                        </a:cubicBezTo>
                        <a:cubicBezTo>
                          <a:pt x="18" y="178"/>
                          <a:pt x="23" y="178"/>
                          <a:pt x="22" y="176"/>
                        </a:cubicBezTo>
                        <a:cubicBezTo>
                          <a:pt x="22" y="173"/>
                          <a:pt x="22" y="172"/>
                          <a:pt x="21" y="170"/>
                        </a:cubicBezTo>
                        <a:cubicBezTo>
                          <a:pt x="19" y="168"/>
                          <a:pt x="18" y="169"/>
                          <a:pt x="19" y="164"/>
                        </a:cubicBezTo>
                        <a:cubicBezTo>
                          <a:pt x="19" y="159"/>
                          <a:pt x="17" y="159"/>
                          <a:pt x="20" y="154"/>
                        </a:cubicBezTo>
                        <a:cubicBezTo>
                          <a:pt x="22" y="149"/>
                          <a:pt x="26" y="149"/>
                          <a:pt x="24" y="143"/>
                        </a:cubicBezTo>
                        <a:cubicBezTo>
                          <a:pt x="21" y="136"/>
                          <a:pt x="14" y="125"/>
                          <a:pt x="19" y="127"/>
                        </a:cubicBezTo>
                        <a:cubicBezTo>
                          <a:pt x="24" y="128"/>
                          <a:pt x="25" y="130"/>
                          <a:pt x="30" y="131"/>
                        </a:cubicBezTo>
                        <a:cubicBezTo>
                          <a:pt x="35" y="132"/>
                          <a:pt x="39" y="138"/>
                          <a:pt x="39" y="130"/>
                        </a:cubicBezTo>
                        <a:cubicBezTo>
                          <a:pt x="38" y="121"/>
                          <a:pt x="42" y="122"/>
                          <a:pt x="46" y="114"/>
                        </a:cubicBezTo>
                        <a:cubicBezTo>
                          <a:pt x="49" y="106"/>
                          <a:pt x="48" y="98"/>
                          <a:pt x="46" y="94"/>
                        </a:cubicBezTo>
                        <a:cubicBezTo>
                          <a:pt x="43" y="90"/>
                          <a:pt x="51" y="85"/>
                          <a:pt x="51" y="79"/>
                        </a:cubicBezTo>
                        <a:cubicBezTo>
                          <a:pt x="52" y="72"/>
                          <a:pt x="55" y="73"/>
                          <a:pt x="52" y="65"/>
                        </a:cubicBezTo>
                        <a:cubicBezTo>
                          <a:pt x="49" y="57"/>
                          <a:pt x="46" y="54"/>
                          <a:pt x="52" y="52"/>
                        </a:cubicBezTo>
                        <a:cubicBezTo>
                          <a:pt x="58" y="49"/>
                          <a:pt x="56" y="52"/>
                          <a:pt x="65" y="45"/>
                        </a:cubicBezTo>
                        <a:cubicBezTo>
                          <a:pt x="74" y="37"/>
                          <a:pt x="73" y="30"/>
                          <a:pt x="82" y="35"/>
                        </a:cubicBezTo>
                        <a:cubicBezTo>
                          <a:pt x="90" y="39"/>
                          <a:pt x="95" y="45"/>
                          <a:pt x="94" y="40"/>
                        </a:cubicBezTo>
                        <a:cubicBezTo>
                          <a:pt x="94" y="35"/>
                          <a:pt x="84" y="27"/>
                          <a:pt x="90" y="21"/>
                        </a:cubicBezTo>
                        <a:cubicBezTo>
                          <a:pt x="96" y="16"/>
                          <a:pt x="102" y="10"/>
                          <a:pt x="95" y="7"/>
                        </a:cubicBezTo>
                        <a:cubicBezTo>
                          <a:pt x="96" y="5"/>
                          <a:pt x="97" y="4"/>
                          <a:pt x="98" y="2"/>
                        </a:cubicBezTo>
                        <a:cubicBezTo>
                          <a:pt x="99" y="0"/>
                          <a:pt x="106" y="2"/>
                          <a:pt x="108" y="5"/>
                        </a:cubicBezTo>
                        <a:cubicBezTo>
                          <a:pt x="110" y="8"/>
                          <a:pt x="120" y="16"/>
                          <a:pt x="120" y="20"/>
                        </a:cubicBezTo>
                        <a:cubicBezTo>
                          <a:pt x="120" y="24"/>
                          <a:pt x="117" y="32"/>
                          <a:pt x="122" y="30"/>
                        </a:cubicBezTo>
                        <a:cubicBezTo>
                          <a:pt x="127" y="28"/>
                          <a:pt x="132" y="26"/>
                          <a:pt x="133" y="33"/>
                        </a:cubicBezTo>
                        <a:cubicBezTo>
                          <a:pt x="135" y="40"/>
                          <a:pt x="131" y="48"/>
                          <a:pt x="136" y="57"/>
                        </a:cubicBezTo>
                        <a:cubicBezTo>
                          <a:pt x="140" y="66"/>
                          <a:pt x="144" y="72"/>
                          <a:pt x="139" y="77"/>
                        </a:cubicBezTo>
                        <a:cubicBezTo>
                          <a:pt x="133" y="82"/>
                          <a:pt x="125" y="87"/>
                          <a:pt x="123" y="94"/>
                        </a:cubicBezTo>
                        <a:cubicBezTo>
                          <a:pt x="121" y="101"/>
                          <a:pt x="117" y="104"/>
                          <a:pt x="119" y="112"/>
                        </a:cubicBezTo>
                        <a:cubicBezTo>
                          <a:pt x="121" y="119"/>
                          <a:pt x="119" y="124"/>
                          <a:pt x="122" y="128"/>
                        </a:cubicBezTo>
                        <a:cubicBezTo>
                          <a:pt x="125" y="132"/>
                          <a:pt x="130" y="128"/>
                          <a:pt x="133" y="126"/>
                        </a:cubicBezTo>
                        <a:cubicBezTo>
                          <a:pt x="137" y="124"/>
                          <a:pt x="146" y="124"/>
                          <a:pt x="148" y="126"/>
                        </a:cubicBezTo>
                        <a:cubicBezTo>
                          <a:pt x="151" y="128"/>
                          <a:pt x="148" y="132"/>
                          <a:pt x="152" y="137"/>
                        </a:cubicBezTo>
                        <a:cubicBezTo>
                          <a:pt x="155" y="142"/>
                          <a:pt x="158" y="142"/>
                          <a:pt x="160" y="149"/>
                        </a:cubicBezTo>
                        <a:cubicBezTo>
                          <a:pt x="163" y="156"/>
                          <a:pt x="174" y="153"/>
                          <a:pt x="174" y="158"/>
                        </a:cubicBezTo>
                        <a:cubicBezTo>
                          <a:pt x="175" y="163"/>
                          <a:pt x="171" y="172"/>
                          <a:pt x="171" y="173"/>
                        </a:cubicBezTo>
                        <a:cubicBezTo>
                          <a:pt x="171" y="175"/>
                          <a:pt x="161" y="183"/>
                          <a:pt x="172" y="182"/>
                        </a:cubicBezTo>
                        <a:cubicBezTo>
                          <a:pt x="183" y="182"/>
                          <a:pt x="191" y="180"/>
                          <a:pt x="191" y="186"/>
                        </a:cubicBezTo>
                        <a:cubicBezTo>
                          <a:pt x="191" y="192"/>
                          <a:pt x="196" y="201"/>
                          <a:pt x="199" y="202"/>
                        </a:cubicBezTo>
                        <a:cubicBezTo>
                          <a:pt x="203" y="203"/>
                          <a:pt x="202" y="202"/>
                          <a:pt x="207" y="198"/>
                        </a:cubicBezTo>
                        <a:cubicBezTo>
                          <a:pt x="213" y="194"/>
                          <a:pt x="216" y="188"/>
                          <a:pt x="218" y="192"/>
                        </a:cubicBezTo>
                        <a:cubicBezTo>
                          <a:pt x="218" y="194"/>
                          <a:pt x="219" y="196"/>
                          <a:pt x="218" y="199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6" name="Freeform 669">
                    <a:extLst>
                      <a:ext uri="{FF2B5EF4-FFF2-40B4-BE49-F238E27FC236}">
                        <a16:creationId xmlns:a16="http://schemas.microsoft.com/office/drawing/2014/main" id="{C489F31E-1B74-3354-4946-21B56107B7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695938" y="3348175"/>
                    <a:ext cx="254467" cy="488950"/>
                  </a:xfrm>
                  <a:custGeom>
                    <a:avLst/>
                    <a:gdLst>
                      <a:gd name="T0" fmla="*/ 212 w 220"/>
                      <a:gd name="T1" fmla="*/ 169 h 416"/>
                      <a:gd name="T2" fmla="*/ 198 w 220"/>
                      <a:gd name="T3" fmla="*/ 167 h 416"/>
                      <a:gd name="T4" fmla="*/ 166 w 220"/>
                      <a:gd name="T5" fmla="*/ 167 h 416"/>
                      <a:gd name="T6" fmla="*/ 150 w 220"/>
                      <a:gd name="T7" fmla="*/ 186 h 416"/>
                      <a:gd name="T8" fmla="*/ 145 w 220"/>
                      <a:gd name="T9" fmla="*/ 206 h 416"/>
                      <a:gd name="T10" fmla="*/ 154 w 220"/>
                      <a:gd name="T11" fmla="*/ 227 h 416"/>
                      <a:gd name="T12" fmla="*/ 154 w 220"/>
                      <a:gd name="T13" fmla="*/ 228 h 416"/>
                      <a:gd name="T14" fmla="*/ 141 w 220"/>
                      <a:gd name="T15" fmla="*/ 223 h 416"/>
                      <a:gd name="T16" fmla="*/ 123 w 220"/>
                      <a:gd name="T17" fmla="*/ 216 h 416"/>
                      <a:gd name="T18" fmla="*/ 106 w 220"/>
                      <a:gd name="T19" fmla="*/ 215 h 416"/>
                      <a:gd name="T20" fmla="*/ 106 w 220"/>
                      <a:gd name="T21" fmla="*/ 193 h 416"/>
                      <a:gd name="T22" fmla="*/ 86 w 220"/>
                      <a:gd name="T23" fmla="*/ 195 h 416"/>
                      <a:gd name="T24" fmla="*/ 86 w 220"/>
                      <a:gd name="T25" fmla="*/ 209 h 416"/>
                      <a:gd name="T26" fmla="*/ 87 w 220"/>
                      <a:gd name="T27" fmla="*/ 226 h 416"/>
                      <a:gd name="T28" fmla="*/ 81 w 220"/>
                      <a:gd name="T29" fmla="*/ 246 h 416"/>
                      <a:gd name="T30" fmla="*/ 73 w 220"/>
                      <a:gd name="T31" fmla="*/ 279 h 416"/>
                      <a:gd name="T32" fmla="*/ 72 w 220"/>
                      <a:gd name="T33" fmla="*/ 306 h 416"/>
                      <a:gd name="T34" fmla="*/ 91 w 220"/>
                      <a:gd name="T35" fmla="*/ 311 h 416"/>
                      <a:gd name="T36" fmla="*/ 98 w 220"/>
                      <a:gd name="T37" fmla="*/ 333 h 416"/>
                      <a:gd name="T38" fmla="*/ 105 w 220"/>
                      <a:gd name="T39" fmla="*/ 351 h 416"/>
                      <a:gd name="T40" fmla="*/ 101 w 220"/>
                      <a:gd name="T41" fmla="*/ 358 h 416"/>
                      <a:gd name="T42" fmla="*/ 119 w 220"/>
                      <a:gd name="T43" fmla="*/ 377 h 416"/>
                      <a:gd name="T44" fmla="*/ 141 w 220"/>
                      <a:gd name="T45" fmla="*/ 388 h 416"/>
                      <a:gd name="T46" fmla="*/ 148 w 220"/>
                      <a:gd name="T47" fmla="*/ 403 h 416"/>
                      <a:gd name="T48" fmla="*/ 126 w 220"/>
                      <a:gd name="T49" fmla="*/ 414 h 416"/>
                      <a:gd name="T50" fmla="*/ 120 w 220"/>
                      <a:gd name="T51" fmla="*/ 392 h 416"/>
                      <a:gd name="T52" fmla="*/ 99 w 220"/>
                      <a:gd name="T53" fmla="*/ 391 h 416"/>
                      <a:gd name="T54" fmla="*/ 86 w 220"/>
                      <a:gd name="T55" fmla="*/ 375 h 416"/>
                      <a:gd name="T56" fmla="*/ 77 w 220"/>
                      <a:gd name="T57" fmla="*/ 357 h 416"/>
                      <a:gd name="T58" fmla="*/ 67 w 220"/>
                      <a:gd name="T59" fmla="*/ 349 h 416"/>
                      <a:gd name="T60" fmla="*/ 55 w 220"/>
                      <a:gd name="T61" fmla="*/ 341 h 416"/>
                      <a:gd name="T62" fmla="*/ 51 w 220"/>
                      <a:gd name="T63" fmla="*/ 351 h 416"/>
                      <a:gd name="T64" fmla="*/ 48 w 220"/>
                      <a:gd name="T65" fmla="*/ 325 h 416"/>
                      <a:gd name="T66" fmla="*/ 54 w 220"/>
                      <a:gd name="T67" fmla="*/ 294 h 416"/>
                      <a:gd name="T68" fmla="*/ 56 w 220"/>
                      <a:gd name="T69" fmla="*/ 290 h 416"/>
                      <a:gd name="T70" fmla="*/ 66 w 220"/>
                      <a:gd name="T71" fmla="*/ 261 h 416"/>
                      <a:gd name="T72" fmla="*/ 73 w 220"/>
                      <a:gd name="T73" fmla="*/ 227 h 416"/>
                      <a:gd name="T74" fmla="*/ 59 w 220"/>
                      <a:gd name="T75" fmla="*/ 189 h 416"/>
                      <a:gd name="T76" fmla="*/ 34 w 220"/>
                      <a:gd name="T77" fmla="*/ 151 h 416"/>
                      <a:gd name="T78" fmla="*/ 40 w 220"/>
                      <a:gd name="T79" fmla="*/ 124 h 416"/>
                      <a:gd name="T80" fmla="*/ 45 w 220"/>
                      <a:gd name="T81" fmla="*/ 113 h 416"/>
                      <a:gd name="T82" fmla="*/ 20 w 220"/>
                      <a:gd name="T83" fmla="*/ 83 h 416"/>
                      <a:gd name="T84" fmla="*/ 5 w 220"/>
                      <a:gd name="T85" fmla="*/ 54 h 416"/>
                      <a:gd name="T86" fmla="*/ 10 w 220"/>
                      <a:gd name="T87" fmla="*/ 34 h 416"/>
                      <a:gd name="T88" fmla="*/ 27 w 220"/>
                      <a:gd name="T89" fmla="*/ 20 h 416"/>
                      <a:gd name="T90" fmla="*/ 45 w 220"/>
                      <a:gd name="T91" fmla="*/ 7 h 416"/>
                      <a:gd name="T92" fmla="*/ 60 w 220"/>
                      <a:gd name="T93" fmla="*/ 0 h 416"/>
                      <a:gd name="T94" fmla="*/ 73 w 220"/>
                      <a:gd name="T95" fmla="*/ 6 h 416"/>
                      <a:gd name="T96" fmla="*/ 76 w 220"/>
                      <a:gd name="T97" fmla="*/ 24 h 416"/>
                      <a:gd name="T98" fmla="*/ 95 w 220"/>
                      <a:gd name="T99" fmla="*/ 26 h 416"/>
                      <a:gd name="T100" fmla="*/ 96 w 220"/>
                      <a:gd name="T101" fmla="*/ 54 h 416"/>
                      <a:gd name="T102" fmla="*/ 94 w 220"/>
                      <a:gd name="T103" fmla="*/ 78 h 416"/>
                      <a:gd name="T104" fmla="*/ 111 w 220"/>
                      <a:gd name="T105" fmla="*/ 69 h 416"/>
                      <a:gd name="T106" fmla="*/ 132 w 220"/>
                      <a:gd name="T107" fmla="*/ 70 h 416"/>
                      <a:gd name="T108" fmla="*/ 152 w 220"/>
                      <a:gd name="T109" fmla="*/ 54 h 416"/>
                      <a:gd name="T110" fmla="*/ 189 w 220"/>
                      <a:gd name="T111" fmla="*/ 88 h 416"/>
                      <a:gd name="T112" fmla="*/ 202 w 220"/>
                      <a:gd name="T113" fmla="*/ 119 h 416"/>
                      <a:gd name="T114" fmla="*/ 216 w 220"/>
                      <a:gd name="T115" fmla="*/ 132 h 416"/>
                      <a:gd name="T116" fmla="*/ 218 w 220"/>
                      <a:gd name="T117" fmla="*/ 157 h 4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220" h="416">
                        <a:moveTo>
                          <a:pt x="218" y="157"/>
                        </a:moveTo>
                        <a:cubicBezTo>
                          <a:pt x="216" y="161"/>
                          <a:pt x="217" y="167"/>
                          <a:pt x="212" y="169"/>
                        </a:cubicBezTo>
                        <a:cubicBezTo>
                          <a:pt x="211" y="169"/>
                          <a:pt x="209" y="169"/>
                          <a:pt x="208" y="168"/>
                        </a:cubicBezTo>
                        <a:cubicBezTo>
                          <a:pt x="205" y="167"/>
                          <a:pt x="203" y="166"/>
                          <a:pt x="198" y="167"/>
                        </a:cubicBezTo>
                        <a:cubicBezTo>
                          <a:pt x="191" y="169"/>
                          <a:pt x="185" y="169"/>
                          <a:pt x="180" y="169"/>
                        </a:cubicBezTo>
                        <a:cubicBezTo>
                          <a:pt x="175" y="169"/>
                          <a:pt x="172" y="168"/>
                          <a:pt x="166" y="167"/>
                        </a:cubicBezTo>
                        <a:cubicBezTo>
                          <a:pt x="161" y="167"/>
                          <a:pt x="156" y="170"/>
                          <a:pt x="155" y="174"/>
                        </a:cubicBezTo>
                        <a:cubicBezTo>
                          <a:pt x="154" y="178"/>
                          <a:pt x="153" y="183"/>
                          <a:pt x="150" y="186"/>
                        </a:cubicBezTo>
                        <a:cubicBezTo>
                          <a:pt x="147" y="188"/>
                          <a:pt x="137" y="190"/>
                          <a:pt x="140" y="194"/>
                        </a:cubicBezTo>
                        <a:cubicBezTo>
                          <a:pt x="143" y="199"/>
                          <a:pt x="142" y="200"/>
                          <a:pt x="145" y="206"/>
                        </a:cubicBezTo>
                        <a:cubicBezTo>
                          <a:pt x="148" y="213"/>
                          <a:pt x="149" y="218"/>
                          <a:pt x="151" y="221"/>
                        </a:cubicBezTo>
                        <a:cubicBezTo>
                          <a:pt x="153" y="224"/>
                          <a:pt x="154" y="225"/>
                          <a:pt x="154" y="227"/>
                        </a:cubicBezTo>
                        <a:cubicBezTo>
                          <a:pt x="154" y="227"/>
                          <a:pt x="154" y="228"/>
                          <a:pt x="154" y="228"/>
                        </a:cubicBezTo>
                        <a:cubicBezTo>
                          <a:pt x="154" y="228"/>
                          <a:pt x="154" y="228"/>
                          <a:pt x="154" y="228"/>
                        </a:cubicBezTo>
                        <a:cubicBezTo>
                          <a:pt x="147" y="232"/>
                          <a:pt x="144" y="238"/>
                          <a:pt x="142" y="231"/>
                        </a:cubicBezTo>
                        <a:cubicBezTo>
                          <a:pt x="141" y="223"/>
                          <a:pt x="148" y="223"/>
                          <a:pt x="141" y="223"/>
                        </a:cubicBezTo>
                        <a:cubicBezTo>
                          <a:pt x="134" y="223"/>
                          <a:pt x="133" y="220"/>
                          <a:pt x="131" y="218"/>
                        </a:cubicBezTo>
                        <a:cubicBezTo>
                          <a:pt x="129" y="217"/>
                          <a:pt x="127" y="216"/>
                          <a:pt x="123" y="216"/>
                        </a:cubicBezTo>
                        <a:cubicBezTo>
                          <a:pt x="119" y="217"/>
                          <a:pt x="119" y="216"/>
                          <a:pt x="114" y="216"/>
                        </a:cubicBezTo>
                        <a:cubicBezTo>
                          <a:pt x="108" y="216"/>
                          <a:pt x="106" y="221"/>
                          <a:pt x="106" y="215"/>
                        </a:cubicBezTo>
                        <a:cubicBezTo>
                          <a:pt x="106" y="208"/>
                          <a:pt x="106" y="203"/>
                          <a:pt x="107" y="198"/>
                        </a:cubicBezTo>
                        <a:cubicBezTo>
                          <a:pt x="108" y="194"/>
                          <a:pt x="115" y="193"/>
                          <a:pt x="106" y="193"/>
                        </a:cubicBezTo>
                        <a:cubicBezTo>
                          <a:pt x="98" y="192"/>
                          <a:pt x="95" y="191"/>
                          <a:pt x="92" y="192"/>
                        </a:cubicBezTo>
                        <a:cubicBezTo>
                          <a:pt x="90" y="194"/>
                          <a:pt x="87" y="193"/>
                          <a:pt x="86" y="195"/>
                        </a:cubicBezTo>
                        <a:cubicBezTo>
                          <a:pt x="85" y="198"/>
                          <a:pt x="84" y="200"/>
                          <a:pt x="84" y="202"/>
                        </a:cubicBezTo>
                        <a:cubicBezTo>
                          <a:pt x="84" y="204"/>
                          <a:pt x="86" y="208"/>
                          <a:pt x="86" y="209"/>
                        </a:cubicBezTo>
                        <a:cubicBezTo>
                          <a:pt x="86" y="211"/>
                          <a:pt x="85" y="211"/>
                          <a:pt x="85" y="215"/>
                        </a:cubicBezTo>
                        <a:cubicBezTo>
                          <a:pt x="85" y="220"/>
                          <a:pt x="87" y="224"/>
                          <a:pt x="87" y="226"/>
                        </a:cubicBezTo>
                        <a:cubicBezTo>
                          <a:pt x="87" y="228"/>
                          <a:pt x="87" y="232"/>
                          <a:pt x="85" y="236"/>
                        </a:cubicBezTo>
                        <a:cubicBezTo>
                          <a:pt x="84" y="239"/>
                          <a:pt x="82" y="242"/>
                          <a:pt x="81" y="246"/>
                        </a:cubicBezTo>
                        <a:cubicBezTo>
                          <a:pt x="80" y="250"/>
                          <a:pt x="77" y="255"/>
                          <a:pt x="76" y="259"/>
                        </a:cubicBezTo>
                        <a:cubicBezTo>
                          <a:pt x="75" y="264"/>
                          <a:pt x="73" y="272"/>
                          <a:pt x="73" y="279"/>
                        </a:cubicBezTo>
                        <a:cubicBezTo>
                          <a:pt x="73" y="285"/>
                          <a:pt x="69" y="290"/>
                          <a:pt x="69" y="294"/>
                        </a:cubicBezTo>
                        <a:cubicBezTo>
                          <a:pt x="69" y="297"/>
                          <a:pt x="70" y="303"/>
                          <a:pt x="72" y="306"/>
                        </a:cubicBezTo>
                        <a:cubicBezTo>
                          <a:pt x="74" y="308"/>
                          <a:pt x="80" y="315"/>
                          <a:pt x="83" y="315"/>
                        </a:cubicBezTo>
                        <a:cubicBezTo>
                          <a:pt x="85" y="314"/>
                          <a:pt x="90" y="310"/>
                          <a:pt x="91" y="311"/>
                        </a:cubicBezTo>
                        <a:cubicBezTo>
                          <a:pt x="93" y="313"/>
                          <a:pt x="91" y="320"/>
                          <a:pt x="92" y="323"/>
                        </a:cubicBezTo>
                        <a:cubicBezTo>
                          <a:pt x="93" y="327"/>
                          <a:pt x="95" y="331"/>
                          <a:pt x="98" y="333"/>
                        </a:cubicBezTo>
                        <a:cubicBezTo>
                          <a:pt x="100" y="335"/>
                          <a:pt x="100" y="334"/>
                          <a:pt x="100" y="338"/>
                        </a:cubicBezTo>
                        <a:cubicBezTo>
                          <a:pt x="101" y="342"/>
                          <a:pt x="105" y="349"/>
                          <a:pt x="105" y="351"/>
                        </a:cubicBezTo>
                        <a:cubicBezTo>
                          <a:pt x="105" y="352"/>
                          <a:pt x="104" y="353"/>
                          <a:pt x="104" y="356"/>
                        </a:cubicBezTo>
                        <a:cubicBezTo>
                          <a:pt x="105" y="359"/>
                          <a:pt x="102" y="353"/>
                          <a:pt x="101" y="358"/>
                        </a:cubicBezTo>
                        <a:cubicBezTo>
                          <a:pt x="100" y="363"/>
                          <a:pt x="104" y="366"/>
                          <a:pt x="109" y="368"/>
                        </a:cubicBezTo>
                        <a:cubicBezTo>
                          <a:pt x="114" y="371"/>
                          <a:pt x="115" y="375"/>
                          <a:pt x="119" y="377"/>
                        </a:cubicBezTo>
                        <a:cubicBezTo>
                          <a:pt x="123" y="379"/>
                          <a:pt x="128" y="378"/>
                          <a:pt x="132" y="379"/>
                        </a:cubicBezTo>
                        <a:cubicBezTo>
                          <a:pt x="136" y="380"/>
                          <a:pt x="141" y="386"/>
                          <a:pt x="141" y="388"/>
                        </a:cubicBezTo>
                        <a:cubicBezTo>
                          <a:pt x="142" y="390"/>
                          <a:pt x="146" y="391"/>
                          <a:pt x="150" y="393"/>
                        </a:cubicBezTo>
                        <a:cubicBezTo>
                          <a:pt x="149" y="396"/>
                          <a:pt x="149" y="400"/>
                          <a:pt x="148" y="403"/>
                        </a:cubicBezTo>
                        <a:cubicBezTo>
                          <a:pt x="146" y="409"/>
                          <a:pt x="142" y="409"/>
                          <a:pt x="137" y="406"/>
                        </a:cubicBezTo>
                        <a:cubicBezTo>
                          <a:pt x="133" y="403"/>
                          <a:pt x="134" y="412"/>
                          <a:pt x="126" y="414"/>
                        </a:cubicBezTo>
                        <a:cubicBezTo>
                          <a:pt x="117" y="416"/>
                          <a:pt x="125" y="406"/>
                          <a:pt x="126" y="404"/>
                        </a:cubicBezTo>
                        <a:cubicBezTo>
                          <a:pt x="126" y="401"/>
                          <a:pt x="123" y="394"/>
                          <a:pt x="120" y="392"/>
                        </a:cubicBezTo>
                        <a:cubicBezTo>
                          <a:pt x="117" y="389"/>
                          <a:pt x="108" y="388"/>
                          <a:pt x="102" y="384"/>
                        </a:cubicBezTo>
                        <a:cubicBezTo>
                          <a:pt x="97" y="380"/>
                          <a:pt x="98" y="387"/>
                          <a:pt x="99" y="391"/>
                        </a:cubicBezTo>
                        <a:cubicBezTo>
                          <a:pt x="98" y="389"/>
                          <a:pt x="98" y="387"/>
                          <a:pt x="97" y="385"/>
                        </a:cubicBezTo>
                        <a:cubicBezTo>
                          <a:pt x="96" y="382"/>
                          <a:pt x="86" y="377"/>
                          <a:pt x="86" y="375"/>
                        </a:cubicBezTo>
                        <a:cubicBezTo>
                          <a:pt x="86" y="372"/>
                          <a:pt x="84" y="370"/>
                          <a:pt x="80" y="367"/>
                        </a:cubicBezTo>
                        <a:cubicBezTo>
                          <a:pt x="77" y="364"/>
                          <a:pt x="77" y="360"/>
                          <a:pt x="77" y="357"/>
                        </a:cubicBezTo>
                        <a:cubicBezTo>
                          <a:pt x="77" y="355"/>
                          <a:pt x="73" y="355"/>
                          <a:pt x="71" y="354"/>
                        </a:cubicBezTo>
                        <a:cubicBezTo>
                          <a:pt x="68" y="353"/>
                          <a:pt x="68" y="353"/>
                          <a:pt x="67" y="349"/>
                        </a:cubicBezTo>
                        <a:cubicBezTo>
                          <a:pt x="65" y="344"/>
                          <a:pt x="63" y="343"/>
                          <a:pt x="62" y="341"/>
                        </a:cubicBezTo>
                        <a:cubicBezTo>
                          <a:pt x="61" y="338"/>
                          <a:pt x="55" y="337"/>
                          <a:pt x="55" y="341"/>
                        </a:cubicBezTo>
                        <a:cubicBezTo>
                          <a:pt x="56" y="345"/>
                          <a:pt x="56" y="349"/>
                          <a:pt x="56" y="350"/>
                        </a:cubicBezTo>
                        <a:cubicBezTo>
                          <a:pt x="56" y="351"/>
                          <a:pt x="52" y="359"/>
                          <a:pt x="51" y="351"/>
                        </a:cubicBezTo>
                        <a:cubicBezTo>
                          <a:pt x="50" y="343"/>
                          <a:pt x="51" y="342"/>
                          <a:pt x="49" y="338"/>
                        </a:cubicBezTo>
                        <a:cubicBezTo>
                          <a:pt x="46" y="334"/>
                          <a:pt x="46" y="330"/>
                          <a:pt x="48" y="325"/>
                        </a:cubicBezTo>
                        <a:cubicBezTo>
                          <a:pt x="51" y="320"/>
                          <a:pt x="51" y="321"/>
                          <a:pt x="52" y="311"/>
                        </a:cubicBezTo>
                        <a:cubicBezTo>
                          <a:pt x="53" y="302"/>
                          <a:pt x="53" y="302"/>
                          <a:pt x="54" y="294"/>
                        </a:cubicBezTo>
                        <a:cubicBezTo>
                          <a:pt x="54" y="294"/>
                          <a:pt x="54" y="293"/>
                          <a:pt x="54" y="292"/>
                        </a:cubicBezTo>
                        <a:cubicBezTo>
                          <a:pt x="55" y="292"/>
                          <a:pt x="56" y="291"/>
                          <a:pt x="56" y="290"/>
                        </a:cubicBezTo>
                        <a:cubicBezTo>
                          <a:pt x="59" y="288"/>
                          <a:pt x="58" y="283"/>
                          <a:pt x="59" y="277"/>
                        </a:cubicBezTo>
                        <a:cubicBezTo>
                          <a:pt x="60" y="271"/>
                          <a:pt x="63" y="266"/>
                          <a:pt x="66" y="261"/>
                        </a:cubicBezTo>
                        <a:cubicBezTo>
                          <a:pt x="69" y="255"/>
                          <a:pt x="73" y="250"/>
                          <a:pt x="74" y="248"/>
                        </a:cubicBezTo>
                        <a:cubicBezTo>
                          <a:pt x="76" y="245"/>
                          <a:pt x="77" y="234"/>
                          <a:pt x="73" y="227"/>
                        </a:cubicBezTo>
                        <a:cubicBezTo>
                          <a:pt x="68" y="221"/>
                          <a:pt x="67" y="212"/>
                          <a:pt x="64" y="206"/>
                        </a:cubicBezTo>
                        <a:cubicBezTo>
                          <a:pt x="61" y="200"/>
                          <a:pt x="60" y="194"/>
                          <a:pt x="59" y="189"/>
                        </a:cubicBezTo>
                        <a:cubicBezTo>
                          <a:pt x="58" y="185"/>
                          <a:pt x="51" y="172"/>
                          <a:pt x="48" y="168"/>
                        </a:cubicBezTo>
                        <a:cubicBezTo>
                          <a:pt x="44" y="164"/>
                          <a:pt x="36" y="157"/>
                          <a:pt x="34" y="151"/>
                        </a:cubicBezTo>
                        <a:cubicBezTo>
                          <a:pt x="33" y="144"/>
                          <a:pt x="42" y="137"/>
                          <a:pt x="43" y="135"/>
                        </a:cubicBezTo>
                        <a:cubicBezTo>
                          <a:pt x="44" y="132"/>
                          <a:pt x="40" y="127"/>
                          <a:pt x="40" y="124"/>
                        </a:cubicBezTo>
                        <a:cubicBezTo>
                          <a:pt x="40" y="121"/>
                          <a:pt x="46" y="118"/>
                          <a:pt x="48" y="113"/>
                        </a:cubicBezTo>
                        <a:cubicBezTo>
                          <a:pt x="50" y="109"/>
                          <a:pt x="48" y="113"/>
                          <a:pt x="45" y="113"/>
                        </a:cubicBezTo>
                        <a:cubicBezTo>
                          <a:pt x="41" y="112"/>
                          <a:pt x="40" y="107"/>
                          <a:pt x="39" y="103"/>
                        </a:cubicBezTo>
                        <a:cubicBezTo>
                          <a:pt x="38" y="99"/>
                          <a:pt x="30" y="91"/>
                          <a:pt x="20" y="83"/>
                        </a:cubicBezTo>
                        <a:cubicBezTo>
                          <a:pt x="9" y="75"/>
                          <a:pt x="15" y="72"/>
                          <a:pt x="14" y="70"/>
                        </a:cubicBezTo>
                        <a:cubicBezTo>
                          <a:pt x="13" y="68"/>
                          <a:pt x="10" y="58"/>
                          <a:pt x="5" y="54"/>
                        </a:cubicBezTo>
                        <a:cubicBezTo>
                          <a:pt x="0" y="50"/>
                          <a:pt x="11" y="52"/>
                          <a:pt x="10" y="47"/>
                        </a:cubicBezTo>
                        <a:cubicBezTo>
                          <a:pt x="10" y="41"/>
                          <a:pt x="11" y="38"/>
                          <a:pt x="10" y="34"/>
                        </a:cubicBezTo>
                        <a:cubicBezTo>
                          <a:pt x="9" y="30"/>
                          <a:pt x="11" y="24"/>
                          <a:pt x="15" y="19"/>
                        </a:cubicBezTo>
                        <a:cubicBezTo>
                          <a:pt x="20" y="13"/>
                          <a:pt x="23" y="22"/>
                          <a:pt x="27" y="20"/>
                        </a:cubicBezTo>
                        <a:cubicBezTo>
                          <a:pt x="31" y="18"/>
                          <a:pt x="37" y="16"/>
                          <a:pt x="38" y="14"/>
                        </a:cubicBezTo>
                        <a:cubicBezTo>
                          <a:pt x="38" y="12"/>
                          <a:pt x="44" y="9"/>
                          <a:pt x="45" y="7"/>
                        </a:cubicBezTo>
                        <a:cubicBezTo>
                          <a:pt x="46" y="5"/>
                          <a:pt x="49" y="2"/>
                          <a:pt x="54" y="1"/>
                        </a:cubicBezTo>
                        <a:cubicBezTo>
                          <a:pt x="57" y="0"/>
                          <a:pt x="59" y="0"/>
                          <a:pt x="60" y="0"/>
                        </a:cubicBezTo>
                        <a:cubicBezTo>
                          <a:pt x="62" y="1"/>
                          <a:pt x="62" y="2"/>
                          <a:pt x="64" y="1"/>
                        </a:cubicBezTo>
                        <a:cubicBezTo>
                          <a:pt x="67" y="0"/>
                          <a:pt x="72" y="4"/>
                          <a:pt x="73" y="6"/>
                        </a:cubicBezTo>
                        <a:cubicBezTo>
                          <a:pt x="74" y="8"/>
                          <a:pt x="75" y="13"/>
                          <a:pt x="74" y="15"/>
                        </a:cubicBezTo>
                        <a:cubicBezTo>
                          <a:pt x="73" y="17"/>
                          <a:pt x="75" y="24"/>
                          <a:pt x="76" y="24"/>
                        </a:cubicBezTo>
                        <a:cubicBezTo>
                          <a:pt x="77" y="25"/>
                          <a:pt x="79" y="29"/>
                          <a:pt x="84" y="26"/>
                        </a:cubicBezTo>
                        <a:cubicBezTo>
                          <a:pt x="89" y="23"/>
                          <a:pt x="95" y="23"/>
                          <a:pt x="95" y="26"/>
                        </a:cubicBezTo>
                        <a:cubicBezTo>
                          <a:pt x="96" y="29"/>
                          <a:pt x="94" y="31"/>
                          <a:pt x="96" y="38"/>
                        </a:cubicBezTo>
                        <a:cubicBezTo>
                          <a:pt x="97" y="45"/>
                          <a:pt x="97" y="48"/>
                          <a:pt x="96" y="54"/>
                        </a:cubicBezTo>
                        <a:cubicBezTo>
                          <a:pt x="95" y="60"/>
                          <a:pt x="98" y="62"/>
                          <a:pt x="97" y="65"/>
                        </a:cubicBezTo>
                        <a:cubicBezTo>
                          <a:pt x="96" y="68"/>
                          <a:pt x="92" y="74"/>
                          <a:pt x="94" y="78"/>
                        </a:cubicBezTo>
                        <a:cubicBezTo>
                          <a:pt x="96" y="81"/>
                          <a:pt x="97" y="84"/>
                          <a:pt x="101" y="80"/>
                        </a:cubicBezTo>
                        <a:cubicBezTo>
                          <a:pt x="105" y="76"/>
                          <a:pt x="108" y="76"/>
                          <a:pt x="111" y="69"/>
                        </a:cubicBezTo>
                        <a:cubicBezTo>
                          <a:pt x="114" y="63"/>
                          <a:pt x="117" y="60"/>
                          <a:pt x="121" y="62"/>
                        </a:cubicBezTo>
                        <a:cubicBezTo>
                          <a:pt x="125" y="64"/>
                          <a:pt x="127" y="69"/>
                          <a:pt x="132" y="70"/>
                        </a:cubicBezTo>
                        <a:cubicBezTo>
                          <a:pt x="137" y="70"/>
                          <a:pt x="138" y="71"/>
                          <a:pt x="144" y="66"/>
                        </a:cubicBezTo>
                        <a:cubicBezTo>
                          <a:pt x="150" y="60"/>
                          <a:pt x="145" y="53"/>
                          <a:pt x="152" y="54"/>
                        </a:cubicBezTo>
                        <a:cubicBezTo>
                          <a:pt x="159" y="55"/>
                          <a:pt x="173" y="61"/>
                          <a:pt x="177" y="67"/>
                        </a:cubicBezTo>
                        <a:cubicBezTo>
                          <a:pt x="181" y="73"/>
                          <a:pt x="189" y="81"/>
                          <a:pt x="189" y="88"/>
                        </a:cubicBezTo>
                        <a:cubicBezTo>
                          <a:pt x="190" y="95"/>
                          <a:pt x="190" y="106"/>
                          <a:pt x="192" y="108"/>
                        </a:cubicBezTo>
                        <a:cubicBezTo>
                          <a:pt x="194" y="111"/>
                          <a:pt x="195" y="116"/>
                          <a:pt x="202" y="119"/>
                        </a:cubicBezTo>
                        <a:cubicBezTo>
                          <a:pt x="208" y="122"/>
                          <a:pt x="208" y="125"/>
                          <a:pt x="210" y="127"/>
                        </a:cubicBezTo>
                        <a:cubicBezTo>
                          <a:pt x="211" y="129"/>
                          <a:pt x="217" y="127"/>
                          <a:pt x="216" y="132"/>
                        </a:cubicBezTo>
                        <a:cubicBezTo>
                          <a:pt x="215" y="138"/>
                          <a:pt x="208" y="138"/>
                          <a:pt x="213" y="145"/>
                        </a:cubicBezTo>
                        <a:cubicBezTo>
                          <a:pt x="218" y="152"/>
                          <a:pt x="220" y="154"/>
                          <a:pt x="218" y="157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7" name="Freeform 670">
                    <a:extLst>
                      <a:ext uri="{FF2B5EF4-FFF2-40B4-BE49-F238E27FC236}">
                        <a16:creationId xmlns:a16="http://schemas.microsoft.com/office/drawing/2014/main" id="{92536D93-EF02-10E0-536B-DA8144605F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55174" y="3535500"/>
                    <a:ext cx="159237" cy="139700"/>
                  </a:xfrm>
                  <a:custGeom>
                    <a:avLst/>
                    <a:gdLst>
                      <a:gd name="T0" fmla="*/ 136 w 138"/>
                      <a:gd name="T1" fmla="*/ 61 h 119"/>
                      <a:gd name="T2" fmla="*/ 129 w 138"/>
                      <a:gd name="T3" fmla="*/ 68 h 119"/>
                      <a:gd name="T4" fmla="*/ 120 w 138"/>
                      <a:gd name="T5" fmla="*/ 73 h 119"/>
                      <a:gd name="T6" fmla="*/ 109 w 138"/>
                      <a:gd name="T7" fmla="*/ 80 h 119"/>
                      <a:gd name="T8" fmla="*/ 107 w 138"/>
                      <a:gd name="T9" fmla="*/ 84 h 119"/>
                      <a:gd name="T10" fmla="*/ 101 w 138"/>
                      <a:gd name="T11" fmla="*/ 83 h 119"/>
                      <a:gd name="T12" fmla="*/ 95 w 138"/>
                      <a:gd name="T13" fmla="*/ 91 h 119"/>
                      <a:gd name="T14" fmla="*/ 102 w 138"/>
                      <a:gd name="T15" fmla="*/ 101 h 119"/>
                      <a:gd name="T16" fmla="*/ 106 w 138"/>
                      <a:gd name="T17" fmla="*/ 108 h 119"/>
                      <a:gd name="T18" fmla="*/ 100 w 138"/>
                      <a:gd name="T19" fmla="*/ 109 h 119"/>
                      <a:gd name="T20" fmla="*/ 91 w 138"/>
                      <a:gd name="T21" fmla="*/ 104 h 119"/>
                      <a:gd name="T22" fmla="*/ 82 w 138"/>
                      <a:gd name="T23" fmla="*/ 107 h 119"/>
                      <a:gd name="T24" fmla="*/ 76 w 138"/>
                      <a:gd name="T25" fmla="*/ 112 h 119"/>
                      <a:gd name="T26" fmla="*/ 69 w 138"/>
                      <a:gd name="T27" fmla="*/ 117 h 119"/>
                      <a:gd name="T28" fmla="*/ 64 w 138"/>
                      <a:gd name="T29" fmla="*/ 119 h 119"/>
                      <a:gd name="T30" fmla="*/ 58 w 138"/>
                      <a:gd name="T31" fmla="*/ 119 h 119"/>
                      <a:gd name="T32" fmla="*/ 52 w 138"/>
                      <a:gd name="T33" fmla="*/ 117 h 119"/>
                      <a:gd name="T34" fmla="*/ 43 w 138"/>
                      <a:gd name="T35" fmla="*/ 116 h 119"/>
                      <a:gd name="T36" fmla="*/ 40 w 138"/>
                      <a:gd name="T37" fmla="*/ 112 h 119"/>
                      <a:gd name="T38" fmla="*/ 42 w 138"/>
                      <a:gd name="T39" fmla="*/ 102 h 119"/>
                      <a:gd name="T40" fmla="*/ 31 w 138"/>
                      <a:gd name="T41" fmla="*/ 107 h 119"/>
                      <a:gd name="T42" fmla="*/ 27 w 138"/>
                      <a:gd name="T43" fmla="*/ 95 h 119"/>
                      <a:gd name="T44" fmla="*/ 23 w 138"/>
                      <a:gd name="T45" fmla="*/ 84 h 119"/>
                      <a:gd name="T46" fmla="*/ 17 w 138"/>
                      <a:gd name="T47" fmla="*/ 69 h 119"/>
                      <a:gd name="T48" fmla="*/ 17 w 138"/>
                      <a:gd name="T49" fmla="*/ 68 h 119"/>
                      <a:gd name="T50" fmla="*/ 14 w 138"/>
                      <a:gd name="T51" fmla="*/ 62 h 119"/>
                      <a:gd name="T52" fmla="*/ 8 w 138"/>
                      <a:gd name="T53" fmla="*/ 47 h 119"/>
                      <a:gd name="T54" fmla="*/ 3 w 138"/>
                      <a:gd name="T55" fmla="*/ 35 h 119"/>
                      <a:gd name="T56" fmla="*/ 13 w 138"/>
                      <a:gd name="T57" fmla="*/ 27 h 119"/>
                      <a:gd name="T58" fmla="*/ 18 w 138"/>
                      <a:gd name="T59" fmla="*/ 15 h 119"/>
                      <a:gd name="T60" fmla="*/ 29 w 138"/>
                      <a:gd name="T61" fmla="*/ 8 h 119"/>
                      <a:gd name="T62" fmla="*/ 43 w 138"/>
                      <a:gd name="T63" fmla="*/ 10 h 119"/>
                      <a:gd name="T64" fmla="*/ 61 w 138"/>
                      <a:gd name="T65" fmla="*/ 8 h 119"/>
                      <a:gd name="T66" fmla="*/ 71 w 138"/>
                      <a:gd name="T67" fmla="*/ 9 h 119"/>
                      <a:gd name="T68" fmla="*/ 72 w 138"/>
                      <a:gd name="T69" fmla="*/ 13 h 119"/>
                      <a:gd name="T70" fmla="*/ 85 w 138"/>
                      <a:gd name="T71" fmla="*/ 18 h 119"/>
                      <a:gd name="T72" fmla="*/ 95 w 138"/>
                      <a:gd name="T73" fmla="*/ 22 h 119"/>
                      <a:gd name="T74" fmla="*/ 92 w 138"/>
                      <a:gd name="T75" fmla="*/ 11 h 119"/>
                      <a:gd name="T76" fmla="*/ 100 w 138"/>
                      <a:gd name="T77" fmla="*/ 7 h 119"/>
                      <a:gd name="T78" fmla="*/ 110 w 138"/>
                      <a:gd name="T79" fmla="*/ 9 h 119"/>
                      <a:gd name="T80" fmla="*/ 118 w 138"/>
                      <a:gd name="T81" fmla="*/ 7 h 119"/>
                      <a:gd name="T82" fmla="*/ 128 w 138"/>
                      <a:gd name="T83" fmla="*/ 1 h 119"/>
                      <a:gd name="T84" fmla="*/ 129 w 138"/>
                      <a:gd name="T85" fmla="*/ 0 h 119"/>
                      <a:gd name="T86" fmla="*/ 129 w 138"/>
                      <a:gd name="T87" fmla="*/ 4 h 119"/>
                      <a:gd name="T88" fmla="*/ 126 w 138"/>
                      <a:gd name="T89" fmla="*/ 14 h 119"/>
                      <a:gd name="T90" fmla="*/ 136 w 138"/>
                      <a:gd name="T91" fmla="*/ 36 h 119"/>
                      <a:gd name="T92" fmla="*/ 134 w 138"/>
                      <a:gd name="T93" fmla="*/ 49 h 119"/>
                      <a:gd name="T94" fmla="*/ 136 w 138"/>
                      <a:gd name="T95" fmla="*/ 61 h 1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38" h="119">
                        <a:moveTo>
                          <a:pt x="136" y="61"/>
                        </a:moveTo>
                        <a:cubicBezTo>
                          <a:pt x="137" y="65"/>
                          <a:pt x="131" y="68"/>
                          <a:pt x="129" y="68"/>
                        </a:cubicBezTo>
                        <a:cubicBezTo>
                          <a:pt x="127" y="69"/>
                          <a:pt x="124" y="70"/>
                          <a:pt x="120" y="73"/>
                        </a:cubicBezTo>
                        <a:cubicBezTo>
                          <a:pt x="115" y="76"/>
                          <a:pt x="109" y="78"/>
                          <a:pt x="109" y="80"/>
                        </a:cubicBezTo>
                        <a:cubicBezTo>
                          <a:pt x="109" y="83"/>
                          <a:pt x="110" y="85"/>
                          <a:pt x="107" y="84"/>
                        </a:cubicBezTo>
                        <a:cubicBezTo>
                          <a:pt x="105" y="83"/>
                          <a:pt x="103" y="82"/>
                          <a:pt x="101" y="83"/>
                        </a:cubicBezTo>
                        <a:cubicBezTo>
                          <a:pt x="99" y="84"/>
                          <a:pt x="91" y="88"/>
                          <a:pt x="95" y="91"/>
                        </a:cubicBezTo>
                        <a:cubicBezTo>
                          <a:pt x="98" y="94"/>
                          <a:pt x="99" y="97"/>
                          <a:pt x="102" y="101"/>
                        </a:cubicBezTo>
                        <a:cubicBezTo>
                          <a:pt x="106" y="104"/>
                          <a:pt x="109" y="106"/>
                          <a:pt x="106" y="108"/>
                        </a:cubicBezTo>
                        <a:cubicBezTo>
                          <a:pt x="104" y="109"/>
                          <a:pt x="105" y="112"/>
                          <a:pt x="100" y="109"/>
                        </a:cubicBezTo>
                        <a:cubicBezTo>
                          <a:pt x="96" y="106"/>
                          <a:pt x="95" y="102"/>
                          <a:pt x="91" y="104"/>
                        </a:cubicBezTo>
                        <a:cubicBezTo>
                          <a:pt x="87" y="106"/>
                          <a:pt x="84" y="105"/>
                          <a:pt x="82" y="107"/>
                        </a:cubicBezTo>
                        <a:cubicBezTo>
                          <a:pt x="79" y="109"/>
                          <a:pt x="80" y="108"/>
                          <a:pt x="76" y="112"/>
                        </a:cubicBezTo>
                        <a:cubicBezTo>
                          <a:pt x="71" y="116"/>
                          <a:pt x="74" y="116"/>
                          <a:pt x="69" y="117"/>
                        </a:cubicBezTo>
                        <a:cubicBezTo>
                          <a:pt x="67" y="117"/>
                          <a:pt x="65" y="118"/>
                          <a:pt x="64" y="119"/>
                        </a:cubicBezTo>
                        <a:cubicBezTo>
                          <a:pt x="62" y="119"/>
                          <a:pt x="60" y="119"/>
                          <a:pt x="58" y="119"/>
                        </a:cubicBezTo>
                        <a:cubicBezTo>
                          <a:pt x="56" y="119"/>
                          <a:pt x="55" y="116"/>
                          <a:pt x="52" y="117"/>
                        </a:cubicBezTo>
                        <a:cubicBezTo>
                          <a:pt x="49" y="118"/>
                          <a:pt x="45" y="116"/>
                          <a:pt x="43" y="116"/>
                        </a:cubicBezTo>
                        <a:cubicBezTo>
                          <a:pt x="42" y="116"/>
                          <a:pt x="39" y="117"/>
                          <a:pt x="40" y="112"/>
                        </a:cubicBezTo>
                        <a:cubicBezTo>
                          <a:pt x="40" y="107"/>
                          <a:pt x="46" y="100"/>
                          <a:pt x="42" y="102"/>
                        </a:cubicBezTo>
                        <a:cubicBezTo>
                          <a:pt x="37" y="105"/>
                          <a:pt x="32" y="110"/>
                          <a:pt x="31" y="107"/>
                        </a:cubicBezTo>
                        <a:cubicBezTo>
                          <a:pt x="29" y="104"/>
                          <a:pt x="27" y="99"/>
                          <a:pt x="27" y="95"/>
                        </a:cubicBezTo>
                        <a:cubicBezTo>
                          <a:pt x="27" y="90"/>
                          <a:pt x="26" y="91"/>
                          <a:pt x="23" y="84"/>
                        </a:cubicBezTo>
                        <a:cubicBezTo>
                          <a:pt x="19" y="77"/>
                          <a:pt x="23" y="66"/>
                          <a:pt x="17" y="69"/>
                        </a:cubicBezTo>
                        <a:cubicBezTo>
                          <a:pt x="17" y="69"/>
                          <a:pt x="17" y="68"/>
                          <a:pt x="17" y="68"/>
                        </a:cubicBezTo>
                        <a:cubicBezTo>
                          <a:pt x="17" y="66"/>
                          <a:pt x="16" y="65"/>
                          <a:pt x="14" y="62"/>
                        </a:cubicBezTo>
                        <a:cubicBezTo>
                          <a:pt x="12" y="59"/>
                          <a:pt x="11" y="54"/>
                          <a:pt x="8" y="47"/>
                        </a:cubicBezTo>
                        <a:cubicBezTo>
                          <a:pt x="5" y="41"/>
                          <a:pt x="6" y="40"/>
                          <a:pt x="3" y="35"/>
                        </a:cubicBezTo>
                        <a:cubicBezTo>
                          <a:pt x="0" y="31"/>
                          <a:pt x="10" y="29"/>
                          <a:pt x="13" y="27"/>
                        </a:cubicBezTo>
                        <a:cubicBezTo>
                          <a:pt x="16" y="24"/>
                          <a:pt x="17" y="19"/>
                          <a:pt x="18" y="15"/>
                        </a:cubicBezTo>
                        <a:cubicBezTo>
                          <a:pt x="19" y="11"/>
                          <a:pt x="24" y="8"/>
                          <a:pt x="29" y="8"/>
                        </a:cubicBezTo>
                        <a:cubicBezTo>
                          <a:pt x="35" y="9"/>
                          <a:pt x="38" y="10"/>
                          <a:pt x="43" y="10"/>
                        </a:cubicBezTo>
                        <a:cubicBezTo>
                          <a:pt x="48" y="10"/>
                          <a:pt x="54" y="10"/>
                          <a:pt x="61" y="8"/>
                        </a:cubicBezTo>
                        <a:cubicBezTo>
                          <a:pt x="66" y="7"/>
                          <a:pt x="68" y="8"/>
                          <a:pt x="71" y="9"/>
                        </a:cubicBezTo>
                        <a:cubicBezTo>
                          <a:pt x="71" y="10"/>
                          <a:pt x="71" y="12"/>
                          <a:pt x="72" y="13"/>
                        </a:cubicBezTo>
                        <a:cubicBezTo>
                          <a:pt x="72" y="15"/>
                          <a:pt x="79" y="15"/>
                          <a:pt x="85" y="18"/>
                        </a:cubicBezTo>
                        <a:cubicBezTo>
                          <a:pt x="92" y="21"/>
                          <a:pt x="88" y="22"/>
                          <a:pt x="95" y="22"/>
                        </a:cubicBezTo>
                        <a:cubicBezTo>
                          <a:pt x="102" y="22"/>
                          <a:pt x="94" y="17"/>
                          <a:pt x="92" y="11"/>
                        </a:cubicBezTo>
                        <a:cubicBezTo>
                          <a:pt x="90" y="5"/>
                          <a:pt x="95" y="10"/>
                          <a:pt x="100" y="7"/>
                        </a:cubicBezTo>
                        <a:cubicBezTo>
                          <a:pt x="104" y="4"/>
                          <a:pt x="107" y="5"/>
                          <a:pt x="110" y="9"/>
                        </a:cubicBezTo>
                        <a:cubicBezTo>
                          <a:pt x="113" y="14"/>
                          <a:pt x="112" y="10"/>
                          <a:pt x="118" y="7"/>
                        </a:cubicBezTo>
                        <a:cubicBezTo>
                          <a:pt x="124" y="4"/>
                          <a:pt x="126" y="1"/>
                          <a:pt x="128" y="1"/>
                        </a:cubicBezTo>
                        <a:cubicBezTo>
                          <a:pt x="128" y="1"/>
                          <a:pt x="129" y="0"/>
                          <a:pt x="129" y="0"/>
                        </a:cubicBezTo>
                        <a:cubicBezTo>
                          <a:pt x="130" y="1"/>
                          <a:pt x="130" y="2"/>
                          <a:pt x="129" y="4"/>
                        </a:cubicBezTo>
                        <a:cubicBezTo>
                          <a:pt x="128" y="6"/>
                          <a:pt x="124" y="10"/>
                          <a:pt x="126" y="14"/>
                        </a:cubicBezTo>
                        <a:cubicBezTo>
                          <a:pt x="129" y="19"/>
                          <a:pt x="134" y="31"/>
                          <a:pt x="136" y="36"/>
                        </a:cubicBezTo>
                        <a:cubicBezTo>
                          <a:pt x="138" y="42"/>
                          <a:pt x="133" y="45"/>
                          <a:pt x="134" y="49"/>
                        </a:cubicBezTo>
                        <a:cubicBezTo>
                          <a:pt x="135" y="52"/>
                          <a:pt x="136" y="57"/>
                          <a:pt x="136" y="61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8" name="Freeform 671">
                    <a:extLst>
                      <a:ext uri="{FF2B5EF4-FFF2-40B4-BE49-F238E27FC236}">
                        <a16:creationId xmlns:a16="http://schemas.microsoft.com/office/drawing/2014/main" id="{F9785B4F-B092-D88D-948F-D5C1007093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16145" y="3251337"/>
                    <a:ext cx="248223" cy="487363"/>
                  </a:xfrm>
                  <a:custGeom>
                    <a:avLst/>
                    <a:gdLst>
                      <a:gd name="T0" fmla="*/ 210 w 214"/>
                      <a:gd name="T1" fmla="*/ 305 h 415"/>
                      <a:gd name="T2" fmla="*/ 211 w 214"/>
                      <a:gd name="T3" fmla="*/ 332 h 415"/>
                      <a:gd name="T4" fmla="*/ 193 w 214"/>
                      <a:gd name="T5" fmla="*/ 347 h 415"/>
                      <a:gd name="T6" fmla="*/ 178 w 214"/>
                      <a:gd name="T7" fmla="*/ 357 h 415"/>
                      <a:gd name="T8" fmla="*/ 160 w 214"/>
                      <a:gd name="T9" fmla="*/ 361 h 415"/>
                      <a:gd name="T10" fmla="*/ 150 w 214"/>
                      <a:gd name="T11" fmla="*/ 366 h 415"/>
                      <a:gd name="T12" fmla="*/ 144 w 214"/>
                      <a:gd name="T13" fmla="*/ 372 h 415"/>
                      <a:gd name="T14" fmla="*/ 145 w 214"/>
                      <a:gd name="T15" fmla="*/ 386 h 415"/>
                      <a:gd name="T16" fmla="*/ 132 w 214"/>
                      <a:gd name="T17" fmla="*/ 395 h 415"/>
                      <a:gd name="T18" fmla="*/ 116 w 214"/>
                      <a:gd name="T19" fmla="*/ 414 h 415"/>
                      <a:gd name="T20" fmla="*/ 109 w 214"/>
                      <a:gd name="T21" fmla="*/ 405 h 415"/>
                      <a:gd name="T22" fmla="*/ 113 w 214"/>
                      <a:gd name="T23" fmla="*/ 371 h 415"/>
                      <a:gd name="T24" fmla="*/ 97 w 214"/>
                      <a:gd name="T25" fmla="*/ 360 h 415"/>
                      <a:gd name="T26" fmla="*/ 109 w 214"/>
                      <a:gd name="T27" fmla="*/ 353 h 415"/>
                      <a:gd name="T28" fmla="*/ 124 w 214"/>
                      <a:gd name="T29" fmla="*/ 345 h 415"/>
                      <a:gd name="T30" fmla="*/ 139 w 214"/>
                      <a:gd name="T31" fmla="*/ 349 h 415"/>
                      <a:gd name="T32" fmla="*/ 128 w 214"/>
                      <a:gd name="T33" fmla="*/ 332 h 415"/>
                      <a:gd name="T34" fmla="*/ 140 w 214"/>
                      <a:gd name="T35" fmla="*/ 325 h 415"/>
                      <a:gd name="T36" fmla="*/ 153 w 214"/>
                      <a:gd name="T37" fmla="*/ 314 h 415"/>
                      <a:gd name="T38" fmla="*/ 169 w 214"/>
                      <a:gd name="T39" fmla="*/ 302 h 415"/>
                      <a:gd name="T40" fmla="*/ 169 w 214"/>
                      <a:gd name="T41" fmla="*/ 277 h 415"/>
                      <a:gd name="T42" fmla="*/ 162 w 214"/>
                      <a:gd name="T43" fmla="*/ 245 h 415"/>
                      <a:gd name="T44" fmla="*/ 163 w 214"/>
                      <a:gd name="T45" fmla="*/ 229 h 415"/>
                      <a:gd name="T46" fmla="*/ 157 w 214"/>
                      <a:gd name="T47" fmla="*/ 204 h 415"/>
                      <a:gd name="T48" fmla="*/ 132 w 214"/>
                      <a:gd name="T49" fmla="*/ 184 h 415"/>
                      <a:gd name="T50" fmla="*/ 99 w 214"/>
                      <a:gd name="T51" fmla="*/ 146 h 415"/>
                      <a:gd name="T52" fmla="*/ 75 w 214"/>
                      <a:gd name="T53" fmla="*/ 126 h 415"/>
                      <a:gd name="T54" fmla="*/ 59 w 214"/>
                      <a:gd name="T55" fmla="*/ 104 h 415"/>
                      <a:gd name="T56" fmla="*/ 77 w 214"/>
                      <a:gd name="T57" fmla="*/ 92 h 415"/>
                      <a:gd name="T58" fmla="*/ 70 w 214"/>
                      <a:gd name="T59" fmla="*/ 77 h 415"/>
                      <a:gd name="T60" fmla="*/ 50 w 214"/>
                      <a:gd name="T61" fmla="*/ 69 h 415"/>
                      <a:gd name="T62" fmla="*/ 25 w 214"/>
                      <a:gd name="T63" fmla="*/ 61 h 415"/>
                      <a:gd name="T64" fmla="*/ 15 w 214"/>
                      <a:gd name="T65" fmla="*/ 43 h 415"/>
                      <a:gd name="T66" fmla="*/ 1 w 214"/>
                      <a:gd name="T67" fmla="*/ 26 h 415"/>
                      <a:gd name="T68" fmla="*/ 2 w 214"/>
                      <a:gd name="T69" fmla="*/ 20 h 415"/>
                      <a:gd name="T70" fmla="*/ 24 w 214"/>
                      <a:gd name="T71" fmla="*/ 21 h 415"/>
                      <a:gd name="T72" fmla="*/ 44 w 214"/>
                      <a:gd name="T73" fmla="*/ 21 h 415"/>
                      <a:gd name="T74" fmla="*/ 65 w 214"/>
                      <a:gd name="T75" fmla="*/ 9 h 415"/>
                      <a:gd name="T76" fmla="*/ 80 w 214"/>
                      <a:gd name="T77" fmla="*/ 4 h 415"/>
                      <a:gd name="T78" fmla="*/ 110 w 214"/>
                      <a:gd name="T79" fmla="*/ 13 h 415"/>
                      <a:gd name="T80" fmla="*/ 122 w 214"/>
                      <a:gd name="T81" fmla="*/ 40 h 415"/>
                      <a:gd name="T82" fmla="*/ 146 w 214"/>
                      <a:gd name="T83" fmla="*/ 48 h 415"/>
                      <a:gd name="T84" fmla="*/ 132 w 214"/>
                      <a:gd name="T85" fmla="*/ 64 h 415"/>
                      <a:gd name="T86" fmla="*/ 116 w 214"/>
                      <a:gd name="T87" fmla="*/ 75 h 415"/>
                      <a:gd name="T88" fmla="*/ 109 w 214"/>
                      <a:gd name="T89" fmla="*/ 91 h 415"/>
                      <a:gd name="T90" fmla="*/ 100 w 214"/>
                      <a:gd name="T91" fmla="*/ 117 h 415"/>
                      <a:gd name="T92" fmla="*/ 117 w 214"/>
                      <a:gd name="T93" fmla="*/ 143 h 415"/>
                      <a:gd name="T94" fmla="*/ 135 w 214"/>
                      <a:gd name="T95" fmla="*/ 167 h 415"/>
                      <a:gd name="T96" fmla="*/ 158 w 214"/>
                      <a:gd name="T97" fmla="*/ 188 h 415"/>
                      <a:gd name="T98" fmla="*/ 179 w 214"/>
                      <a:gd name="T99" fmla="*/ 206 h 415"/>
                      <a:gd name="T100" fmla="*/ 195 w 214"/>
                      <a:gd name="T101" fmla="*/ 231 h 415"/>
                      <a:gd name="T102" fmla="*/ 209 w 214"/>
                      <a:gd name="T103" fmla="*/ 263 h 415"/>
                      <a:gd name="T104" fmla="*/ 213 w 214"/>
                      <a:gd name="T105" fmla="*/ 295 h 4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214" h="415">
                        <a:moveTo>
                          <a:pt x="213" y="295"/>
                        </a:moveTo>
                        <a:cubicBezTo>
                          <a:pt x="212" y="299"/>
                          <a:pt x="209" y="299"/>
                          <a:pt x="210" y="305"/>
                        </a:cubicBezTo>
                        <a:cubicBezTo>
                          <a:pt x="212" y="310"/>
                          <a:pt x="212" y="315"/>
                          <a:pt x="212" y="320"/>
                        </a:cubicBezTo>
                        <a:cubicBezTo>
                          <a:pt x="212" y="325"/>
                          <a:pt x="214" y="331"/>
                          <a:pt x="211" y="332"/>
                        </a:cubicBezTo>
                        <a:cubicBezTo>
                          <a:pt x="208" y="333"/>
                          <a:pt x="205" y="334"/>
                          <a:pt x="201" y="338"/>
                        </a:cubicBezTo>
                        <a:cubicBezTo>
                          <a:pt x="197" y="342"/>
                          <a:pt x="194" y="345"/>
                          <a:pt x="193" y="347"/>
                        </a:cubicBezTo>
                        <a:cubicBezTo>
                          <a:pt x="192" y="348"/>
                          <a:pt x="185" y="348"/>
                          <a:pt x="185" y="351"/>
                        </a:cubicBezTo>
                        <a:cubicBezTo>
                          <a:pt x="185" y="354"/>
                          <a:pt x="183" y="356"/>
                          <a:pt x="178" y="357"/>
                        </a:cubicBezTo>
                        <a:cubicBezTo>
                          <a:pt x="172" y="358"/>
                          <a:pt x="170" y="359"/>
                          <a:pt x="167" y="361"/>
                        </a:cubicBezTo>
                        <a:cubicBezTo>
                          <a:pt x="165" y="362"/>
                          <a:pt x="163" y="363"/>
                          <a:pt x="160" y="361"/>
                        </a:cubicBezTo>
                        <a:cubicBezTo>
                          <a:pt x="157" y="358"/>
                          <a:pt x="156" y="358"/>
                          <a:pt x="155" y="360"/>
                        </a:cubicBezTo>
                        <a:cubicBezTo>
                          <a:pt x="155" y="362"/>
                          <a:pt x="148" y="364"/>
                          <a:pt x="150" y="366"/>
                        </a:cubicBezTo>
                        <a:cubicBezTo>
                          <a:pt x="152" y="367"/>
                          <a:pt x="159" y="374"/>
                          <a:pt x="154" y="373"/>
                        </a:cubicBezTo>
                        <a:cubicBezTo>
                          <a:pt x="149" y="373"/>
                          <a:pt x="142" y="370"/>
                          <a:pt x="144" y="372"/>
                        </a:cubicBezTo>
                        <a:cubicBezTo>
                          <a:pt x="145" y="374"/>
                          <a:pt x="153" y="381"/>
                          <a:pt x="149" y="381"/>
                        </a:cubicBezTo>
                        <a:cubicBezTo>
                          <a:pt x="145" y="382"/>
                          <a:pt x="147" y="387"/>
                          <a:pt x="145" y="386"/>
                        </a:cubicBezTo>
                        <a:cubicBezTo>
                          <a:pt x="143" y="385"/>
                          <a:pt x="143" y="389"/>
                          <a:pt x="142" y="391"/>
                        </a:cubicBezTo>
                        <a:cubicBezTo>
                          <a:pt x="141" y="394"/>
                          <a:pt x="137" y="393"/>
                          <a:pt x="132" y="395"/>
                        </a:cubicBezTo>
                        <a:cubicBezTo>
                          <a:pt x="127" y="398"/>
                          <a:pt x="124" y="399"/>
                          <a:pt x="122" y="403"/>
                        </a:cubicBezTo>
                        <a:cubicBezTo>
                          <a:pt x="121" y="408"/>
                          <a:pt x="121" y="412"/>
                          <a:pt x="116" y="414"/>
                        </a:cubicBezTo>
                        <a:cubicBezTo>
                          <a:pt x="110" y="415"/>
                          <a:pt x="103" y="409"/>
                          <a:pt x="106" y="409"/>
                        </a:cubicBezTo>
                        <a:cubicBezTo>
                          <a:pt x="108" y="409"/>
                          <a:pt x="111" y="408"/>
                          <a:pt x="109" y="405"/>
                        </a:cubicBezTo>
                        <a:cubicBezTo>
                          <a:pt x="107" y="403"/>
                          <a:pt x="108" y="381"/>
                          <a:pt x="108" y="380"/>
                        </a:cubicBezTo>
                        <a:cubicBezTo>
                          <a:pt x="108" y="379"/>
                          <a:pt x="118" y="373"/>
                          <a:pt x="113" y="371"/>
                        </a:cubicBezTo>
                        <a:cubicBezTo>
                          <a:pt x="107" y="368"/>
                          <a:pt x="99" y="364"/>
                          <a:pt x="99" y="362"/>
                        </a:cubicBezTo>
                        <a:cubicBezTo>
                          <a:pt x="99" y="361"/>
                          <a:pt x="98" y="360"/>
                          <a:pt x="97" y="360"/>
                        </a:cubicBezTo>
                        <a:cubicBezTo>
                          <a:pt x="98" y="359"/>
                          <a:pt x="100" y="358"/>
                          <a:pt x="102" y="358"/>
                        </a:cubicBezTo>
                        <a:cubicBezTo>
                          <a:pt x="107" y="357"/>
                          <a:pt x="104" y="357"/>
                          <a:pt x="109" y="353"/>
                        </a:cubicBezTo>
                        <a:cubicBezTo>
                          <a:pt x="113" y="349"/>
                          <a:pt x="112" y="350"/>
                          <a:pt x="115" y="348"/>
                        </a:cubicBezTo>
                        <a:cubicBezTo>
                          <a:pt x="117" y="346"/>
                          <a:pt x="120" y="347"/>
                          <a:pt x="124" y="345"/>
                        </a:cubicBezTo>
                        <a:cubicBezTo>
                          <a:pt x="128" y="343"/>
                          <a:pt x="129" y="347"/>
                          <a:pt x="133" y="350"/>
                        </a:cubicBezTo>
                        <a:cubicBezTo>
                          <a:pt x="138" y="353"/>
                          <a:pt x="137" y="350"/>
                          <a:pt x="139" y="349"/>
                        </a:cubicBezTo>
                        <a:cubicBezTo>
                          <a:pt x="142" y="347"/>
                          <a:pt x="139" y="345"/>
                          <a:pt x="135" y="342"/>
                        </a:cubicBezTo>
                        <a:cubicBezTo>
                          <a:pt x="132" y="338"/>
                          <a:pt x="131" y="335"/>
                          <a:pt x="128" y="332"/>
                        </a:cubicBezTo>
                        <a:cubicBezTo>
                          <a:pt x="124" y="329"/>
                          <a:pt x="132" y="325"/>
                          <a:pt x="134" y="324"/>
                        </a:cubicBezTo>
                        <a:cubicBezTo>
                          <a:pt x="136" y="323"/>
                          <a:pt x="138" y="324"/>
                          <a:pt x="140" y="325"/>
                        </a:cubicBezTo>
                        <a:cubicBezTo>
                          <a:pt x="143" y="326"/>
                          <a:pt x="142" y="324"/>
                          <a:pt x="142" y="321"/>
                        </a:cubicBezTo>
                        <a:cubicBezTo>
                          <a:pt x="142" y="319"/>
                          <a:pt x="148" y="317"/>
                          <a:pt x="153" y="314"/>
                        </a:cubicBezTo>
                        <a:cubicBezTo>
                          <a:pt x="157" y="311"/>
                          <a:pt x="160" y="310"/>
                          <a:pt x="162" y="309"/>
                        </a:cubicBezTo>
                        <a:cubicBezTo>
                          <a:pt x="164" y="309"/>
                          <a:pt x="170" y="306"/>
                          <a:pt x="169" y="302"/>
                        </a:cubicBezTo>
                        <a:cubicBezTo>
                          <a:pt x="169" y="298"/>
                          <a:pt x="168" y="293"/>
                          <a:pt x="167" y="290"/>
                        </a:cubicBezTo>
                        <a:cubicBezTo>
                          <a:pt x="166" y="286"/>
                          <a:pt x="171" y="283"/>
                          <a:pt x="169" y="277"/>
                        </a:cubicBezTo>
                        <a:cubicBezTo>
                          <a:pt x="167" y="272"/>
                          <a:pt x="162" y="260"/>
                          <a:pt x="159" y="255"/>
                        </a:cubicBezTo>
                        <a:cubicBezTo>
                          <a:pt x="157" y="251"/>
                          <a:pt x="161" y="247"/>
                          <a:pt x="162" y="245"/>
                        </a:cubicBezTo>
                        <a:cubicBezTo>
                          <a:pt x="163" y="243"/>
                          <a:pt x="163" y="242"/>
                          <a:pt x="162" y="241"/>
                        </a:cubicBezTo>
                        <a:cubicBezTo>
                          <a:pt x="163" y="238"/>
                          <a:pt x="163" y="232"/>
                          <a:pt x="163" y="229"/>
                        </a:cubicBezTo>
                        <a:cubicBezTo>
                          <a:pt x="164" y="224"/>
                          <a:pt x="161" y="222"/>
                          <a:pt x="152" y="213"/>
                        </a:cubicBezTo>
                        <a:cubicBezTo>
                          <a:pt x="143" y="204"/>
                          <a:pt x="155" y="207"/>
                          <a:pt x="157" y="204"/>
                        </a:cubicBezTo>
                        <a:cubicBezTo>
                          <a:pt x="158" y="200"/>
                          <a:pt x="147" y="195"/>
                          <a:pt x="138" y="192"/>
                        </a:cubicBezTo>
                        <a:cubicBezTo>
                          <a:pt x="130" y="189"/>
                          <a:pt x="132" y="186"/>
                          <a:pt x="132" y="184"/>
                        </a:cubicBezTo>
                        <a:cubicBezTo>
                          <a:pt x="132" y="181"/>
                          <a:pt x="120" y="169"/>
                          <a:pt x="115" y="164"/>
                        </a:cubicBezTo>
                        <a:cubicBezTo>
                          <a:pt x="110" y="159"/>
                          <a:pt x="104" y="152"/>
                          <a:pt x="99" y="146"/>
                        </a:cubicBezTo>
                        <a:cubicBezTo>
                          <a:pt x="94" y="140"/>
                          <a:pt x="91" y="136"/>
                          <a:pt x="92" y="132"/>
                        </a:cubicBezTo>
                        <a:cubicBezTo>
                          <a:pt x="92" y="128"/>
                          <a:pt x="81" y="128"/>
                          <a:pt x="75" y="126"/>
                        </a:cubicBezTo>
                        <a:cubicBezTo>
                          <a:pt x="70" y="123"/>
                          <a:pt x="67" y="117"/>
                          <a:pt x="61" y="116"/>
                        </a:cubicBezTo>
                        <a:cubicBezTo>
                          <a:pt x="54" y="115"/>
                          <a:pt x="59" y="108"/>
                          <a:pt x="59" y="104"/>
                        </a:cubicBezTo>
                        <a:cubicBezTo>
                          <a:pt x="58" y="101"/>
                          <a:pt x="64" y="102"/>
                          <a:pt x="73" y="102"/>
                        </a:cubicBezTo>
                        <a:cubicBezTo>
                          <a:pt x="81" y="102"/>
                          <a:pt x="76" y="97"/>
                          <a:pt x="77" y="92"/>
                        </a:cubicBezTo>
                        <a:cubicBezTo>
                          <a:pt x="79" y="87"/>
                          <a:pt x="73" y="86"/>
                          <a:pt x="68" y="81"/>
                        </a:cubicBezTo>
                        <a:cubicBezTo>
                          <a:pt x="64" y="77"/>
                          <a:pt x="69" y="79"/>
                          <a:pt x="70" y="77"/>
                        </a:cubicBezTo>
                        <a:cubicBezTo>
                          <a:pt x="71" y="74"/>
                          <a:pt x="65" y="71"/>
                          <a:pt x="59" y="68"/>
                        </a:cubicBezTo>
                        <a:cubicBezTo>
                          <a:pt x="53" y="65"/>
                          <a:pt x="52" y="64"/>
                          <a:pt x="50" y="69"/>
                        </a:cubicBezTo>
                        <a:cubicBezTo>
                          <a:pt x="48" y="74"/>
                          <a:pt x="48" y="75"/>
                          <a:pt x="42" y="75"/>
                        </a:cubicBezTo>
                        <a:cubicBezTo>
                          <a:pt x="36" y="75"/>
                          <a:pt x="31" y="69"/>
                          <a:pt x="25" y="61"/>
                        </a:cubicBezTo>
                        <a:cubicBezTo>
                          <a:pt x="20" y="53"/>
                          <a:pt x="24" y="52"/>
                          <a:pt x="24" y="47"/>
                        </a:cubicBezTo>
                        <a:cubicBezTo>
                          <a:pt x="24" y="42"/>
                          <a:pt x="21" y="46"/>
                          <a:pt x="15" y="43"/>
                        </a:cubicBezTo>
                        <a:cubicBezTo>
                          <a:pt x="9" y="40"/>
                          <a:pt x="10" y="37"/>
                          <a:pt x="6" y="33"/>
                        </a:cubicBezTo>
                        <a:cubicBezTo>
                          <a:pt x="2" y="28"/>
                          <a:pt x="4" y="28"/>
                          <a:pt x="1" y="26"/>
                        </a:cubicBezTo>
                        <a:cubicBezTo>
                          <a:pt x="0" y="26"/>
                          <a:pt x="0" y="26"/>
                          <a:pt x="0" y="25"/>
                        </a:cubicBezTo>
                        <a:cubicBezTo>
                          <a:pt x="0" y="23"/>
                          <a:pt x="0" y="25"/>
                          <a:pt x="2" y="20"/>
                        </a:cubicBezTo>
                        <a:cubicBezTo>
                          <a:pt x="5" y="14"/>
                          <a:pt x="10" y="16"/>
                          <a:pt x="14" y="19"/>
                        </a:cubicBezTo>
                        <a:cubicBezTo>
                          <a:pt x="18" y="21"/>
                          <a:pt x="20" y="25"/>
                          <a:pt x="24" y="21"/>
                        </a:cubicBezTo>
                        <a:cubicBezTo>
                          <a:pt x="29" y="17"/>
                          <a:pt x="36" y="19"/>
                          <a:pt x="37" y="19"/>
                        </a:cubicBezTo>
                        <a:cubicBezTo>
                          <a:pt x="38" y="20"/>
                          <a:pt x="44" y="24"/>
                          <a:pt x="44" y="21"/>
                        </a:cubicBezTo>
                        <a:cubicBezTo>
                          <a:pt x="44" y="17"/>
                          <a:pt x="49" y="15"/>
                          <a:pt x="55" y="16"/>
                        </a:cubicBezTo>
                        <a:cubicBezTo>
                          <a:pt x="62" y="18"/>
                          <a:pt x="65" y="12"/>
                          <a:pt x="65" y="9"/>
                        </a:cubicBezTo>
                        <a:cubicBezTo>
                          <a:pt x="65" y="6"/>
                          <a:pt x="62" y="4"/>
                          <a:pt x="67" y="2"/>
                        </a:cubicBezTo>
                        <a:cubicBezTo>
                          <a:pt x="72" y="1"/>
                          <a:pt x="76" y="0"/>
                          <a:pt x="80" y="4"/>
                        </a:cubicBezTo>
                        <a:cubicBezTo>
                          <a:pt x="84" y="8"/>
                          <a:pt x="86" y="11"/>
                          <a:pt x="96" y="11"/>
                        </a:cubicBezTo>
                        <a:cubicBezTo>
                          <a:pt x="105" y="10"/>
                          <a:pt x="109" y="9"/>
                          <a:pt x="110" y="13"/>
                        </a:cubicBezTo>
                        <a:cubicBezTo>
                          <a:pt x="111" y="17"/>
                          <a:pt x="108" y="17"/>
                          <a:pt x="110" y="24"/>
                        </a:cubicBezTo>
                        <a:cubicBezTo>
                          <a:pt x="112" y="32"/>
                          <a:pt x="118" y="40"/>
                          <a:pt x="122" y="40"/>
                        </a:cubicBezTo>
                        <a:cubicBezTo>
                          <a:pt x="126" y="41"/>
                          <a:pt x="142" y="46"/>
                          <a:pt x="144" y="46"/>
                        </a:cubicBezTo>
                        <a:cubicBezTo>
                          <a:pt x="145" y="46"/>
                          <a:pt x="145" y="47"/>
                          <a:pt x="146" y="48"/>
                        </a:cubicBezTo>
                        <a:cubicBezTo>
                          <a:pt x="143" y="50"/>
                          <a:pt x="138" y="50"/>
                          <a:pt x="138" y="53"/>
                        </a:cubicBezTo>
                        <a:cubicBezTo>
                          <a:pt x="138" y="58"/>
                          <a:pt x="140" y="61"/>
                          <a:pt x="132" y="64"/>
                        </a:cubicBezTo>
                        <a:cubicBezTo>
                          <a:pt x="124" y="68"/>
                          <a:pt x="122" y="64"/>
                          <a:pt x="120" y="68"/>
                        </a:cubicBezTo>
                        <a:cubicBezTo>
                          <a:pt x="118" y="71"/>
                          <a:pt x="116" y="70"/>
                          <a:pt x="116" y="75"/>
                        </a:cubicBezTo>
                        <a:cubicBezTo>
                          <a:pt x="116" y="80"/>
                          <a:pt x="115" y="81"/>
                          <a:pt x="113" y="84"/>
                        </a:cubicBezTo>
                        <a:cubicBezTo>
                          <a:pt x="111" y="87"/>
                          <a:pt x="112" y="87"/>
                          <a:pt x="109" y="91"/>
                        </a:cubicBezTo>
                        <a:cubicBezTo>
                          <a:pt x="106" y="94"/>
                          <a:pt x="104" y="93"/>
                          <a:pt x="103" y="98"/>
                        </a:cubicBezTo>
                        <a:cubicBezTo>
                          <a:pt x="102" y="104"/>
                          <a:pt x="99" y="113"/>
                          <a:pt x="100" y="117"/>
                        </a:cubicBezTo>
                        <a:cubicBezTo>
                          <a:pt x="100" y="121"/>
                          <a:pt x="99" y="124"/>
                          <a:pt x="106" y="129"/>
                        </a:cubicBezTo>
                        <a:cubicBezTo>
                          <a:pt x="112" y="135"/>
                          <a:pt x="113" y="140"/>
                          <a:pt x="117" y="143"/>
                        </a:cubicBezTo>
                        <a:cubicBezTo>
                          <a:pt x="120" y="147"/>
                          <a:pt x="124" y="148"/>
                          <a:pt x="125" y="153"/>
                        </a:cubicBezTo>
                        <a:cubicBezTo>
                          <a:pt x="126" y="159"/>
                          <a:pt x="130" y="164"/>
                          <a:pt x="135" y="167"/>
                        </a:cubicBezTo>
                        <a:cubicBezTo>
                          <a:pt x="139" y="170"/>
                          <a:pt x="142" y="171"/>
                          <a:pt x="148" y="177"/>
                        </a:cubicBezTo>
                        <a:cubicBezTo>
                          <a:pt x="154" y="184"/>
                          <a:pt x="151" y="183"/>
                          <a:pt x="158" y="188"/>
                        </a:cubicBezTo>
                        <a:cubicBezTo>
                          <a:pt x="165" y="193"/>
                          <a:pt x="161" y="191"/>
                          <a:pt x="168" y="197"/>
                        </a:cubicBezTo>
                        <a:cubicBezTo>
                          <a:pt x="175" y="202"/>
                          <a:pt x="177" y="200"/>
                          <a:pt x="179" y="206"/>
                        </a:cubicBezTo>
                        <a:cubicBezTo>
                          <a:pt x="182" y="211"/>
                          <a:pt x="185" y="214"/>
                          <a:pt x="189" y="220"/>
                        </a:cubicBezTo>
                        <a:cubicBezTo>
                          <a:pt x="193" y="226"/>
                          <a:pt x="194" y="223"/>
                          <a:pt x="195" y="231"/>
                        </a:cubicBezTo>
                        <a:cubicBezTo>
                          <a:pt x="197" y="239"/>
                          <a:pt x="202" y="244"/>
                          <a:pt x="204" y="250"/>
                        </a:cubicBezTo>
                        <a:cubicBezTo>
                          <a:pt x="205" y="255"/>
                          <a:pt x="208" y="257"/>
                          <a:pt x="209" y="263"/>
                        </a:cubicBezTo>
                        <a:cubicBezTo>
                          <a:pt x="211" y="269"/>
                          <a:pt x="208" y="267"/>
                          <a:pt x="210" y="276"/>
                        </a:cubicBezTo>
                        <a:cubicBezTo>
                          <a:pt x="213" y="285"/>
                          <a:pt x="214" y="291"/>
                          <a:pt x="213" y="295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9" name="Freeform 672">
                    <a:extLst>
                      <a:ext uri="{FF2B5EF4-FFF2-40B4-BE49-F238E27FC236}">
                        <a16:creationId xmlns:a16="http://schemas.microsoft.com/office/drawing/2014/main" id="{94F7BE34-B376-0C39-EDAB-4F86CD3A9C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766189" y="3279912"/>
                    <a:ext cx="240416" cy="280988"/>
                  </a:xfrm>
                  <a:custGeom>
                    <a:avLst/>
                    <a:gdLst>
                      <a:gd name="T0" fmla="*/ 206 w 208"/>
                      <a:gd name="T1" fmla="*/ 217 h 239"/>
                      <a:gd name="T2" fmla="*/ 195 w 208"/>
                      <a:gd name="T3" fmla="*/ 224 h 239"/>
                      <a:gd name="T4" fmla="*/ 177 w 208"/>
                      <a:gd name="T5" fmla="*/ 224 h 239"/>
                      <a:gd name="T6" fmla="*/ 172 w 208"/>
                      <a:gd name="T7" fmla="*/ 239 h 239"/>
                      <a:gd name="T8" fmla="*/ 149 w 208"/>
                      <a:gd name="T9" fmla="*/ 230 h 239"/>
                      <a:gd name="T10" fmla="*/ 152 w 208"/>
                      <a:gd name="T11" fmla="*/ 227 h 239"/>
                      <a:gd name="T12" fmla="*/ 153 w 208"/>
                      <a:gd name="T13" fmla="*/ 203 h 239"/>
                      <a:gd name="T14" fmla="*/ 150 w 208"/>
                      <a:gd name="T15" fmla="*/ 185 h 239"/>
                      <a:gd name="T16" fmla="*/ 132 w 208"/>
                      <a:gd name="T17" fmla="*/ 166 h 239"/>
                      <a:gd name="T18" fmla="*/ 117 w 208"/>
                      <a:gd name="T19" fmla="*/ 125 h 239"/>
                      <a:gd name="T20" fmla="*/ 84 w 208"/>
                      <a:gd name="T21" fmla="*/ 124 h 239"/>
                      <a:gd name="T22" fmla="*/ 61 w 208"/>
                      <a:gd name="T23" fmla="*/ 120 h 239"/>
                      <a:gd name="T24" fmla="*/ 41 w 208"/>
                      <a:gd name="T25" fmla="*/ 138 h 239"/>
                      <a:gd name="T26" fmla="*/ 37 w 208"/>
                      <a:gd name="T27" fmla="*/ 123 h 239"/>
                      <a:gd name="T28" fmla="*/ 36 w 208"/>
                      <a:gd name="T29" fmla="*/ 96 h 239"/>
                      <a:gd name="T30" fmla="*/ 24 w 208"/>
                      <a:gd name="T31" fmla="*/ 84 h 239"/>
                      <a:gd name="T32" fmla="*/ 14 w 208"/>
                      <a:gd name="T33" fmla="*/ 73 h 239"/>
                      <a:gd name="T34" fmla="*/ 4 w 208"/>
                      <a:gd name="T35" fmla="*/ 59 h 239"/>
                      <a:gd name="T36" fmla="*/ 1 w 208"/>
                      <a:gd name="T37" fmla="*/ 57 h 239"/>
                      <a:gd name="T38" fmla="*/ 10 w 208"/>
                      <a:gd name="T39" fmla="*/ 42 h 239"/>
                      <a:gd name="T40" fmla="*/ 22 w 208"/>
                      <a:gd name="T41" fmla="*/ 28 h 239"/>
                      <a:gd name="T42" fmla="*/ 32 w 208"/>
                      <a:gd name="T43" fmla="*/ 35 h 239"/>
                      <a:gd name="T44" fmla="*/ 37 w 208"/>
                      <a:gd name="T45" fmla="*/ 23 h 239"/>
                      <a:gd name="T46" fmla="*/ 32 w 208"/>
                      <a:gd name="T47" fmla="*/ 2 h 239"/>
                      <a:gd name="T48" fmla="*/ 45 w 208"/>
                      <a:gd name="T49" fmla="*/ 2 h 239"/>
                      <a:gd name="T50" fmla="*/ 59 w 208"/>
                      <a:gd name="T51" fmla="*/ 19 h 239"/>
                      <a:gd name="T52" fmla="*/ 69 w 208"/>
                      <a:gd name="T53" fmla="*/ 37 h 239"/>
                      <a:gd name="T54" fmla="*/ 94 w 208"/>
                      <a:gd name="T55" fmla="*/ 45 h 239"/>
                      <a:gd name="T56" fmla="*/ 114 w 208"/>
                      <a:gd name="T57" fmla="*/ 53 h 239"/>
                      <a:gd name="T58" fmla="*/ 121 w 208"/>
                      <a:gd name="T59" fmla="*/ 68 h 239"/>
                      <a:gd name="T60" fmla="*/ 103 w 208"/>
                      <a:gd name="T61" fmla="*/ 80 h 239"/>
                      <a:gd name="T62" fmla="*/ 119 w 208"/>
                      <a:gd name="T63" fmla="*/ 102 h 239"/>
                      <a:gd name="T64" fmla="*/ 143 w 208"/>
                      <a:gd name="T65" fmla="*/ 122 h 239"/>
                      <a:gd name="T66" fmla="*/ 176 w 208"/>
                      <a:gd name="T67" fmla="*/ 160 h 239"/>
                      <a:gd name="T68" fmla="*/ 201 w 208"/>
                      <a:gd name="T69" fmla="*/ 180 h 239"/>
                      <a:gd name="T70" fmla="*/ 207 w 208"/>
                      <a:gd name="T71" fmla="*/ 205 h 2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208" h="239">
                        <a:moveTo>
                          <a:pt x="207" y="205"/>
                        </a:moveTo>
                        <a:cubicBezTo>
                          <a:pt x="207" y="208"/>
                          <a:pt x="207" y="214"/>
                          <a:pt x="206" y="217"/>
                        </a:cubicBezTo>
                        <a:cubicBezTo>
                          <a:pt x="206" y="217"/>
                          <a:pt x="205" y="218"/>
                          <a:pt x="205" y="218"/>
                        </a:cubicBezTo>
                        <a:cubicBezTo>
                          <a:pt x="203" y="218"/>
                          <a:pt x="201" y="221"/>
                          <a:pt x="195" y="224"/>
                        </a:cubicBezTo>
                        <a:cubicBezTo>
                          <a:pt x="189" y="227"/>
                          <a:pt x="190" y="231"/>
                          <a:pt x="187" y="226"/>
                        </a:cubicBezTo>
                        <a:cubicBezTo>
                          <a:pt x="184" y="222"/>
                          <a:pt x="181" y="221"/>
                          <a:pt x="177" y="224"/>
                        </a:cubicBezTo>
                        <a:cubicBezTo>
                          <a:pt x="172" y="227"/>
                          <a:pt x="167" y="222"/>
                          <a:pt x="169" y="228"/>
                        </a:cubicBezTo>
                        <a:cubicBezTo>
                          <a:pt x="171" y="234"/>
                          <a:pt x="179" y="239"/>
                          <a:pt x="172" y="239"/>
                        </a:cubicBezTo>
                        <a:cubicBezTo>
                          <a:pt x="165" y="239"/>
                          <a:pt x="169" y="238"/>
                          <a:pt x="162" y="235"/>
                        </a:cubicBezTo>
                        <a:cubicBezTo>
                          <a:pt x="156" y="232"/>
                          <a:pt x="149" y="232"/>
                          <a:pt x="149" y="230"/>
                        </a:cubicBezTo>
                        <a:cubicBezTo>
                          <a:pt x="148" y="229"/>
                          <a:pt x="148" y="227"/>
                          <a:pt x="148" y="226"/>
                        </a:cubicBezTo>
                        <a:cubicBezTo>
                          <a:pt x="149" y="227"/>
                          <a:pt x="151" y="227"/>
                          <a:pt x="152" y="227"/>
                        </a:cubicBezTo>
                        <a:cubicBezTo>
                          <a:pt x="157" y="225"/>
                          <a:pt x="156" y="219"/>
                          <a:pt x="158" y="215"/>
                        </a:cubicBezTo>
                        <a:cubicBezTo>
                          <a:pt x="160" y="212"/>
                          <a:pt x="158" y="210"/>
                          <a:pt x="153" y="203"/>
                        </a:cubicBezTo>
                        <a:cubicBezTo>
                          <a:pt x="148" y="196"/>
                          <a:pt x="155" y="196"/>
                          <a:pt x="156" y="190"/>
                        </a:cubicBezTo>
                        <a:cubicBezTo>
                          <a:pt x="157" y="185"/>
                          <a:pt x="151" y="187"/>
                          <a:pt x="150" y="185"/>
                        </a:cubicBezTo>
                        <a:cubicBezTo>
                          <a:pt x="148" y="183"/>
                          <a:pt x="148" y="180"/>
                          <a:pt x="142" y="177"/>
                        </a:cubicBezTo>
                        <a:cubicBezTo>
                          <a:pt x="135" y="174"/>
                          <a:pt x="134" y="169"/>
                          <a:pt x="132" y="166"/>
                        </a:cubicBezTo>
                        <a:cubicBezTo>
                          <a:pt x="130" y="164"/>
                          <a:pt x="130" y="153"/>
                          <a:pt x="129" y="146"/>
                        </a:cubicBezTo>
                        <a:cubicBezTo>
                          <a:pt x="129" y="139"/>
                          <a:pt x="121" y="131"/>
                          <a:pt x="117" y="125"/>
                        </a:cubicBezTo>
                        <a:cubicBezTo>
                          <a:pt x="113" y="119"/>
                          <a:pt x="99" y="113"/>
                          <a:pt x="92" y="112"/>
                        </a:cubicBezTo>
                        <a:cubicBezTo>
                          <a:pt x="85" y="111"/>
                          <a:pt x="90" y="118"/>
                          <a:pt x="84" y="124"/>
                        </a:cubicBezTo>
                        <a:cubicBezTo>
                          <a:pt x="78" y="129"/>
                          <a:pt x="77" y="128"/>
                          <a:pt x="72" y="128"/>
                        </a:cubicBezTo>
                        <a:cubicBezTo>
                          <a:pt x="67" y="127"/>
                          <a:pt x="65" y="122"/>
                          <a:pt x="61" y="120"/>
                        </a:cubicBezTo>
                        <a:cubicBezTo>
                          <a:pt x="57" y="118"/>
                          <a:pt x="54" y="121"/>
                          <a:pt x="51" y="127"/>
                        </a:cubicBezTo>
                        <a:cubicBezTo>
                          <a:pt x="48" y="134"/>
                          <a:pt x="45" y="134"/>
                          <a:pt x="41" y="138"/>
                        </a:cubicBezTo>
                        <a:cubicBezTo>
                          <a:pt x="37" y="142"/>
                          <a:pt x="36" y="139"/>
                          <a:pt x="34" y="136"/>
                        </a:cubicBezTo>
                        <a:cubicBezTo>
                          <a:pt x="32" y="132"/>
                          <a:pt x="36" y="126"/>
                          <a:pt x="37" y="123"/>
                        </a:cubicBezTo>
                        <a:cubicBezTo>
                          <a:pt x="38" y="120"/>
                          <a:pt x="35" y="118"/>
                          <a:pt x="36" y="112"/>
                        </a:cubicBezTo>
                        <a:cubicBezTo>
                          <a:pt x="37" y="106"/>
                          <a:pt x="37" y="103"/>
                          <a:pt x="36" y="96"/>
                        </a:cubicBezTo>
                        <a:cubicBezTo>
                          <a:pt x="34" y="89"/>
                          <a:pt x="36" y="87"/>
                          <a:pt x="35" y="84"/>
                        </a:cubicBezTo>
                        <a:cubicBezTo>
                          <a:pt x="35" y="81"/>
                          <a:pt x="29" y="81"/>
                          <a:pt x="24" y="84"/>
                        </a:cubicBezTo>
                        <a:cubicBezTo>
                          <a:pt x="19" y="87"/>
                          <a:pt x="17" y="83"/>
                          <a:pt x="16" y="82"/>
                        </a:cubicBezTo>
                        <a:cubicBezTo>
                          <a:pt x="15" y="82"/>
                          <a:pt x="13" y="75"/>
                          <a:pt x="14" y="73"/>
                        </a:cubicBezTo>
                        <a:cubicBezTo>
                          <a:pt x="15" y="71"/>
                          <a:pt x="14" y="66"/>
                          <a:pt x="13" y="64"/>
                        </a:cubicBezTo>
                        <a:cubicBezTo>
                          <a:pt x="12" y="62"/>
                          <a:pt x="7" y="58"/>
                          <a:pt x="4" y="59"/>
                        </a:cubicBezTo>
                        <a:cubicBezTo>
                          <a:pt x="2" y="60"/>
                          <a:pt x="2" y="59"/>
                          <a:pt x="0" y="58"/>
                        </a:cubicBezTo>
                        <a:cubicBezTo>
                          <a:pt x="1" y="58"/>
                          <a:pt x="1" y="57"/>
                          <a:pt x="1" y="57"/>
                        </a:cubicBezTo>
                        <a:cubicBezTo>
                          <a:pt x="1" y="56"/>
                          <a:pt x="4" y="50"/>
                          <a:pt x="7" y="48"/>
                        </a:cubicBezTo>
                        <a:cubicBezTo>
                          <a:pt x="9" y="47"/>
                          <a:pt x="10" y="43"/>
                          <a:pt x="10" y="42"/>
                        </a:cubicBezTo>
                        <a:cubicBezTo>
                          <a:pt x="10" y="41"/>
                          <a:pt x="16" y="35"/>
                          <a:pt x="20" y="31"/>
                        </a:cubicBezTo>
                        <a:cubicBezTo>
                          <a:pt x="21" y="30"/>
                          <a:pt x="22" y="29"/>
                          <a:pt x="22" y="28"/>
                        </a:cubicBezTo>
                        <a:cubicBezTo>
                          <a:pt x="23" y="29"/>
                          <a:pt x="24" y="30"/>
                          <a:pt x="25" y="33"/>
                        </a:cubicBezTo>
                        <a:cubicBezTo>
                          <a:pt x="28" y="37"/>
                          <a:pt x="23" y="33"/>
                          <a:pt x="32" y="35"/>
                        </a:cubicBezTo>
                        <a:cubicBezTo>
                          <a:pt x="41" y="38"/>
                          <a:pt x="42" y="38"/>
                          <a:pt x="41" y="34"/>
                        </a:cubicBezTo>
                        <a:cubicBezTo>
                          <a:pt x="40" y="31"/>
                          <a:pt x="36" y="29"/>
                          <a:pt x="37" y="23"/>
                        </a:cubicBezTo>
                        <a:cubicBezTo>
                          <a:pt x="37" y="16"/>
                          <a:pt x="39" y="20"/>
                          <a:pt x="36" y="14"/>
                        </a:cubicBezTo>
                        <a:cubicBezTo>
                          <a:pt x="33" y="9"/>
                          <a:pt x="29" y="4"/>
                          <a:pt x="32" y="2"/>
                        </a:cubicBezTo>
                        <a:cubicBezTo>
                          <a:pt x="35" y="0"/>
                          <a:pt x="40" y="0"/>
                          <a:pt x="44" y="1"/>
                        </a:cubicBezTo>
                        <a:cubicBezTo>
                          <a:pt x="44" y="2"/>
                          <a:pt x="44" y="2"/>
                          <a:pt x="45" y="2"/>
                        </a:cubicBezTo>
                        <a:cubicBezTo>
                          <a:pt x="48" y="4"/>
                          <a:pt x="46" y="4"/>
                          <a:pt x="50" y="9"/>
                        </a:cubicBezTo>
                        <a:cubicBezTo>
                          <a:pt x="54" y="13"/>
                          <a:pt x="53" y="16"/>
                          <a:pt x="59" y="19"/>
                        </a:cubicBezTo>
                        <a:cubicBezTo>
                          <a:pt x="65" y="22"/>
                          <a:pt x="68" y="18"/>
                          <a:pt x="68" y="23"/>
                        </a:cubicBezTo>
                        <a:cubicBezTo>
                          <a:pt x="68" y="28"/>
                          <a:pt x="64" y="29"/>
                          <a:pt x="69" y="37"/>
                        </a:cubicBezTo>
                        <a:cubicBezTo>
                          <a:pt x="75" y="45"/>
                          <a:pt x="80" y="51"/>
                          <a:pt x="86" y="51"/>
                        </a:cubicBezTo>
                        <a:cubicBezTo>
                          <a:pt x="92" y="51"/>
                          <a:pt x="92" y="50"/>
                          <a:pt x="94" y="45"/>
                        </a:cubicBezTo>
                        <a:cubicBezTo>
                          <a:pt x="96" y="40"/>
                          <a:pt x="97" y="41"/>
                          <a:pt x="103" y="44"/>
                        </a:cubicBezTo>
                        <a:cubicBezTo>
                          <a:pt x="109" y="47"/>
                          <a:pt x="115" y="50"/>
                          <a:pt x="114" y="53"/>
                        </a:cubicBezTo>
                        <a:cubicBezTo>
                          <a:pt x="113" y="55"/>
                          <a:pt x="108" y="53"/>
                          <a:pt x="112" y="57"/>
                        </a:cubicBezTo>
                        <a:cubicBezTo>
                          <a:pt x="117" y="62"/>
                          <a:pt x="123" y="63"/>
                          <a:pt x="121" y="68"/>
                        </a:cubicBezTo>
                        <a:cubicBezTo>
                          <a:pt x="120" y="73"/>
                          <a:pt x="125" y="78"/>
                          <a:pt x="117" y="78"/>
                        </a:cubicBezTo>
                        <a:cubicBezTo>
                          <a:pt x="108" y="78"/>
                          <a:pt x="102" y="77"/>
                          <a:pt x="103" y="80"/>
                        </a:cubicBezTo>
                        <a:cubicBezTo>
                          <a:pt x="103" y="84"/>
                          <a:pt x="98" y="91"/>
                          <a:pt x="105" y="92"/>
                        </a:cubicBezTo>
                        <a:cubicBezTo>
                          <a:pt x="111" y="93"/>
                          <a:pt x="114" y="99"/>
                          <a:pt x="119" y="102"/>
                        </a:cubicBezTo>
                        <a:cubicBezTo>
                          <a:pt x="125" y="104"/>
                          <a:pt x="136" y="104"/>
                          <a:pt x="136" y="108"/>
                        </a:cubicBezTo>
                        <a:cubicBezTo>
                          <a:pt x="135" y="112"/>
                          <a:pt x="138" y="116"/>
                          <a:pt x="143" y="122"/>
                        </a:cubicBezTo>
                        <a:cubicBezTo>
                          <a:pt x="148" y="128"/>
                          <a:pt x="154" y="135"/>
                          <a:pt x="159" y="140"/>
                        </a:cubicBezTo>
                        <a:cubicBezTo>
                          <a:pt x="164" y="145"/>
                          <a:pt x="176" y="157"/>
                          <a:pt x="176" y="160"/>
                        </a:cubicBezTo>
                        <a:cubicBezTo>
                          <a:pt x="176" y="162"/>
                          <a:pt x="174" y="165"/>
                          <a:pt x="182" y="168"/>
                        </a:cubicBezTo>
                        <a:cubicBezTo>
                          <a:pt x="191" y="171"/>
                          <a:pt x="202" y="176"/>
                          <a:pt x="201" y="180"/>
                        </a:cubicBezTo>
                        <a:cubicBezTo>
                          <a:pt x="199" y="183"/>
                          <a:pt x="187" y="180"/>
                          <a:pt x="196" y="189"/>
                        </a:cubicBezTo>
                        <a:cubicBezTo>
                          <a:pt x="205" y="198"/>
                          <a:pt x="208" y="200"/>
                          <a:pt x="207" y="205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0" name="Freeform 695">
                    <a:extLst>
                      <a:ext uri="{FF2B5EF4-FFF2-40B4-BE49-F238E27FC236}">
                        <a16:creationId xmlns:a16="http://schemas.microsoft.com/office/drawing/2014/main" id="{39EC9DE0-9236-BA39-1154-922E87D193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08253" y="3978412"/>
                    <a:ext cx="26540" cy="11113"/>
                  </a:xfrm>
                  <a:custGeom>
                    <a:avLst/>
                    <a:gdLst>
                      <a:gd name="T0" fmla="*/ 12 w 23"/>
                      <a:gd name="T1" fmla="*/ 2 h 10"/>
                      <a:gd name="T2" fmla="*/ 8 w 23"/>
                      <a:gd name="T3" fmla="*/ 1 h 10"/>
                      <a:gd name="T4" fmla="*/ 4 w 23"/>
                      <a:gd name="T5" fmla="*/ 1 h 10"/>
                      <a:gd name="T6" fmla="*/ 1 w 23"/>
                      <a:gd name="T7" fmla="*/ 3 h 10"/>
                      <a:gd name="T8" fmla="*/ 5 w 23"/>
                      <a:gd name="T9" fmla="*/ 7 h 10"/>
                      <a:gd name="T10" fmla="*/ 15 w 23"/>
                      <a:gd name="T11" fmla="*/ 10 h 10"/>
                      <a:gd name="T12" fmla="*/ 20 w 23"/>
                      <a:gd name="T13" fmla="*/ 8 h 10"/>
                      <a:gd name="T14" fmla="*/ 19 w 23"/>
                      <a:gd name="T15" fmla="*/ 3 h 10"/>
                      <a:gd name="T16" fmla="*/ 21 w 23"/>
                      <a:gd name="T17" fmla="*/ 0 h 10"/>
                      <a:gd name="T18" fmla="*/ 12 w 23"/>
                      <a:gd name="T19" fmla="*/ 2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" h="10">
                        <a:moveTo>
                          <a:pt x="12" y="2"/>
                        </a:moveTo>
                        <a:cubicBezTo>
                          <a:pt x="10" y="2"/>
                          <a:pt x="9" y="1"/>
                          <a:pt x="8" y="1"/>
                        </a:cubicBezTo>
                        <a:cubicBezTo>
                          <a:pt x="7" y="1"/>
                          <a:pt x="5" y="0"/>
                          <a:pt x="4" y="1"/>
                        </a:cubicBezTo>
                        <a:cubicBezTo>
                          <a:pt x="3" y="1"/>
                          <a:pt x="0" y="1"/>
                          <a:pt x="1" y="3"/>
                        </a:cubicBezTo>
                        <a:cubicBezTo>
                          <a:pt x="1" y="4"/>
                          <a:pt x="1" y="6"/>
                          <a:pt x="5" y="7"/>
                        </a:cubicBezTo>
                        <a:cubicBezTo>
                          <a:pt x="8" y="9"/>
                          <a:pt x="11" y="10"/>
                          <a:pt x="15" y="10"/>
                        </a:cubicBezTo>
                        <a:cubicBezTo>
                          <a:pt x="18" y="10"/>
                          <a:pt x="21" y="10"/>
                          <a:pt x="20" y="8"/>
                        </a:cubicBezTo>
                        <a:cubicBezTo>
                          <a:pt x="20" y="6"/>
                          <a:pt x="18" y="4"/>
                          <a:pt x="19" y="3"/>
                        </a:cubicBezTo>
                        <a:cubicBezTo>
                          <a:pt x="20" y="2"/>
                          <a:pt x="23" y="1"/>
                          <a:pt x="21" y="0"/>
                        </a:cubicBezTo>
                        <a:cubicBezTo>
                          <a:pt x="19" y="0"/>
                          <a:pt x="15" y="0"/>
                          <a:pt x="12" y="2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1" name="Gruppieren 60">
                    <a:extLst>
                      <a:ext uri="{FF2B5EF4-FFF2-40B4-BE49-F238E27FC236}">
                        <a16:creationId xmlns:a16="http://schemas.microsoft.com/office/drawing/2014/main" id="{1C96014A-0050-5041-3B6A-D4D2B9644A7F}"/>
                      </a:ext>
                    </a:extLst>
                  </p:cNvPr>
                  <p:cNvGrpSpPr/>
                  <p:nvPr/>
                </p:nvGrpSpPr>
                <p:grpSpPr>
                  <a:xfrm>
                    <a:off x="7293856" y="3403737"/>
                    <a:ext cx="279445" cy="434975"/>
                    <a:chOff x="7337425" y="3398838"/>
                    <a:chExt cx="284163" cy="434975"/>
                  </a:xfrm>
                  <a:grpFill/>
                </p:grpSpPr>
                <p:sp>
                  <p:nvSpPr>
                    <p:cNvPr id="108" name="Freeform 733">
                      <a:extLst>
                        <a:ext uri="{FF2B5EF4-FFF2-40B4-BE49-F238E27FC236}">
                          <a16:creationId xmlns:a16="http://schemas.microsoft.com/office/drawing/2014/main" id="{4C04966E-DB84-E07F-22B8-A6AF2BC9AF3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37425" y="3641726"/>
                      <a:ext cx="90488" cy="104775"/>
                    </a:xfrm>
                    <a:custGeom>
                      <a:avLst/>
                      <a:gdLst>
                        <a:gd name="T0" fmla="*/ 5 w 77"/>
                        <a:gd name="T1" fmla="*/ 72 h 89"/>
                        <a:gd name="T2" fmla="*/ 18 w 77"/>
                        <a:gd name="T3" fmla="*/ 61 h 89"/>
                        <a:gd name="T4" fmla="*/ 32 w 77"/>
                        <a:gd name="T5" fmla="*/ 43 h 89"/>
                        <a:gd name="T6" fmla="*/ 43 w 77"/>
                        <a:gd name="T7" fmla="*/ 33 h 89"/>
                        <a:gd name="T8" fmla="*/ 47 w 77"/>
                        <a:gd name="T9" fmla="*/ 27 h 89"/>
                        <a:gd name="T10" fmla="*/ 51 w 77"/>
                        <a:gd name="T11" fmla="*/ 19 h 89"/>
                        <a:gd name="T12" fmla="*/ 50 w 77"/>
                        <a:gd name="T13" fmla="*/ 10 h 89"/>
                        <a:gd name="T14" fmla="*/ 56 w 77"/>
                        <a:gd name="T15" fmla="*/ 5 h 89"/>
                        <a:gd name="T16" fmla="*/ 60 w 77"/>
                        <a:gd name="T17" fmla="*/ 18 h 89"/>
                        <a:gd name="T18" fmla="*/ 71 w 77"/>
                        <a:gd name="T19" fmla="*/ 22 h 89"/>
                        <a:gd name="T20" fmla="*/ 61 w 77"/>
                        <a:gd name="T21" fmla="*/ 26 h 89"/>
                        <a:gd name="T22" fmla="*/ 53 w 77"/>
                        <a:gd name="T23" fmla="*/ 33 h 89"/>
                        <a:gd name="T24" fmla="*/ 47 w 77"/>
                        <a:gd name="T25" fmla="*/ 40 h 89"/>
                        <a:gd name="T26" fmla="*/ 40 w 77"/>
                        <a:gd name="T27" fmla="*/ 47 h 89"/>
                        <a:gd name="T28" fmla="*/ 35 w 77"/>
                        <a:gd name="T29" fmla="*/ 58 h 89"/>
                        <a:gd name="T30" fmla="*/ 26 w 77"/>
                        <a:gd name="T31" fmla="*/ 65 h 89"/>
                        <a:gd name="T32" fmla="*/ 18 w 77"/>
                        <a:gd name="T33" fmla="*/ 72 h 89"/>
                        <a:gd name="T34" fmla="*/ 13 w 77"/>
                        <a:gd name="T35" fmla="*/ 80 h 89"/>
                        <a:gd name="T36" fmla="*/ 5 w 77"/>
                        <a:gd name="T37" fmla="*/ 83 h 89"/>
                        <a:gd name="T38" fmla="*/ 5 w 77"/>
                        <a:gd name="T39" fmla="*/ 72 h 8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</a:cxnLst>
                      <a:rect l="0" t="0" r="r" b="b"/>
                      <a:pathLst>
                        <a:path w="77" h="89">
                          <a:moveTo>
                            <a:pt x="5" y="72"/>
                          </a:moveTo>
                          <a:cubicBezTo>
                            <a:pt x="12" y="64"/>
                            <a:pt x="6" y="73"/>
                            <a:pt x="18" y="61"/>
                          </a:cubicBezTo>
                          <a:cubicBezTo>
                            <a:pt x="31" y="48"/>
                            <a:pt x="28" y="49"/>
                            <a:pt x="32" y="43"/>
                          </a:cubicBezTo>
                          <a:cubicBezTo>
                            <a:pt x="37" y="38"/>
                            <a:pt x="40" y="36"/>
                            <a:pt x="43" y="33"/>
                          </a:cubicBezTo>
                          <a:cubicBezTo>
                            <a:pt x="46" y="31"/>
                            <a:pt x="44" y="30"/>
                            <a:pt x="47" y="27"/>
                          </a:cubicBezTo>
                          <a:cubicBezTo>
                            <a:pt x="50" y="25"/>
                            <a:pt x="53" y="23"/>
                            <a:pt x="51" y="19"/>
                          </a:cubicBezTo>
                          <a:cubicBezTo>
                            <a:pt x="50" y="15"/>
                            <a:pt x="45" y="14"/>
                            <a:pt x="50" y="10"/>
                          </a:cubicBezTo>
                          <a:cubicBezTo>
                            <a:pt x="54" y="5"/>
                            <a:pt x="56" y="0"/>
                            <a:pt x="56" y="5"/>
                          </a:cubicBezTo>
                          <a:cubicBezTo>
                            <a:pt x="56" y="11"/>
                            <a:pt x="56" y="16"/>
                            <a:pt x="60" y="18"/>
                          </a:cubicBezTo>
                          <a:cubicBezTo>
                            <a:pt x="64" y="20"/>
                            <a:pt x="77" y="20"/>
                            <a:pt x="71" y="22"/>
                          </a:cubicBezTo>
                          <a:cubicBezTo>
                            <a:pt x="66" y="24"/>
                            <a:pt x="64" y="23"/>
                            <a:pt x="61" y="26"/>
                          </a:cubicBezTo>
                          <a:cubicBezTo>
                            <a:pt x="58" y="30"/>
                            <a:pt x="54" y="29"/>
                            <a:pt x="53" y="33"/>
                          </a:cubicBezTo>
                          <a:cubicBezTo>
                            <a:pt x="52" y="37"/>
                            <a:pt x="48" y="37"/>
                            <a:pt x="47" y="40"/>
                          </a:cubicBezTo>
                          <a:cubicBezTo>
                            <a:pt x="45" y="43"/>
                            <a:pt x="40" y="42"/>
                            <a:pt x="40" y="47"/>
                          </a:cubicBezTo>
                          <a:cubicBezTo>
                            <a:pt x="41" y="53"/>
                            <a:pt x="37" y="54"/>
                            <a:pt x="35" y="58"/>
                          </a:cubicBezTo>
                          <a:cubicBezTo>
                            <a:pt x="33" y="61"/>
                            <a:pt x="30" y="61"/>
                            <a:pt x="26" y="65"/>
                          </a:cubicBezTo>
                          <a:cubicBezTo>
                            <a:pt x="23" y="68"/>
                            <a:pt x="20" y="68"/>
                            <a:pt x="18" y="72"/>
                          </a:cubicBezTo>
                          <a:cubicBezTo>
                            <a:pt x="16" y="76"/>
                            <a:pt x="16" y="76"/>
                            <a:pt x="13" y="80"/>
                          </a:cubicBezTo>
                          <a:cubicBezTo>
                            <a:pt x="10" y="85"/>
                            <a:pt x="4" y="89"/>
                            <a:pt x="5" y="83"/>
                          </a:cubicBezTo>
                          <a:cubicBezTo>
                            <a:pt x="5" y="78"/>
                            <a:pt x="0" y="72"/>
                            <a:pt x="5" y="72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9" name="Freeform 734">
                      <a:extLst>
                        <a:ext uri="{FF2B5EF4-FFF2-40B4-BE49-F238E27FC236}">
                          <a16:creationId xmlns:a16="http://schemas.microsoft.com/office/drawing/2014/main" id="{926476ED-0AD7-7B0D-5F05-B7126D32E68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16800" y="3567113"/>
                      <a:ext cx="42863" cy="47625"/>
                    </a:xfrm>
                    <a:custGeom>
                      <a:avLst/>
                      <a:gdLst>
                        <a:gd name="T0" fmla="*/ 2 w 36"/>
                        <a:gd name="T1" fmla="*/ 5 h 41"/>
                        <a:gd name="T2" fmla="*/ 12 w 36"/>
                        <a:gd name="T3" fmla="*/ 18 h 41"/>
                        <a:gd name="T4" fmla="*/ 18 w 36"/>
                        <a:gd name="T5" fmla="*/ 27 h 41"/>
                        <a:gd name="T6" fmla="*/ 27 w 36"/>
                        <a:gd name="T7" fmla="*/ 36 h 41"/>
                        <a:gd name="T8" fmla="*/ 33 w 36"/>
                        <a:gd name="T9" fmla="*/ 35 h 41"/>
                        <a:gd name="T10" fmla="*/ 33 w 36"/>
                        <a:gd name="T11" fmla="*/ 18 h 41"/>
                        <a:gd name="T12" fmla="*/ 27 w 36"/>
                        <a:gd name="T13" fmla="*/ 7 h 41"/>
                        <a:gd name="T14" fmla="*/ 15 w 36"/>
                        <a:gd name="T15" fmla="*/ 2 h 41"/>
                        <a:gd name="T16" fmla="*/ 2 w 36"/>
                        <a:gd name="T17" fmla="*/ 5 h 4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36" h="41">
                          <a:moveTo>
                            <a:pt x="2" y="5"/>
                          </a:moveTo>
                          <a:cubicBezTo>
                            <a:pt x="6" y="11"/>
                            <a:pt x="12" y="14"/>
                            <a:pt x="12" y="18"/>
                          </a:cubicBezTo>
                          <a:cubicBezTo>
                            <a:pt x="12" y="22"/>
                            <a:pt x="15" y="21"/>
                            <a:pt x="18" y="27"/>
                          </a:cubicBezTo>
                          <a:cubicBezTo>
                            <a:pt x="21" y="33"/>
                            <a:pt x="25" y="32"/>
                            <a:pt x="27" y="36"/>
                          </a:cubicBezTo>
                          <a:cubicBezTo>
                            <a:pt x="30" y="41"/>
                            <a:pt x="32" y="39"/>
                            <a:pt x="33" y="35"/>
                          </a:cubicBezTo>
                          <a:cubicBezTo>
                            <a:pt x="35" y="30"/>
                            <a:pt x="36" y="23"/>
                            <a:pt x="33" y="18"/>
                          </a:cubicBezTo>
                          <a:cubicBezTo>
                            <a:pt x="31" y="14"/>
                            <a:pt x="30" y="8"/>
                            <a:pt x="27" y="7"/>
                          </a:cubicBezTo>
                          <a:cubicBezTo>
                            <a:pt x="24" y="5"/>
                            <a:pt x="18" y="2"/>
                            <a:pt x="15" y="2"/>
                          </a:cubicBezTo>
                          <a:cubicBezTo>
                            <a:pt x="12" y="2"/>
                            <a:pt x="0" y="0"/>
                            <a:pt x="2" y="5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0" name="Freeform 735">
                      <a:extLst>
                        <a:ext uri="{FF2B5EF4-FFF2-40B4-BE49-F238E27FC236}">
                          <a16:creationId xmlns:a16="http://schemas.microsoft.com/office/drawing/2014/main" id="{B953FF4E-3ADB-46A3-39AC-526A1D0FB15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07275" y="3602038"/>
                      <a:ext cx="22225" cy="28575"/>
                    </a:xfrm>
                    <a:custGeom>
                      <a:avLst/>
                      <a:gdLst>
                        <a:gd name="T0" fmla="*/ 1 w 18"/>
                        <a:gd name="T1" fmla="*/ 6 h 24"/>
                        <a:gd name="T2" fmla="*/ 3 w 18"/>
                        <a:gd name="T3" fmla="*/ 12 h 24"/>
                        <a:gd name="T4" fmla="*/ 5 w 18"/>
                        <a:gd name="T5" fmla="*/ 17 h 24"/>
                        <a:gd name="T6" fmla="*/ 11 w 18"/>
                        <a:gd name="T7" fmla="*/ 14 h 24"/>
                        <a:gd name="T8" fmla="*/ 17 w 18"/>
                        <a:gd name="T9" fmla="*/ 19 h 24"/>
                        <a:gd name="T10" fmla="*/ 15 w 18"/>
                        <a:gd name="T11" fmla="*/ 10 h 24"/>
                        <a:gd name="T12" fmla="*/ 7 w 18"/>
                        <a:gd name="T13" fmla="*/ 6 h 24"/>
                        <a:gd name="T14" fmla="*/ 1 w 18"/>
                        <a:gd name="T15" fmla="*/ 6 h 2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18" h="24">
                          <a:moveTo>
                            <a:pt x="1" y="6"/>
                          </a:moveTo>
                          <a:cubicBezTo>
                            <a:pt x="2" y="10"/>
                            <a:pt x="2" y="12"/>
                            <a:pt x="3" y="12"/>
                          </a:cubicBezTo>
                          <a:cubicBezTo>
                            <a:pt x="5" y="13"/>
                            <a:pt x="3" y="15"/>
                            <a:pt x="5" y="17"/>
                          </a:cubicBezTo>
                          <a:cubicBezTo>
                            <a:pt x="7" y="20"/>
                            <a:pt x="10" y="14"/>
                            <a:pt x="11" y="14"/>
                          </a:cubicBezTo>
                          <a:cubicBezTo>
                            <a:pt x="12" y="14"/>
                            <a:pt x="15" y="24"/>
                            <a:pt x="17" y="19"/>
                          </a:cubicBezTo>
                          <a:cubicBezTo>
                            <a:pt x="18" y="14"/>
                            <a:pt x="17" y="12"/>
                            <a:pt x="15" y="10"/>
                          </a:cubicBezTo>
                          <a:cubicBezTo>
                            <a:pt x="14" y="8"/>
                            <a:pt x="10" y="6"/>
                            <a:pt x="7" y="6"/>
                          </a:cubicBezTo>
                          <a:cubicBezTo>
                            <a:pt x="7" y="6"/>
                            <a:pt x="0" y="0"/>
                            <a:pt x="1" y="6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1" name="Freeform 736">
                      <a:extLst>
                        <a:ext uri="{FF2B5EF4-FFF2-40B4-BE49-F238E27FC236}">
                          <a16:creationId xmlns:a16="http://schemas.microsoft.com/office/drawing/2014/main" id="{518715D8-3BB4-224F-4C19-77636A25C40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70775" y="3621088"/>
                      <a:ext cx="38100" cy="52388"/>
                    </a:xfrm>
                    <a:custGeom>
                      <a:avLst/>
                      <a:gdLst>
                        <a:gd name="T0" fmla="*/ 0 w 32"/>
                        <a:gd name="T1" fmla="*/ 1 h 44"/>
                        <a:gd name="T2" fmla="*/ 4 w 32"/>
                        <a:gd name="T3" fmla="*/ 12 h 44"/>
                        <a:gd name="T4" fmla="*/ 4 w 32"/>
                        <a:gd name="T5" fmla="*/ 29 h 44"/>
                        <a:gd name="T6" fmla="*/ 4 w 32"/>
                        <a:gd name="T7" fmla="*/ 38 h 44"/>
                        <a:gd name="T8" fmla="*/ 12 w 32"/>
                        <a:gd name="T9" fmla="*/ 38 h 44"/>
                        <a:gd name="T10" fmla="*/ 17 w 32"/>
                        <a:gd name="T11" fmla="*/ 34 h 44"/>
                        <a:gd name="T12" fmla="*/ 18 w 32"/>
                        <a:gd name="T13" fmla="*/ 41 h 44"/>
                        <a:gd name="T14" fmla="*/ 26 w 32"/>
                        <a:gd name="T15" fmla="*/ 35 h 44"/>
                        <a:gd name="T16" fmla="*/ 25 w 32"/>
                        <a:gd name="T17" fmla="*/ 28 h 44"/>
                        <a:gd name="T18" fmla="*/ 32 w 32"/>
                        <a:gd name="T19" fmla="*/ 21 h 44"/>
                        <a:gd name="T20" fmla="*/ 27 w 32"/>
                        <a:gd name="T21" fmla="*/ 11 h 44"/>
                        <a:gd name="T22" fmla="*/ 18 w 32"/>
                        <a:gd name="T23" fmla="*/ 9 h 44"/>
                        <a:gd name="T24" fmla="*/ 6 w 32"/>
                        <a:gd name="T25" fmla="*/ 1 h 44"/>
                        <a:gd name="T26" fmla="*/ 0 w 32"/>
                        <a:gd name="T27" fmla="*/ 1 h 4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</a:cxnLst>
                      <a:rect l="0" t="0" r="r" b="b"/>
                      <a:pathLst>
                        <a:path w="32" h="44">
                          <a:moveTo>
                            <a:pt x="0" y="1"/>
                          </a:moveTo>
                          <a:cubicBezTo>
                            <a:pt x="1" y="6"/>
                            <a:pt x="5" y="5"/>
                            <a:pt x="4" y="12"/>
                          </a:cubicBezTo>
                          <a:cubicBezTo>
                            <a:pt x="3" y="18"/>
                            <a:pt x="7" y="27"/>
                            <a:pt x="4" y="29"/>
                          </a:cubicBezTo>
                          <a:cubicBezTo>
                            <a:pt x="2" y="32"/>
                            <a:pt x="2" y="35"/>
                            <a:pt x="4" y="38"/>
                          </a:cubicBezTo>
                          <a:cubicBezTo>
                            <a:pt x="5" y="40"/>
                            <a:pt x="9" y="40"/>
                            <a:pt x="12" y="38"/>
                          </a:cubicBezTo>
                          <a:cubicBezTo>
                            <a:pt x="15" y="35"/>
                            <a:pt x="16" y="31"/>
                            <a:pt x="17" y="34"/>
                          </a:cubicBezTo>
                          <a:cubicBezTo>
                            <a:pt x="18" y="36"/>
                            <a:pt x="13" y="44"/>
                            <a:pt x="18" y="41"/>
                          </a:cubicBezTo>
                          <a:cubicBezTo>
                            <a:pt x="23" y="39"/>
                            <a:pt x="26" y="38"/>
                            <a:pt x="26" y="35"/>
                          </a:cubicBezTo>
                          <a:cubicBezTo>
                            <a:pt x="26" y="32"/>
                            <a:pt x="22" y="30"/>
                            <a:pt x="25" y="28"/>
                          </a:cubicBezTo>
                          <a:cubicBezTo>
                            <a:pt x="27" y="25"/>
                            <a:pt x="32" y="25"/>
                            <a:pt x="32" y="21"/>
                          </a:cubicBezTo>
                          <a:cubicBezTo>
                            <a:pt x="32" y="18"/>
                            <a:pt x="29" y="11"/>
                            <a:pt x="27" y="11"/>
                          </a:cubicBezTo>
                          <a:cubicBezTo>
                            <a:pt x="24" y="11"/>
                            <a:pt x="22" y="13"/>
                            <a:pt x="18" y="9"/>
                          </a:cubicBezTo>
                          <a:cubicBezTo>
                            <a:pt x="14" y="6"/>
                            <a:pt x="10" y="2"/>
                            <a:pt x="6" y="1"/>
                          </a:cubicBezTo>
                          <a:cubicBezTo>
                            <a:pt x="1" y="0"/>
                            <a:pt x="0" y="0"/>
                            <a:pt x="0" y="1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2" name="Freeform 737">
                      <a:extLst>
                        <a:ext uri="{FF2B5EF4-FFF2-40B4-BE49-F238E27FC236}">
                          <a16:creationId xmlns:a16="http://schemas.microsoft.com/office/drawing/2014/main" id="{DF154B85-D17B-E83A-49BE-27C4761E8E8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91413" y="3652838"/>
                      <a:ext cx="33338" cy="63500"/>
                    </a:xfrm>
                    <a:custGeom>
                      <a:avLst/>
                      <a:gdLst>
                        <a:gd name="T0" fmla="*/ 14 w 28"/>
                        <a:gd name="T1" fmla="*/ 3 h 55"/>
                        <a:gd name="T2" fmla="*/ 14 w 28"/>
                        <a:gd name="T3" fmla="*/ 11 h 55"/>
                        <a:gd name="T4" fmla="*/ 10 w 28"/>
                        <a:gd name="T5" fmla="*/ 19 h 55"/>
                        <a:gd name="T6" fmla="*/ 10 w 28"/>
                        <a:gd name="T7" fmla="*/ 26 h 55"/>
                        <a:gd name="T8" fmla="*/ 2 w 28"/>
                        <a:gd name="T9" fmla="*/ 32 h 55"/>
                        <a:gd name="T10" fmla="*/ 8 w 28"/>
                        <a:gd name="T11" fmla="*/ 44 h 55"/>
                        <a:gd name="T12" fmla="*/ 14 w 28"/>
                        <a:gd name="T13" fmla="*/ 52 h 55"/>
                        <a:gd name="T14" fmla="*/ 20 w 28"/>
                        <a:gd name="T15" fmla="*/ 55 h 55"/>
                        <a:gd name="T16" fmla="*/ 25 w 28"/>
                        <a:gd name="T17" fmla="*/ 47 h 55"/>
                        <a:gd name="T18" fmla="*/ 21 w 28"/>
                        <a:gd name="T19" fmla="*/ 41 h 55"/>
                        <a:gd name="T20" fmla="*/ 19 w 28"/>
                        <a:gd name="T21" fmla="*/ 29 h 55"/>
                        <a:gd name="T22" fmla="*/ 22 w 28"/>
                        <a:gd name="T23" fmla="*/ 18 h 55"/>
                        <a:gd name="T24" fmla="*/ 25 w 28"/>
                        <a:gd name="T25" fmla="*/ 10 h 55"/>
                        <a:gd name="T26" fmla="*/ 26 w 28"/>
                        <a:gd name="T27" fmla="*/ 2 h 55"/>
                        <a:gd name="T28" fmla="*/ 14 w 28"/>
                        <a:gd name="T29" fmla="*/ 3 h 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</a:cxnLst>
                      <a:rect l="0" t="0" r="r" b="b"/>
                      <a:pathLst>
                        <a:path w="28" h="55">
                          <a:moveTo>
                            <a:pt x="14" y="3"/>
                          </a:moveTo>
                          <a:cubicBezTo>
                            <a:pt x="12" y="6"/>
                            <a:pt x="16" y="9"/>
                            <a:pt x="14" y="11"/>
                          </a:cubicBezTo>
                          <a:cubicBezTo>
                            <a:pt x="11" y="14"/>
                            <a:pt x="9" y="17"/>
                            <a:pt x="10" y="19"/>
                          </a:cubicBezTo>
                          <a:cubicBezTo>
                            <a:pt x="12" y="21"/>
                            <a:pt x="13" y="23"/>
                            <a:pt x="10" y="26"/>
                          </a:cubicBezTo>
                          <a:cubicBezTo>
                            <a:pt x="7" y="28"/>
                            <a:pt x="0" y="28"/>
                            <a:pt x="2" y="32"/>
                          </a:cubicBezTo>
                          <a:cubicBezTo>
                            <a:pt x="4" y="37"/>
                            <a:pt x="6" y="41"/>
                            <a:pt x="8" y="44"/>
                          </a:cubicBezTo>
                          <a:cubicBezTo>
                            <a:pt x="10" y="47"/>
                            <a:pt x="15" y="49"/>
                            <a:pt x="14" y="52"/>
                          </a:cubicBezTo>
                          <a:cubicBezTo>
                            <a:pt x="14" y="54"/>
                            <a:pt x="17" y="55"/>
                            <a:pt x="20" y="55"/>
                          </a:cubicBezTo>
                          <a:cubicBezTo>
                            <a:pt x="23" y="55"/>
                            <a:pt x="26" y="51"/>
                            <a:pt x="25" y="47"/>
                          </a:cubicBezTo>
                          <a:cubicBezTo>
                            <a:pt x="23" y="43"/>
                            <a:pt x="21" y="47"/>
                            <a:pt x="21" y="41"/>
                          </a:cubicBezTo>
                          <a:cubicBezTo>
                            <a:pt x="20" y="35"/>
                            <a:pt x="18" y="34"/>
                            <a:pt x="19" y="29"/>
                          </a:cubicBezTo>
                          <a:cubicBezTo>
                            <a:pt x="20" y="24"/>
                            <a:pt x="20" y="22"/>
                            <a:pt x="22" y="18"/>
                          </a:cubicBezTo>
                          <a:cubicBezTo>
                            <a:pt x="24" y="14"/>
                            <a:pt x="23" y="12"/>
                            <a:pt x="25" y="10"/>
                          </a:cubicBezTo>
                          <a:cubicBezTo>
                            <a:pt x="26" y="8"/>
                            <a:pt x="28" y="4"/>
                            <a:pt x="26" y="2"/>
                          </a:cubicBezTo>
                          <a:cubicBezTo>
                            <a:pt x="24" y="0"/>
                            <a:pt x="14" y="0"/>
                            <a:pt x="14" y="3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3" name="Freeform 738">
                      <a:extLst>
                        <a:ext uri="{FF2B5EF4-FFF2-40B4-BE49-F238E27FC236}">
                          <a16:creationId xmlns:a16="http://schemas.microsoft.com/office/drawing/2014/main" id="{83D051A2-70C8-0E41-F195-355270F9848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18400" y="3640138"/>
                      <a:ext cx="22225" cy="63500"/>
                    </a:xfrm>
                    <a:custGeom>
                      <a:avLst/>
                      <a:gdLst>
                        <a:gd name="T0" fmla="*/ 16 w 19"/>
                        <a:gd name="T1" fmla="*/ 4 h 54"/>
                        <a:gd name="T2" fmla="*/ 15 w 19"/>
                        <a:gd name="T3" fmla="*/ 20 h 54"/>
                        <a:gd name="T4" fmla="*/ 15 w 19"/>
                        <a:gd name="T5" fmla="*/ 29 h 54"/>
                        <a:gd name="T6" fmla="*/ 8 w 19"/>
                        <a:gd name="T7" fmla="*/ 38 h 54"/>
                        <a:gd name="T8" fmla="*/ 7 w 19"/>
                        <a:gd name="T9" fmla="*/ 49 h 54"/>
                        <a:gd name="T10" fmla="*/ 2 w 19"/>
                        <a:gd name="T11" fmla="*/ 49 h 54"/>
                        <a:gd name="T12" fmla="*/ 2 w 19"/>
                        <a:gd name="T13" fmla="*/ 38 h 54"/>
                        <a:gd name="T14" fmla="*/ 5 w 19"/>
                        <a:gd name="T15" fmla="*/ 28 h 54"/>
                        <a:gd name="T16" fmla="*/ 11 w 19"/>
                        <a:gd name="T17" fmla="*/ 18 h 54"/>
                        <a:gd name="T18" fmla="*/ 12 w 19"/>
                        <a:gd name="T19" fmla="*/ 8 h 54"/>
                        <a:gd name="T20" fmla="*/ 16 w 19"/>
                        <a:gd name="T21" fmla="*/ 4 h 54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9" h="54">
                          <a:moveTo>
                            <a:pt x="16" y="4"/>
                          </a:moveTo>
                          <a:cubicBezTo>
                            <a:pt x="15" y="9"/>
                            <a:pt x="15" y="17"/>
                            <a:pt x="15" y="20"/>
                          </a:cubicBezTo>
                          <a:cubicBezTo>
                            <a:pt x="15" y="24"/>
                            <a:pt x="19" y="25"/>
                            <a:pt x="15" y="29"/>
                          </a:cubicBezTo>
                          <a:cubicBezTo>
                            <a:pt x="12" y="33"/>
                            <a:pt x="8" y="34"/>
                            <a:pt x="8" y="38"/>
                          </a:cubicBezTo>
                          <a:cubicBezTo>
                            <a:pt x="8" y="41"/>
                            <a:pt x="7" y="47"/>
                            <a:pt x="7" y="49"/>
                          </a:cubicBezTo>
                          <a:cubicBezTo>
                            <a:pt x="6" y="52"/>
                            <a:pt x="3" y="54"/>
                            <a:pt x="2" y="49"/>
                          </a:cubicBezTo>
                          <a:cubicBezTo>
                            <a:pt x="2" y="45"/>
                            <a:pt x="0" y="42"/>
                            <a:pt x="2" y="38"/>
                          </a:cubicBezTo>
                          <a:cubicBezTo>
                            <a:pt x="5" y="34"/>
                            <a:pt x="3" y="34"/>
                            <a:pt x="5" y="28"/>
                          </a:cubicBezTo>
                          <a:cubicBezTo>
                            <a:pt x="8" y="22"/>
                            <a:pt x="11" y="22"/>
                            <a:pt x="11" y="18"/>
                          </a:cubicBezTo>
                          <a:cubicBezTo>
                            <a:pt x="11" y="14"/>
                            <a:pt x="11" y="11"/>
                            <a:pt x="12" y="8"/>
                          </a:cubicBezTo>
                          <a:cubicBezTo>
                            <a:pt x="12" y="4"/>
                            <a:pt x="17" y="0"/>
                            <a:pt x="16" y="4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4" name="Freeform 739">
                      <a:extLst>
                        <a:ext uri="{FF2B5EF4-FFF2-40B4-BE49-F238E27FC236}">
                          <a16:creationId xmlns:a16="http://schemas.microsoft.com/office/drawing/2014/main" id="{2C7EEF44-5520-1491-E2E5-E6D91CDEFCE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29513" y="3678238"/>
                      <a:ext cx="28575" cy="23813"/>
                    </a:xfrm>
                    <a:custGeom>
                      <a:avLst/>
                      <a:gdLst>
                        <a:gd name="T0" fmla="*/ 10 w 25"/>
                        <a:gd name="T1" fmla="*/ 4 h 20"/>
                        <a:gd name="T2" fmla="*/ 5 w 25"/>
                        <a:gd name="T3" fmla="*/ 11 h 20"/>
                        <a:gd name="T4" fmla="*/ 5 w 25"/>
                        <a:gd name="T5" fmla="*/ 17 h 20"/>
                        <a:gd name="T6" fmla="*/ 14 w 25"/>
                        <a:gd name="T7" fmla="*/ 17 h 20"/>
                        <a:gd name="T8" fmla="*/ 24 w 25"/>
                        <a:gd name="T9" fmla="*/ 13 h 20"/>
                        <a:gd name="T10" fmla="*/ 22 w 25"/>
                        <a:gd name="T11" fmla="*/ 6 h 20"/>
                        <a:gd name="T12" fmla="*/ 14 w 25"/>
                        <a:gd name="T13" fmla="*/ 2 h 20"/>
                        <a:gd name="T14" fmla="*/ 10 w 25"/>
                        <a:gd name="T15" fmla="*/ 4 h 2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</a:cxnLst>
                      <a:rect l="0" t="0" r="r" b="b"/>
                      <a:pathLst>
                        <a:path w="25" h="20">
                          <a:moveTo>
                            <a:pt x="10" y="4"/>
                          </a:moveTo>
                          <a:cubicBezTo>
                            <a:pt x="9" y="6"/>
                            <a:pt x="6" y="7"/>
                            <a:pt x="5" y="11"/>
                          </a:cubicBezTo>
                          <a:cubicBezTo>
                            <a:pt x="4" y="14"/>
                            <a:pt x="0" y="18"/>
                            <a:pt x="5" y="17"/>
                          </a:cubicBezTo>
                          <a:cubicBezTo>
                            <a:pt x="10" y="17"/>
                            <a:pt x="11" y="20"/>
                            <a:pt x="14" y="17"/>
                          </a:cubicBezTo>
                          <a:cubicBezTo>
                            <a:pt x="17" y="15"/>
                            <a:pt x="23" y="17"/>
                            <a:pt x="24" y="13"/>
                          </a:cubicBezTo>
                          <a:cubicBezTo>
                            <a:pt x="25" y="10"/>
                            <a:pt x="23" y="10"/>
                            <a:pt x="22" y="6"/>
                          </a:cubicBezTo>
                          <a:cubicBezTo>
                            <a:pt x="21" y="2"/>
                            <a:pt x="20" y="2"/>
                            <a:pt x="14" y="2"/>
                          </a:cubicBezTo>
                          <a:cubicBezTo>
                            <a:pt x="9" y="2"/>
                            <a:pt x="10" y="0"/>
                            <a:pt x="10" y="4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5" name="Freeform 740">
                      <a:extLst>
                        <a:ext uri="{FF2B5EF4-FFF2-40B4-BE49-F238E27FC236}">
                          <a16:creationId xmlns:a16="http://schemas.microsoft.com/office/drawing/2014/main" id="{709D9263-AE7A-3B37-F937-FC54233A846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34275" y="3600451"/>
                      <a:ext cx="57150" cy="88900"/>
                    </a:xfrm>
                    <a:custGeom>
                      <a:avLst/>
                      <a:gdLst>
                        <a:gd name="T0" fmla="*/ 4 w 49"/>
                        <a:gd name="T1" fmla="*/ 1 h 75"/>
                        <a:gd name="T2" fmla="*/ 23 w 49"/>
                        <a:gd name="T3" fmla="*/ 1 h 75"/>
                        <a:gd name="T4" fmla="*/ 29 w 49"/>
                        <a:gd name="T5" fmla="*/ 4 h 75"/>
                        <a:gd name="T6" fmla="*/ 35 w 49"/>
                        <a:gd name="T7" fmla="*/ 11 h 75"/>
                        <a:gd name="T8" fmla="*/ 36 w 49"/>
                        <a:gd name="T9" fmla="*/ 24 h 75"/>
                        <a:gd name="T10" fmla="*/ 40 w 49"/>
                        <a:gd name="T11" fmla="*/ 32 h 75"/>
                        <a:gd name="T12" fmla="*/ 46 w 49"/>
                        <a:gd name="T13" fmla="*/ 41 h 75"/>
                        <a:gd name="T14" fmla="*/ 39 w 49"/>
                        <a:gd name="T15" fmla="*/ 41 h 75"/>
                        <a:gd name="T16" fmla="*/ 31 w 49"/>
                        <a:gd name="T17" fmla="*/ 41 h 75"/>
                        <a:gd name="T18" fmla="*/ 26 w 49"/>
                        <a:gd name="T19" fmla="*/ 39 h 75"/>
                        <a:gd name="T20" fmla="*/ 27 w 49"/>
                        <a:gd name="T21" fmla="*/ 45 h 75"/>
                        <a:gd name="T22" fmla="*/ 31 w 49"/>
                        <a:gd name="T23" fmla="*/ 57 h 75"/>
                        <a:gd name="T24" fmla="*/ 35 w 49"/>
                        <a:gd name="T25" fmla="*/ 63 h 75"/>
                        <a:gd name="T26" fmla="*/ 30 w 49"/>
                        <a:gd name="T27" fmla="*/ 67 h 75"/>
                        <a:gd name="T28" fmla="*/ 27 w 49"/>
                        <a:gd name="T29" fmla="*/ 72 h 75"/>
                        <a:gd name="T30" fmla="*/ 23 w 49"/>
                        <a:gd name="T31" fmla="*/ 61 h 75"/>
                        <a:gd name="T32" fmla="*/ 19 w 49"/>
                        <a:gd name="T33" fmla="*/ 49 h 75"/>
                        <a:gd name="T34" fmla="*/ 13 w 49"/>
                        <a:gd name="T35" fmla="*/ 46 h 75"/>
                        <a:gd name="T36" fmla="*/ 8 w 49"/>
                        <a:gd name="T37" fmla="*/ 37 h 75"/>
                        <a:gd name="T38" fmla="*/ 8 w 49"/>
                        <a:gd name="T39" fmla="*/ 28 h 75"/>
                        <a:gd name="T40" fmla="*/ 13 w 49"/>
                        <a:gd name="T41" fmla="*/ 24 h 75"/>
                        <a:gd name="T42" fmla="*/ 14 w 49"/>
                        <a:gd name="T43" fmla="*/ 31 h 75"/>
                        <a:gd name="T44" fmla="*/ 18 w 49"/>
                        <a:gd name="T45" fmla="*/ 34 h 75"/>
                        <a:gd name="T46" fmla="*/ 21 w 49"/>
                        <a:gd name="T47" fmla="*/ 27 h 75"/>
                        <a:gd name="T48" fmla="*/ 20 w 49"/>
                        <a:gd name="T49" fmla="*/ 22 h 75"/>
                        <a:gd name="T50" fmla="*/ 13 w 49"/>
                        <a:gd name="T51" fmla="*/ 13 h 75"/>
                        <a:gd name="T52" fmla="*/ 3 w 49"/>
                        <a:gd name="T53" fmla="*/ 3 h 75"/>
                        <a:gd name="T54" fmla="*/ 4 w 49"/>
                        <a:gd name="T55" fmla="*/ 1 h 7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</a:cxnLst>
                      <a:rect l="0" t="0" r="r" b="b"/>
                      <a:pathLst>
                        <a:path w="49" h="75">
                          <a:moveTo>
                            <a:pt x="4" y="1"/>
                          </a:moveTo>
                          <a:cubicBezTo>
                            <a:pt x="8" y="1"/>
                            <a:pt x="20" y="0"/>
                            <a:pt x="23" y="1"/>
                          </a:cubicBezTo>
                          <a:cubicBezTo>
                            <a:pt x="27" y="1"/>
                            <a:pt x="29" y="3"/>
                            <a:pt x="29" y="4"/>
                          </a:cubicBezTo>
                          <a:cubicBezTo>
                            <a:pt x="29" y="6"/>
                            <a:pt x="36" y="9"/>
                            <a:pt x="35" y="11"/>
                          </a:cubicBezTo>
                          <a:cubicBezTo>
                            <a:pt x="34" y="13"/>
                            <a:pt x="34" y="22"/>
                            <a:pt x="36" y="24"/>
                          </a:cubicBezTo>
                          <a:cubicBezTo>
                            <a:pt x="39" y="27"/>
                            <a:pt x="39" y="31"/>
                            <a:pt x="40" y="32"/>
                          </a:cubicBezTo>
                          <a:cubicBezTo>
                            <a:pt x="41" y="34"/>
                            <a:pt x="49" y="39"/>
                            <a:pt x="46" y="41"/>
                          </a:cubicBezTo>
                          <a:cubicBezTo>
                            <a:pt x="43" y="43"/>
                            <a:pt x="41" y="42"/>
                            <a:pt x="39" y="41"/>
                          </a:cubicBezTo>
                          <a:cubicBezTo>
                            <a:pt x="36" y="40"/>
                            <a:pt x="34" y="42"/>
                            <a:pt x="31" y="41"/>
                          </a:cubicBezTo>
                          <a:cubicBezTo>
                            <a:pt x="29" y="39"/>
                            <a:pt x="25" y="36"/>
                            <a:pt x="26" y="39"/>
                          </a:cubicBezTo>
                          <a:cubicBezTo>
                            <a:pt x="27" y="42"/>
                            <a:pt x="25" y="40"/>
                            <a:pt x="27" y="45"/>
                          </a:cubicBezTo>
                          <a:cubicBezTo>
                            <a:pt x="29" y="49"/>
                            <a:pt x="30" y="56"/>
                            <a:pt x="31" y="57"/>
                          </a:cubicBezTo>
                          <a:cubicBezTo>
                            <a:pt x="32" y="59"/>
                            <a:pt x="36" y="61"/>
                            <a:pt x="35" y="63"/>
                          </a:cubicBezTo>
                          <a:cubicBezTo>
                            <a:pt x="34" y="64"/>
                            <a:pt x="30" y="65"/>
                            <a:pt x="30" y="67"/>
                          </a:cubicBezTo>
                          <a:cubicBezTo>
                            <a:pt x="30" y="69"/>
                            <a:pt x="29" y="75"/>
                            <a:pt x="27" y="72"/>
                          </a:cubicBezTo>
                          <a:cubicBezTo>
                            <a:pt x="25" y="69"/>
                            <a:pt x="22" y="68"/>
                            <a:pt x="23" y="61"/>
                          </a:cubicBezTo>
                          <a:cubicBezTo>
                            <a:pt x="23" y="55"/>
                            <a:pt x="19" y="49"/>
                            <a:pt x="19" y="49"/>
                          </a:cubicBezTo>
                          <a:cubicBezTo>
                            <a:pt x="19" y="49"/>
                            <a:pt x="16" y="52"/>
                            <a:pt x="13" y="46"/>
                          </a:cubicBezTo>
                          <a:cubicBezTo>
                            <a:pt x="11" y="41"/>
                            <a:pt x="9" y="42"/>
                            <a:pt x="8" y="37"/>
                          </a:cubicBezTo>
                          <a:cubicBezTo>
                            <a:pt x="8" y="31"/>
                            <a:pt x="8" y="31"/>
                            <a:pt x="8" y="28"/>
                          </a:cubicBezTo>
                          <a:cubicBezTo>
                            <a:pt x="8" y="24"/>
                            <a:pt x="11" y="23"/>
                            <a:pt x="13" y="24"/>
                          </a:cubicBezTo>
                          <a:cubicBezTo>
                            <a:pt x="14" y="25"/>
                            <a:pt x="13" y="29"/>
                            <a:pt x="14" y="31"/>
                          </a:cubicBezTo>
                          <a:cubicBezTo>
                            <a:pt x="15" y="34"/>
                            <a:pt x="16" y="36"/>
                            <a:pt x="18" y="34"/>
                          </a:cubicBezTo>
                          <a:cubicBezTo>
                            <a:pt x="20" y="32"/>
                            <a:pt x="20" y="28"/>
                            <a:pt x="21" y="27"/>
                          </a:cubicBezTo>
                          <a:cubicBezTo>
                            <a:pt x="23" y="25"/>
                            <a:pt x="22" y="24"/>
                            <a:pt x="20" y="22"/>
                          </a:cubicBezTo>
                          <a:cubicBezTo>
                            <a:pt x="18" y="20"/>
                            <a:pt x="16" y="15"/>
                            <a:pt x="13" y="13"/>
                          </a:cubicBezTo>
                          <a:cubicBezTo>
                            <a:pt x="10" y="11"/>
                            <a:pt x="3" y="5"/>
                            <a:pt x="3" y="3"/>
                          </a:cubicBezTo>
                          <a:cubicBezTo>
                            <a:pt x="3" y="2"/>
                            <a:pt x="0" y="1"/>
                            <a:pt x="4" y="1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6" name="Freeform 741">
                      <a:extLst>
                        <a:ext uri="{FF2B5EF4-FFF2-40B4-BE49-F238E27FC236}">
                          <a16:creationId xmlns:a16="http://schemas.microsoft.com/office/drawing/2014/main" id="{9AFBBB17-9396-3048-3F59-69E0654F6D2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389813" y="3398838"/>
                      <a:ext cx="144463" cy="228600"/>
                    </a:xfrm>
                    <a:custGeom>
                      <a:avLst/>
                      <a:gdLst>
                        <a:gd name="T0" fmla="*/ 12 w 122"/>
                        <a:gd name="T1" fmla="*/ 6 h 195"/>
                        <a:gd name="T2" fmla="*/ 12 w 122"/>
                        <a:gd name="T3" fmla="*/ 17 h 195"/>
                        <a:gd name="T4" fmla="*/ 12 w 122"/>
                        <a:gd name="T5" fmla="*/ 26 h 195"/>
                        <a:gd name="T6" fmla="*/ 10 w 122"/>
                        <a:gd name="T7" fmla="*/ 40 h 195"/>
                        <a:gd name="T8" fmla="*/ 14 w 122"/>
                        <a:gd name="T9" fmla="*/ 53 h 195"/>
                        <a:gd name="T10" fmla="*/ 16 w 122"/>
                        <a:gd name="T11" fmla="*/ 67 h 195"/>
                        <a:gd name="T12" fmla="*/ 12 w 122"/>
                        <a:gd name="T13" fmla="*/ 72 h 195"/>
                        <a:gd name="T14" fmla="*/ 5 w 122"/>
                        <a:gd name="T15" fmla="*/ 66 h 195"/>
                        <a:gd name="T16" fmla="*/ 2 w 122"/>
                        <a:gd name="T17" fmla="*/ 77 h 195"/>
                        <a:gd name="T18" fmla="*/ 7 w 122"/>
                        <a:gd name="T19" fmla="*/ 89 h 195"/>
                        <a:gd name="T20" fmla="*/ 11 w 122"/>
                        <a:gd name="T21" fmla="*/ 102 h 195"/>
                        <a:gd name="T22" fmla="*/ 19 w 122"/>
                        <a:gd name="T23" fmla="*/ 113 h 195"/>
                        <a:gd name="T24" fmla="*/ 28 w 122"/>
                        <a:gd name="T25" fmla="*/ 119 h 195"/>
                        <a:gd name="T26" fmla="*/ 28 w 122"/>
                        <a:gd name="T27" fmla="*/ 109 h 195"/>
                        <a:gd name="T28" fmla="*/ 34 w 122"/>
                        <a:gd name="T29" fmla="*/ 112 h 195"/>
                        <a:gd name="T30" fmla="*/ 33 w 122"/>
                        <a:gd name="T31" fmla="*/ 119 h 195"/>
                        <a:gd name="T32" fmla="*/ 30 w 122"/>
                        <a:gd name="T33" fmla="*/ 129 h 195"/>
                        <a:gd name="T34" fmla="*/ 32 w 122"/>
                        <a:gd name="T35" fmla="*/ 138 h 195"/>
                        <a:gd name="T36" fmla="*/ 39 w 122"/>
                        <a:gd name="T37" fmla="*/ 138 h 195"/>
                        <a:gd name="T38" fmla="*/ 47 w 122"/>
                        <a:gd name="T39" fmla="*/ 142 h 195"/>
                        <a:gd name="T40" fmla="*/ 54 w 122"/>
                        <a:gd name="T41" fmla="*/ 134 h 195"/>
                        <a:gd name="T42" fmla="*/ 63 w 122"/>
                        <a:gd name="T43" fmla="*/ 135 h 195"/>
                        <a:gd name="T44" fmla="*/ 71 w 122"/>
                        <a:gd name="T45" fmla="*/ 140 h 195"/>
                        <a:gd name="T46" fmla="*/ 76 w 122"/>
                        <a:gd name="T47" fmla="*/ 146 h 195"/>
                        <a:gd name="T48" fmla="*/ 81 w 122"/>
                        <a:gd name="T49" fmla="*/ 152 h 195"/>
                        <a:gd name="T50" fmla="*/ 84 w 122"/>
                        <a:gd name="T51" fmla="*/ 143 h 195"/>
                        <a:gd name="T52" fmla="*/ 83 w 122"/>
                        <a:gd name="T53" fmla="*/ 135 h 195"/>
                        <a:gd name="T54" fmla="*/ 95 w 122"/>
                        <a:gd name="T55" fmla="*/ 146 h 195"/>
                        <a:gd name="T56" fmla="*/ 100 w 122"/>
                        <a:gd name="T57" fmla="*/ 156 h 195"/>
                        <a:gd name="T58" fmla="*/ 92 w 122"/>
                        <a:gd name="T59" fmla="*/ 162 h 195"/>
                        <a:gd name="T60" fmla="*/ 103 w 122"/>
                        <a:gd name="T61" fmla="*/ 166 h 195"/>
                        <a:gd name="T62" fmla="*/ 110 w 122"/>
                        <a:gd name="T63" fmla="*/ 172 h 195"/>
                        <a:gd name="T64" fmla="*/ 101 w 122"/>
                        <a:gd name="T65" fmla="*/ 181 h 195"/>
                        <a:gd name="T66" fmla="*/ 107 w 122"/>
                        <a:gd name="T67" fmla="*/ 188 h 195"/>
                        <a:gd name="T68" fmla="*/ 116 w 122"/>
                        <a:gd name="T69" fmla="*/ 190 h 195"/>
                        <a:gd name="T70" fmla="*/ 122 w 122"/>
                        <a:gd name="T71" fmla="*/ 190 h 195"/>
                        <a:gd name="T72" fmla="*/ 117 w 122"/>
                        <a:gd name="T73" fmla="*/ 176 h 195"/>
                        <a:gd name="T74" fmla="*/ 122 w 122"/>
                        <a:gd name="T75" fmla="*/ 169 h 195"/>
                        <a:gd name="T76" fmla="*/ 119 w 122"/>
                        <a:gd name="T77" fmla="*/ 156 h 195"/>
                        <a:gd name="T78" fmla="*/ 115 w 122"/>
                        <a:gd name="T79" fmla="*/ 150 h 195"/>
                        <a:gd name="T80" fmla="*/ 106 w 122"/>
                        <a:gd name="T81" fmla="*/ 143 h 195"/>
                        <a:gd name="T82" fmla="*/ 114 w 122"/>
                        <a:gd name="T83" fmla="*/ 138 h 195"/>
                        <a:gd name="T84" fmla="*/ 96 w 122"/>
                        <a:gd name="T85" fmla="*/ 129 h 195"/>
                        <a:gd name="T86" fmla="*/ 92 w 122"/>
                        <a:gd name="T87" fmla="*/ 137 h 195"/>
                        <a:gd name="T88" fmla="*/ 83 w 122"/>
                        <a:gd name="T89" fmla="*/ 123 h 195"/>
                        <a:gd name="T90" fmla="*/ 75 w 122"/>
                        <a:gd name="T91" fmla="*/ 125 h 195"/>
                        <a:gd name="T92" fmla="*/ 63 w 122"/>
                        <a:gd name="T93" fmla="*/ 129 h 195"/>
                        <a:gd name="T94" fmla="*/ 57 w 122"/>
                        <a:gd name="T95" fmla="*/ 113 h 195"/>
                        <a:gd name="T96" fmla="*/ 51 w 122"/>
                        <a:gd name="T97" fmla="*/ 104 h 195"/>
                        <a:gd name="T98" fmla="*/ 47 w 122"/>
                        <a:gd name="T99" fmla="*/ 89 h 195"/>
                        <a:gd name="T100" fmla="*/ 53 w 122"/>
                        <a:gd name="T101" fmla="*/ 76 h 195"/>
                        <a:gd name="T102" fmla="*/ 63 w 122"/>
                        <a:gd name="T103" fmla="*/ 66 h 195"/>
                        <a:gd name="T104" fmla="*/ 67 w 122"/>
                        <a:gd name="T105" fmla="*/ 45 h 195"/>
                        <a:gd name="T106" fmla="*/ 58 w 122"/>
                        <a:gd name="T107" fmla="*/ 33 h 195"/>
                        <a:gd name="T108" fmla="*/ 53 w 122"/>
                        <a:gd name="T109" fmla="*/ 21 h 195"/>
                        <a:gd name="T110" fmla="*/ 58 w 122"/>
                        <a:gd name="T111" fmla="*/ 13 h 195"/>
                        <a:gd name="T112" fmla="*/ 51 w 122"/>
                        <a:gd name="T113" fmla="*/ 4 h 195"/>
                        <a:gd name="T114" fmla="*/ 45 w 122"/>
                        <a:gd name="T115" fmla="*/ 10 h 195"/>
                        <a:gd name="T116" fmla="*/ 34 w 122"/>
                        <a:gd name="T117" fmla="*/ 6 h 195"/>
                        <a:gd name="T118" fmla="*/ 21 w 122"/>
                        <a:gd name="T119" fmla="*/ 2 h 195"/>
                        <a:gd name="T120" fmla="*/ 12 w 122"/>
                        <a:gd name="T121" fmla="*/ 6 h 19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122" h="195">
                          <a:moveTo>
                            <a:pt x="12" y="6"/>
                          </a:moveTo>
                          <a:cubicBezTo>
                            <a:pt x="11" y="9"/>
                            <a:pt x="12" y="16"/>
                            <a:pt x="12" y="17"/>
                          </a:cubicBezTo>
                          <a:cubicBezTo>
                            <a:pt x="11" y="19"/>
                            <a:pt x="11" y="21"/>
                            <a:pt x="12" y="26"/>
                          </a:cubicBezTo>
                          <a:cubicBezTo>
                            <a:pt x="13" y="31"/>
                            <a:pt x="7" y="36"/>
                            <a:pt x="10" y="40"/>
                          </a:cubicBezTo>
                          <a:cubicBezTo>
                            <a:pt x="12" y="44"/>
                            <a:pt x="14" y="49"/>
                            <a:pt x="14" y="53"/>
                          </a:cubicBezTo>
                          <a:cubicBezTo>
                            <a:pt x="14" y="58"/>
                            <a:pt x="15" y="63"/>
                            <a:pt x="16" y="67"/>
                          </a:cubicBezTo>
                          <a:cubicBezTo>
                            <a:pt x="16" y="71"/>
                            <a:pt x="18" y="74"/>
                            <a:pt x="12" y="72"/>
                          </a:cubicBezTo>
                          <a:cubicBezTo>
                            <a:pt x="7" y="71"/>
                            <a:pt x="8" y="61"/>
                            <a:pt x="5" y="66"/>
                          </a:cubicBezTo>
                          <a:cubicBezTo>
                            <a:pt x="2" y="70"/>
                            <a:pt x="0" y="72"/>
                            <a:pt x="2" y="77"/>
                          </a:cubicBezTo>
                          <a:cubicBezTo>
                            <a:pt x="4" y="81"/>
                            <a:pt x="7" y="88"/>
                            <a:pt x="7" y="89"/>
                          </a:cubicBezTo>
                          <a:cubicBezTo>
                            <a:pt x="7" y="90"/>
                            <a:pt x="8" y="96"/>
                            <a:pt x="11" y="102"/>
                          </a:cubicBezTo>
                          <a:cubicBezTo>
                            <a:pt x="14" y="107"/>
                            <a:pt x="16" y="110"/>
                            <a:pt x="19" y="113"/>
                          </a:cubicBezTo>
                          <a:cubicBezTo>
                            <a:pt x="21" y="116"/>
                            <a:pt x="26" y="120"/>
                            <a:pt x="28" y="119"/>
                          </a:cubicBezTo>
                          <a:cubicBezTo>
                            <a:pt x="30" y="119"/>
                            <a:pt x="27" y="112"/>
                            <a:pt x="28" y="109"/>
                          </a:cubicBezTo>
                          <a:cubicBezTo>
                            <a:pt x="29" y="106"/>
                            <a:pt x="33" y="110"/>
                            <a:pt x="34" y="112"/>
                          </a:cubicBezTo>
                          <a:cubicBezTo>
                            <a:pt x="36" y="114"/>
                            <a:pt x="36" y="115"/>
                            <a:pt x="33" y="119"/>
                          </a:cubicBezTo>
                          <a:cubicBezTo>
                            <a:pt x="30" y="124"/>
                            <a:pt x="30" y="125"/>
                            <a:pt x="30" y="129"/>
                          </a:cubicBezTo>
                          <a:cubicBezTo>
                            <a:pt x="30" y="132"/>
                            <a:pt x="28" y="137"/>
                            <a:pt x="32" y="138"/>
                          </a:cubicBezTo>
                          <a:cubicBezTo>
                            <a:pt x="37" y="138"/>
                            <a:pt x="37" y="133"/>
                            <a:pt x="39" y="138"/>
                          </a:cubicBezTo>
                          <a:cubicBezTo>
                            <a:pt x="42" y="142"/>
                            <a:pt x="42" y="142"/>
                            <a:pt x="47" y="142"/>
                          </a:cubicBezTo>
                          <a:cubicBezTo>
                            <a:pt x="51" y="142"/>
                            <a:pt x="49" y="136"/>
                            <a:pt x="54" y="134"/>
                          </a:cubicBezTo>
                          <a:cubicBezTo>
                            <a:pt x="58" y="133"/>
                            <a:pt x="60" y="133"/>
                            <a:pt x="63" y="135"/>
                          </a:cubicBezTo>
                          <a:cubicBezTo>
                            <a:pt x="65" y="137"/>
                            <a:pt x="66" y="135"/>
                            <a:pt x="71" y="140"/>
                          </a:cubicBezTo>
                          <a:cubicBezTo>
                            <a:pt x="76" y="145"/>
                            <a:pt x="74" y="142"/>
                            <a:pt x="76" y="146"/>
                          </a:cubicBezTo>
                          <a:cubicBezTo>
                            <a:pt x="79" y="151"/>
                            <a:pt x="78" y="154"/>
                            <a:pt x="81" y="152"/>
                          </a:cubicBezTo>
                          <a:cubicBezTo>
                            <a:pt x="85" y="150"/>
                            <a:pt x="86" y="148"/>
                            <a:pt x="84" y="143"/>
                          </a:cubicBezTo>
                          <a:cubicBezTo>
                            <a:pt x="82" y="137"/>
                            <a:pt x="78" y="132"/>
                            <a:pt x="83" y="135"/>
                          </a:cubicBezTo>
                          <a:cubicBezTo>
                            <a:pt x="87" y="138"/>
                            <a:pt x="92" y="143"/>
                            <a:pt x="95" y="146"/>
                          </a:cubicBezTo>
                          <a:cubicBezTo>
                            <a:pt x="98" y="150"/>
                            <a:pt x="100" y="156"/>
                            <a:pt x="100" y="156"/>
                          </a:cubicBezTo>
                          <a:cubicBezTo>
                            <a:pt x="100" y="156"/>
                            <a:pt x="88" y="159"/>
                            <a:pt x="92" y="162"/>
                          </a:cubicBezTo>
                          <a:cubicBezTo>
                            <a:pt x="96" y="165"/>
                            <a:pt x="103" y="171"/>
                            <a:pt x="103" y="166"/>
                          </a:cubicBezTo>
                          <a:cubicBezTo>
                            <a:pt x="102" y="161"/>
                            <a:pt x="115" y="171"/>
                            <a:pt x="110" y="172"/>
                          </a:cubicBezTo>
                          <a:cubicBezTo>
                            <a:pt x="105" y="174"/>
                            <a:pt x="100" y="177"/>
                            <a:pt x="101" y="181"/>
                          </a:cubicBezTo>
                          <a:cubicBezTo>
                            <a:pt x="102" y="185"/>
                            <a:pt x="105" y="190"/>
                            <a:pt x="107" y="188"/>
                          </a:cubicBezTo>
                          <a:cubicBezTo>
                            <a:pt x="109" y="185"/>
                            <a:pt x="114" y="188"/>
                            <a:pt x="116" y="190"/>
                          </a:cubicBezTo>
                          <a:cubicBezTo>
                            <a:pt x="118" y="192"/>
                            <a:pt x="122" y="195"/>
                            <a:pt x="122" y="190"/>
                          </a:cubicBezTo>
                          <a:cubicBezTo>
                            <a:pt x="122" y="185"/>
                            <a:pt x="115" y="181"/>
                            <a:pt x="117" y="176"/>
                          </a:cubicBezTo>
                          <a:cubicBezTo>
                            <a:pt x="118" y="171"/>
                            <a:pt x="121" y="175"/>
                            <a:pt x="122" y="169"/>
                          </a:cubicBezTo>
                          <a:cubicBezTo>
                            <a:pt x="122" y="162"/>
                            <a:pt x="119" y="160"/>
                            <a:pt x="119" y="156"/>
                          </a:cubicBezTo>
                          <a:cubicBezTo>
                            <a:pt x="119" y="152"/>
                            <a:pt x="117" y="150"/>
                            <a:pt x="115" y="150"/>
                          </a:cubicBezTo>
                          <a:cubicBezTo>
                            <a:pt x="114" y="150"/>
                            <a:pt x="102" y="145"/>
                            <a:pt x="106" y="143"/>
                          </a:cubicBezTo>
                          <a:cubicBezTo>
                            <a:pt x="110" y="141"/>
                            <a:pt x="118" y="142"/>
                            <a:pt x="114" y="138"/>
                          </a:cubicBezTo>
                          <a:cubicBezTo>
                            <a:pt x="110" y="135"/>
                            <a:pt x="96" y="129"/>
                            <a:pt x="96" y="129"/>
                          </a:cubicBezTo>
                          <a:cubicBezTo>
                            <a:pt x="96" y="129"/>
                            <a:pt x="93" y="140"/>
                            <a:pt x="92" y="137"/>
                          </a:cubicBezTo>
                          <a:cubicBezTo>
                            <a:pt x="92" y="134"/>
                            <a:pt x="87" y="122"/>
                            <a:pt x="83" y="123"/>
                          </a:cubicBezTo>
                          <a:cubicBezTo>
                            <a:pt x="78" y="123"/>
                            <a:pt x="76" y="122"/>
                            <a:pt x="75" y="125"/>
                          </a:cubicBezTo>
                          <a:cubicBezTo>
                            <a:pt x="74" y="129"/>
                            <a:pt x="68" y="134"/>
                            <a:pt x="63" y="129"/>
                          </a:cubicBezTo>
                          <a:cubicBezTo>
                            <a:pt x="57" y="124"/>
                            <a:pt x="58" y="119"/>
                            <a:pt x="57" y="113"/>
                          </a:cubicBezTo>
                          <a:cubicBezTo>
                            <a:pt x="56" y="108"/>
                            <a:pt x="54" y="109"/>
                            <a:pt x="51" y="104"/>
                          </a:cubicBezTo>
                          <a:cubicBezTo>
                            <a:pt x="47" y="98"/>
                            <a:pt x="45" y="99"/>
                            <a:pt x="47" y="89"/>
                          </a:cubicBezTo>
                          <a:cubicBezTo>
                            <a:pt x="49" y="80"/>
                            <a:pt x="49" y="80"/>
                            <a:pt x="53" y="76"/>
                          </a:cubicBezTo>
                          <a:cubicBezTo>
                            <a:pt x="57" y="72"/>
                            <a:pt x="60" y="78"/>
                            <a:pt x="63" y="66"/>
                          </a:cubicBezTo>
                          <a:cubicBezTo>
                            <a:pt x="66" y="53"/>
                            <a:pt x="70" y="50"/>
                            <a:pt x="67" y="45"/>
                          </a:cubicBezTo>
                          <a:cubicBezTo>
                            <a:pt x="63" y="41"/>
                            <a:pt x="62" y="37"/>
                            <a:pt x="58" y="33"/>
                          </a:cubicBezTo>
                          <a:cubicBezTo>
                            <a:pt x="54" y="30"/>
                            <a:pt x="54" y="25"/>
                            <a:pt x="53" y="21"/>
                          </a:cubicBezTo>
                          <a:cubicBezTo>
                            <a:pt x="52" y="17"/>
                            <a:pt x="58" y="18"/>
                            <a:pt x="58" y="13"/>
                          </a:cubicBezTo>
                          <a:cubicBezTo>
                            <a:pt x="58" y="8"/>
                            <a:pt x="52" y="0"/>
                            <a:pt x="51" y="4"/>
                          </a:cubicBezTo>
                          <a:cubicBezTo>
                            <a:pt x="50" y="8"/>
                            <a:pt x="51" y="12"/>
                            <a:pt x="45" y="10"/>
                          </a:cubicBezTo>
                          <a:cubicBezTo>
                            <a:pt x="40" y="9"/>
                            <a:pt x="39" y="8"/>
                            <a:pt x="34" y="6"/>
                          </a:cubicBezTo>
                          <a:cubicBezTo>
                            <a:pt x="29" y="4"/>
                            <a:pt x="26" y="1"/>
                            <a:pt x="21" y="2"/>
                          </a:cubicBezTo>
                          <a:cubicBezTo>
                            <a:pt x="16" y="3"/>
                            <a:pt x="9" y="2"/>
                            <a:pt x="12" y="6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7" name="Freeform 742">
                      <a:extLst>
                        <a:ext uri="{FF2B5EF4-FFF2-40B4-BE49-F238E27FC236}">
                          <a16:creationId xmlns:a16="http://schemas.microsoft.com/office/drawing/2014/main" id="{E1E554C4-0DBC-30C9-B0FD-38E8BEA4E79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83475" y="3690938"/>
                      <a:ext cx="138113" cy="142875"/>
                    </a:xfrm>
                    <a:custGeom>
                      <a:avLst/>
                      <a:gdLst>
                        <a:gd name="T0" fmla="*/ 0 w 117"/>
                        <a:gd name="T1" fmla="*/ 78 h 121"/>
                        <a:gd name="T2" fmla="*/ 5 w 117"/>
                        <a:gd name="T3" fmla="*/ 62 h 121"/>
                        <a:gd name="T4" fmla="*/ 11 w 117"/>
                        <a:gd name="T5" fmla="*/ 47 h 121"/>
                        <a:gd name="T6" fmla="*/ 23 w 117"/>
                        <a:gd name="T7" fmla="*/ 44 h 121"/>
                        <a:gd name="T8" fmla="*/ 30 w 117"/>
                        <a:gd name="T9" fmla="*/ 34 h 121"/>
                        <a:gd name="T10" fmla="*/ 44 w 117"/>
                        <a:gd name="T11" fmla="*/ 36 h 121"/>
                        <a:gd name="T12" fmla="*/ 46 w 117"/>
                        <a:gd name="T13" fmla="*/ 44 h 121"/>
                        <a:gd name="T14" fmla="*/ 55 w 117"/>
                        <a:gd name="T15" fmla="*/ 44 h 121"/>
                        <a:gd name="T16" fmla="*/ 59 w 117"/>
                        <a:gd name="T17" fmla="*/ 36 h 121"/>
                        <a:gd name="T18" fmla="*/ 66 w 117"/>
                        <a:gd name="T19" fmla="*/ 30 h 121"/>
                        <a:gd name="T20" fmla="*/ 66 w 117"/>
                        <a:gd name="T21" fmla="*/ 18 h 121"/>
                        <a:gd name="T22" fmla="*/ 76 w 117"/>
                        <a:gd name="T23" fmla="*/ 25 h 121"/>
                        <a:gd name="T24" fmla="*/ 79 w 117"/>
                        <a:gd name="T25" fmla="*/ 22 h 121"/>
                        <a:gd name="T26" fmla="*/ 87 w 117"/>
                        <a:gd name="T27" fmla="*/ 21 h 121"/>
                        <a:gd name="T28" fmla="*/ 84 w 117"/>
                        <a:gd name="T29" fmla="*/ 12 h 121"/>
                        <a:gd name="T30" fmla="*/ 82 w 117"/>
                        <a:gd name="T31" fmla="*/ 1 h 121"/>
                        <a:gd name="T32" fmla="*/ 86 w 117"/>
                        <a:gd name="T33" fmla="*/ 3 h 121"/>
                        <a:gd name="T34" fmla="*/ 91 w 117"/>
                        <a:gd name="T35" fmla="*/ 7 h 121"/>
                        <a:gd name="T36" fmla="*/ 98 w 117"/>
                        <a:gd name="T37" fmla="*/ 12 h 121"/>
                        <a:gd name="T38" fmla="*/ 103 w 117"/>
                        <a:gd name="T39" fmla="*/ 20 h 121"/>
                        <a:gd name="T40" fmla="*/ 107 w 117"/>
                        <a:gd name="T41" fmla="*/ 30 h 121"/>
                        <a:gd name="T42" fmla="*/ 106 w 117"/>
                        <a:gd name="T43" fmla="*/ 37 h 121"/>
                        <a:gd name="T44" fmla="*/ 111 w 117"/>
                        <a:gd name="T45" fmla="*/ 43 h 121"/>
                        <a:gd name="T46" fmla="*/ 113 w 117"/>
                        <a:gd name="T47" fmla="*/ 48 h 121"/>
                        <a:gd name="T48" fmla="*/ 112 w 117"/>
                        <a:gd name="T49" fmla="*/ 54 h 121"/>
                        <a:gd name="T50" fmla="*/ 116 w 117"/>
                        <a:gd name="T51" fmla="*/ 60 h 121"/>
                        <a:gd name="T52" fmla="*/ 117 w 117"/>
                        <a:gd name="T53" fmla="*/ 72 h 121"/>
                        <a:gd name="T54" fmla="*/ 111 w 117"/>
                        <a:gd name="T55" fmla="*/ 80 h 121"/>
                        <a:gd name="T56" fmla="*/ 108 w 117"/>
                        <a:gd name="T57" fmla="*/ 90 h 121"/>
                        <a:gd name="T58" fmla="*/ 108 w 117"/>
                        <a:gd name="T59" fmla="*/ 96 h 121"/>
                        <a:gd name="T60" fmla="*/ 102 w 117"/>
                        <a:gd name="T61" fmla="*/ 81 h 121"/>
                        <a:gd name="T62" fmla="*/ 99 w 117"/>
                        <a:gd name="T63" fmla="*/ 76 h 121"/>
                        <a:gd name="T64" fmla="*/ 92 w 117"/>
                        <a:gd name="T65" fmla="*/ 73 h 121"/>
                        <a:gd name="T66" fmla="*/ 91 w 117"/>
                        <a:gd name="T67" fmla="*/ 81 h 121"/>
                        <a:gd name="T68" fmla="*/ 89 w 117"/>
                        <a:gd name="T69" fmla="*/ 88 h 121"/>
                        <a:gd name="T70" fmla="*/ 96 w 117"/>
                        <a:gd name="T71" fmla="*/ 98 h 121"/>
                        <a:gd name="T72" fmla="*/ 96 w 117"/>
                        <a:gd name="T73" fmla="*/ 107 h 121"/>
                        <a:gd name="T74" fmla="*/ 94 w 117"/>
                        <a:gd name="T75" fmla="*/ 114 h 121"/>
                        <a:gd name="T76" fmla="*/ 91 w 117"/>
                        <a:gd name="T77" fmla="*/ 119 h 121"/>
                        <a:gd name="T78" fmla="*/ 85 w 117"/>
                        <a:gd name="T79" fmla="*/ 117 h 121"/>
                        <a:gd name="T80" fmla="*/ 86 w 117"/>
                        <a:gd name="T81" fmla="*/ 108 h 121"/>
                        <a:gd name="T82" fmla="*/ 83 w 117"/>
                        <a:gd name="T83" fmla="*/ 106 h 121"/>
                        <a:gd name="T84" fmla="*/ 77 w 117"/>
                        <a:gd name="T85" fmla="*/ 112 h 121"/>
                        <a:gd name="T86" fmla="*/ 69 w 117"/>
                        <a:gd name="T87" fmla="*/ 109 h 121"/>
                        <a:gd name="T88" fmla="*/ 59 w 117"/>
                        <a:gd name="T89" fmla="*/ 102 h 121"/>
                        <a:gd name="T90" fmla="*/ 53 w 117"/>
                        <a:gd name="T91" fmla="*/ 90 h 121"/>
                        <a:gd name="T92" fmla="*/ 53 w 117"/>
                        <a:gd name="T93" fmla="*/ 77 h 121"/>
                        <a:gd name="T94" fmla="*/ 54 w 117"/>
                        <a:gd name="T95" fmla="*/ 63 h 121"/>
                        <a:gd name="T96" fmla="*/ 48 w 117"/>
                        <a:gd name="T97" fmla="*/ 61 h 121"/>
                        <a:gd name="T98" fmla="*/ 39 w 117"/>
                        <a:gd name="T99" fmla="*/ 56 h 121"/>
                        <a:gd name="T100" fmla="*/ 37 w 117"/>
                        <a:gd name="T101" fmla="*/ 63 h 121"/>
                        <a:gd name="T102" fmla="*/ 37 w 117"/>
                        <a:gd name="T103" fmla="*/ 68 h 121"/>
                        <a:gd name="T104" fmla="*/ 29 w 117"/>
                        <a:gd name="T105" fmla="*/ 64 h 121"/>
                        <a:gd name="T106" fmla="*/ 24 w 117"/>
                        <a:gd name="T107" fmla="*/ 69 h 121"/>
                        <a:gd name="T108" fmla="*/ 21 w 117"/>
                        <a:gd name="T109" fmla="*/ 66 h 121"/>
                        <a:gd name="T110" fmla="*/ 18 w 117"/>
                        <a:gd name="T111" fmla="*/ 59 h 121"/>
                        <a:gd name="T112" fmla="*/ 14 w 117"/>
                        <a:gd name="T113" fmla="*/ 64 h 121"/>
                        <a:gd name="T114" fmla="*/ 12 w 117"/>
                        <a:gd name="T115" fmla="*/ 70 h 121"/>
                        <a:gd name="T116" fmla="*/ 9 w 117"/>
                        <a:gd name="T117" fmla="*/ 76 h 121"/>
                        <a:gd name="T118" fmla="*/ 5 w 117"/>
                        <a:gd name="T119" fmla="*/ 81 h 121"/>
                        <a:gd name="T120" fmla="*/ 0 w 117"/>
                        <a:gd name="T121" fmla="*/ 78 h 12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  <a:cxn ang="0">
                          <a:pos x="T82" y="T83"/>
                        </a:cxn>
                        <a:cxn ang="0">
                          <a:pos x="T84" y="T85"/>
                        </a:cxn>
                        <a:cxn ang="0">
                          <a:pos x="T86" y="T87"/>
                        </a:cxn>
                        <a:cxn ang="0">
                          <a:pos x="T88" y="T89"/>
                        </a:cxn>
                        <a:cxn ang="0">
                          <a:pos x="T90" y="T91"/>
                        </a:cxn>
                        <a:cxn ang="0">
                          <a:pos x="T92" y="T93"/>
                        </a:cxn>
                        <a:cxn ang="0">
                          <a:pos x="T94" y="T95"/>
                        </a:cxn>
                        <a:cxn ang="0">
                          <a:pos x="T96" y="T97"/>
                        </a:cxn>
                        <a:cxn ang="0">
                          <a:pos x="T98" y="T99"/>
                        </a:cxn>
                        <a:cxn ang="0">
                          <a:pos x="T100" y="T101"/>
                        </a:cxn>
                        <a:cxn ang="0">
                          <a:pos x="T102" y="T103"/>
                        </a:cxn>
                        <a:cxn ang="0">
                          <a:pos x="T104" y="T105"/>
                        </a:cxn>
                        <a:cxn ang="0">
                          <a:pos x="T106" y="T107"/>
                        </a:cxn>
                        <a:cxn ang="0">
                          <a:pos x="T108" y="T109"/>
                        </a:cxn>
                        <a:cxn ang="0">
                          <a:pos x="T110" y="T111"/>
                        </a:cxn>
                        <a:cxn ang="0">
                          <a:pos x="T112" y="T113"/>
                        </a:cxn>
                        <a:cxn ang="0">
                          <a:pos x="T114" y="T115"/>
                        </a:cxn>
                        <a:cxn ang="0">
                          <a:pos x="T116" y="T117"/>
                        </a:cxn>
                        <a:cxn ang="0">
                          <a:pos x="T118" y="T119"/>
                        </a:cxn>
                        <a:cxn ang="0">
                          <a:pos x="T120" y="T121"/>
                        </a:cxn>
                      </a:cxnLst>
                      <a:rect l="0" t="0" r="r" b="b"/>
                      <a:pathLst>
                        <a:path w="117" h="121">
                          <a:moveTo>
                            <a:pt x="0" y="78"/>
                          </a:moveTo>
                          <a:cubicBezTo>
                            <a:pt x="0" y="69"/>
                            <a:pt x="6" y="73"/>
                            <a:pt x="5" y="62"/>
                          </a:cubicBezTo>
                          <a:cubicBezTo>
                            <a:pt x="5" y="51"/>
                            <a:pt x="4" y="47"/>
                            <a:pt x="11" y="47"/>
                          </a:cubicBezTo>
                          <a:cubicBezTo>
                            <a:pt x="18" y="47"/>
                            <a:pt x="20" y="50"/>
                            <a:pt x="23" y="44"/>
                          </a:cubicBezTo>
                          <a:cubicBezTo>
                            <a:pt x="26" y="38"/>
                            <a:pt x="27" y="34"/>
                            <a:pt x="30" y="34"/>
                          </a:cubicBezTo>
                          <a:cubicBezTo>
                            <a:pt x="33" y="34"/>
                            <a:pt x="43" y="33"/>
                            <a:pt x="44" y="36"/>
                          </a:cubicBezTo>
                          <a:cubicBezTo>
                            <a:pt x="44" y="38"/>
                            <a:pt x="41" y="42"/>
                            <a:pt x="46" y="44"/>
                          </a:cubicBezTo>
                          <a:cubicBezTo>
                            <a:pt x="51" y="46"/>
                            <a:pt x="55" y="47"/>
                            <a:pt x="55" y="44"/>
                          </a:cubicBezTo>
                          <a:cubicBezTo>
                            <a:pt x="55" y="41"/>
                            <a:pt x="55" y="36"/>
                            <a:pt x="59" y="36"/>
                          </a:cubicBezTo>
                          <a:cubicBezTo>
                            <a:pt x="63" y="36"/>
                            <a:pt x="66" y="35"/>
                            <a:pt x="66" y="30"/>
                          </a:cubicBezTo>
                          <a:cubicBezTo>
                            <a:pt x="66" y="26"/>
                            <a:pt x="64" y="19"/>
                            <a:pt x="66" y="18"/>
                          </a:cubicBezTo>
                          <a:cubicBezTo>
                            <a:pt x="69" y="17"/>
                            <a:pt x="71" y="24"/>
                            <a:pt x="76" y="25"/>
                          </a:cubicBezTo>
                          <a:cubicBezTo>
                            <a:pt x="80" y="27"/>
                            <a:pt x="75" y="21"/>
                            <a:pt x="79" y="22"/>
                          </a:cubicBezTo>
                          <a:cubicBezTo>
                            <a:pt x="84" y="23"/>
                            <a:pt x="88" y="24"/>
                            <a:pt x="87" y="21"/>
                          </a:cubicBezTo>
                          <a:cubicBezTo>
                            <a:pt x="87" y="17"/>
                            <a:pt x="86" y="15"/>
                            <a:pt x="84" y="12"/>
                          </a:cubicBezTo>
                          <a:cubicBezTo>
                            <a:pt x="82" y="8"/>
                            <a:pt x="81" y="3"/>
                            <a:pt x="82" y="1"/>
                          </a:cubicBezTo>
                          <a:cubicBezTo>
                            <a:pt x="82" y="0"/>
                            <a:pt x="86" y="1"/>
                            <a:pt x="86" y="3"/>
                          </a:cubicBezTo>
                          <a:cubicBezTo>
                            <a:pt x="87" y="5"/>
                            <a:pt x="87" y="6"/>
                            <a:pt x="91" y="7"/>
                          </a:cubicBezTo>
                          <a:cubicBezTo>
                            <a:pt x="95" y="9"/>
                            <a:pt x="94" y="8"/>
                            <a:pt x="98" y="12"/>
                          </a:cubicBezTo>
                          <a:cubicBezTo>
                            <a:pt x="102" y="15"/>
                            <a:pt x="101" y="15"/>
                            <a:pt x="103" y="20"/>
                          </a:cubicBezTo>
                          <a:cubicBezTo>
                            <a:pt x="105" y="24"/>
                            <a:pt x="109" y="29"/>
                            <a:pt x="107" y="30"/>
                          </a:cubicBezTo>
                          <a:cubicBezTo>
                            <a:pt x="106" y="32"/>
                            <a:pt x="103" y="35"/>
                            <a:pt x="106" y="37"/>
                          </a:cubicBezTo>
                          <a:cubicBezTo>
                            <a:pt x="109" y="39"/>
                            <a:pt x="111" y="40"/>
                            <a:pt x="111" y="43"/>
                          </a:cubicBezTo>
                          <a:cubicBezTo>
                            <a:pt x="110" y="45"/>
                            <a:pt x="113" y="48"/>
                            <a:pt x="113" y="48"/>
                          </a:cubicBezTo>
                          <a:cubicBezTo>
                            <a:pt x="113" y="49"/>
                            <a:pt x="109" y="50"/>
                            <a:pt x="112" y="54"/>
                          </a:cubicBezTo>
                          <a:cubicBezTo>
                            <a:pt x="114" y="57"/>
                            <a:pt x="116" y="55"/>
                            <a:pt x="116" y="60"/>
                          </a:cubicBezTo>
                          <a:cubicBezTo>
                            <a:pt x="116" y="64"/>
                            <a:pt x="117" y="71"/>
                            <a:pt x="117" y="72"/>
                          </a:cubicBezTo>
                          <a:cubicBezTo>
                            <a:pt x="117" y="73"/>
                            <a:pt x="113" y="78"/>
                            <a:pt x="111" y="80"/>
                          </a:cubicBezTo>
                          <a:cubicBezTo>
                            <a:pt x="110" y="83"/>
                            <a:pt x="108" y="86"/>
                            <a:pt x="108" y="90"/>
                          </a:cubicBezTo>
                          <a:cubicBezTo>
                            <a:pt x="109" y="94"/>
                            <a:pt x="112" y="102"/>
                            <a:pt x="108" y="96"/>
                          </a:cubicBezTo>
                          <a:cubicBezTo>
                            <a:pt x="104" y="89"/>
                            <a:pt x="103" y="83"/>
                            <a:pt x="102" y="81"/>
                          </a:cubicBezTo>
                          <a:cubicBezTo>
                            <a:pt x="102" y="79"/>
                            <a:pt x="100" y="78"/>
                            <a:pt x="99" y="76"/>
                          </a:cubicBezTo>
                          <a:cubicBezTo>
                            <a:pt x="98" y="74"/>
                            <a:pt x="93" y="70"/>
                            <a:pt x="92" y="73"/>
                          </a:cubicBezTo>
                          <a:cubicBezTo>
                            <a:pt x="92" y="76"/>
                            <a:pt x="91" y="77"/>
                            <a:pt x="91" y="81"/>
                          </a:cubicBezTo>
                          <a:cubicBezTo>
                            <a:pt x="91" y="85"/>
                            <a:pt x="86" y="81"/>
                            <a:pt x="89" y="88"/>
                          </a:cubicBezTo>
                          <a:cubicBezTo>
                            <a:pt x="93" y="94"/>
                            <a:pt x="96" y="95"/>
                            <a:pt x="96" y="98"/>
                          </a:cubicBezTo>
                          <a:cubicBezTo>
                            <a:pt x="96" y="102"/>
                            <a:pt x="97" y="104"/>
                            <a:pt x="96" y="107"/>
                          </a:cubicBezTo>
                          <a:cubicBezTo>
                            <a:pt x="96" y="110"/>
                            <a:pt x="95" y="110"/>
                            <a:pt x="94" y="114"/>
                          </a:cubicBezTo>
                          <a:cubicBezTo>
                            <a:pt x="93" y="117"/>
                            <a:pt x="93" y="118"/>
                            <a:pt x="91" y="119"/>
                          </a:cubicBezTo>
                          <a:cubicBezTo>
                            <a:pt x="88" y="119"/>
                            <a:pt x="86" y="121"/>
                            <a:pt x="85" y="117"/>
                          </a:cubicBezTo>
                          <a:cubicBezTo>
                            <a:pt x="84" y="113"/>
                            <a:pt x="86" y="111"/>
                            <a:pt x="86" y="108"/>
                          </a:cubicBezTo>
                          <a:cubicBezTo>
                            <a:pt x="86" y="106"/>
                            <a:pt x="85" y="102"/>
                            <a:pt x="83" y="106"/>
                          </a:cubicBezTo>
                          <a:cubicBezTo>
                            <a:pt x="80" y="111"/>
                            <a:pt x="82" y="113"/>
                            <a:pt x="77" y="112"/>
                          </a:cubicBezTo>
                          <a:cubicBezTo>
                            <a:pt x="72" y="111"/>
                            <a:pt x="74" y="112"/>
                            <a:pt x="69" y="109"/>
                          </a:cubicBezTo>
                          <a:cubicBezTo>
                            <a:pt x="64" y="106"/>
                            <a:pt x="63" y="105"/>
                            <a:pt x="59" y="102"/>
                          </a:cubicBezTo>
                          <a:cubicBezTo>
                            <a:pt x="54" y="99"/>
                            <a:pt x="53" y="94"/>
                            <a:pt x="53" y="90"/>
                          </a:cubicBezTo>
                          <a:cubicBezTo>
                            <a:pt x="52" y="87"/>
                            <a:pt x="52" y="80"/>
                            <a:pt x="53" y="77"/>
                          </a:cubicBezTo>
                          <a:cubicBezTo>
                            <a:pt x="55" y="73"/>
                            <a:pt x="54" y="64"/>
                            <a:pt x="54" y="63"/>
                          </a:cubicBezTo>
                          <a:cubicBezTo>
                            <a:pt x="53" y="63"/>
                            <a:pt x="52" y="63"/>
                            <a:pt x="48" y="61"/>
                          </a:cubicBezTo>
                          <a:cubicBezTo>
                            <a:pt x="44" y="59"/>
                            <a:pt x="40" y="54"/>
                            <a:pt x="39" y="56"/>
                          </a:cubicBezTo>
                          <a:cubicBezTo>
                            <a:pt x="38" y="58"/>
                            <a:pt x="35" y="60"/>
                            <a:pt x="37" y="63"/>
                          </a:cubicBezTo>
                          <a:cubicBezTo>
                            <a:pt x="39" y="67"/>
                            <a:pt x="41" y="69"/>
                            <a:pt x="37" y="68"/>
                          </a:cubicBezTo>
                          <a:cubicBezTo>
                            <a:pt x="34" y="67"/>
                            <a:pt x="32" y="63"/>
                            <a:pt x="29" y="64"/>
                          </a:cubicBezTo>
                          <a:cubicBezTo>
                            <a:pt x="25" y="65"/>
                            <a:pt x="25" y="66"/>
                            <a:pt x="24" y="69"/>
                          </a:cubicBezTo>
                          <a:cubicBezTo>
                            <a:pt x="23" y="71"/>
                            <a:pt x="21" y="68"/>
                            <a:pt x="21" y="66"/>
                          </a:cubicBezTo>
                          <a:cubicBezTo>
                            <a:pt x="21" y="64"/>
                            <a:pt x="19" y="59"/>
                            <a:pt x="18" y="59"/>
                          </a:cubicBezTo>
                          <a:cubicBezTo>
                            <a:pt x="17" y="59"/>
                            <a:pt x="15" y="61"/>
                            <a:pt x="14" y="64"/>
                          </a:cubicBezTo>
                          <a:cubicBezTo>
                            <a:pt x="13" y="67"/>
                            <a:pt x="13" y="68"/>
                            <a:pt x="12" y="70"/>
                          </a:cubicBezTo>
                          <a:cubicBezTo>
                            <a:pt x="11" y="73"/>
                            <a:pt x="10" y="73"/>
                            <a:pt x="9" y="76"/>
                          </a:cubicBezTo>
                          <a:cubicBezTo>
                            <a:pt x="8" y="80"/>
                            <a:pt x="8" y="81"/>
                            <a:pt x="5" y="81"/>
                          </a:cubicBezTo>
                          <a:cubicBezTo>
                            <a:pt x="2" y="81"/>
                            <a:pt x="0" y="83"/>
                            <a:pt x="0" y="78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18" name="Freeform 743">
                      <a:extLst>
                        <a:ext uri="{FF2B5EF4-FFF2-40B4-BE49-F238E27FC236}">
                          <a16:creationId xmlns:a16="http://schemas.microsoft.com/office/drawing/2014/main" id="{AA3827CB-05A1-E166-58B3-67A9F7582B2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480300" y="3789363"/>
                      <a:ext cx="17463" cy="15875"/>
                    </a:xfrm>
                    <a:custGeom>
                      <a:avLst/>
                      <a:gdLst>
                        <a:gd name="T0" fmla="*/ 1 w 14"/>
                        <a:gd name="T1" fmla="*/ 4 h 13"/>
                        <a:gd name="T2" fmla="*/ 3 w 14"/>
                        <a:gd name="T3" fmla="*/ 11 h 13"/>
                        <a:gd name="T4" fmla="*/ 10 w 14"/>
                        <a:gd name="T5" fmla="*/ 11 h 13"/>
                        <a:gd name="T6" fmla="*/ 13 w 14"/>
                        <a:gd name="T7" fmla="*/ 7 h 13"/>
                        <a:gd name="T8" fmla="*/ 11 w 14"/>
                        <a:gd name="T9" fmla="*/ 3 h 13"/>
                        <a:gd name="T10" fmla="*/ 3 w 14"/>
                        <a:gd name="T11" fmla="*/ 2 h 13"/>
                        <a:gd name="T12" fmla="*/ 1 w 14"/>
                        <a:gd name="T13" fmla="*/ 4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4" h="13">
                          <a:moveTo>
                            <a:pt x="1" y="4"/>
                          </a:moveTo>
                          <a:cubicBezTo>
                            <a:pt x="2" y="9"/>
                            <a:pt x="1" y="11"/>
                            <a:pt x="3" y="11"/>
                          </a:cubicBezTo>
                          <a:cubicBezTo>
                            <a:pt x="6" y="11"/>
                            <a:pt x="8" y="13"/>
                            <a:pt x="10" y="11"/>
                          </a:cubicBezTo>
                          <a:cubicBezTo>
                            <a:pt x="12" y="9"/>
                            <a:pt x="12" y="9"/>
                            <a:pt x="13" y="7"/>
                          </a:cubicBezTo>
                          <a:cubicBezTo>
                            <a:pt x="13" y="5"/>
                            <a:pt x="14" y="3"/>
                            <a:pt x="11" y="3"/>
                          </a:cubicBezTo>
                          <a:cubicBezTo>
                            <a:pt x="9" y="3"/>
                            <a:pt x="6" y="0"/>
                            <a:pt x="3" y="2"/>
                          </a:cubicBezTo>
                          <a:cubicBezTo>
                            <a:pt x="1" y="4"/>
                            <a:pt x="0" y="2"/>
                            <a:pt x="1" y="4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2" name="Freeform 744">
                    <a:extLst>
                      <a:ext uri="{FF2B5EF4-FFF2-40B4-BE49-F238E27FC236}">
                        <a16:creationId xmlns:a16="http://schemas.microsoft.com/office/drawing/2014/main" id="{6DF2B7C9-F611-0722-642F-4F8C9D328DD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15105" y="3694250"/>
                    <a:ext cx="71813" cy="131763"/>
                  </a:xfrm>
                  <a:custGeom>
                    <a:avLst/>
                    <a:gdLst>
                      <a:gd name="T0" fmla="*/ 25 w 62"/>
                      <a:gd name="T1" fmla="*/ 9 h 112"/>
                      <a:gd name="T2" fmla="*/ 31 w 62"/>
                      <a:gd name="T3" fmla="*/ 22 h 112"/>
                      <a:gd name="T4" fmla="*/ 39 w 62"/>
                      <a:gd name="T5" fmla="*/ 36 h 112"/>
                      <a:gd name="T6" fmla="*/ 50 w 62"/>
                      <a:gd name="T7" fmla="*/ 56 h 112"/>
                      <a:gd name="T8" fmla="*/ 61 w 62"/>
                      <a:gd name="T9" fmla="*/ 71 h 112"/>
                      <a:gd name="T10" fmla="*/ 56 w 62"/>
                      <a:gd name="T11" fmla="*/ 87 h 112"/>
                      <a:gd name="T12" fmla="*/ 49 w 62"/>
                      <a:gd name="T13" fmla="*/ 101 h 112"/>
                      <a:gd name="T14" fmla="*/ 35 w 62"/>
                      <a:gd name="T15" fmla="*/ 111 h 112"/>
                      <a:gd name="T16" fmla="*/ 27 w 62"/>
                      <a:gd name="T17" fmla="*/ 111 h 112"/>
                      <a:gd name="T18" fmla="*/ 13 w 62"/>
                      <a:gd name="T19" fmla="*/ 103 h 112"/>
                      <a:gd name="T20" fmla="*/ 10 w 62"/>
                      <a:gd name="T21" fmla="*/ 88 h 112"/>
                      <a:gd name="T22" fmla="*/ 7 w 62"/>
                      <a:gd name="T23" fmla="*/ 72 h 112"/>
                      <a:gd name="T24" fmla="*/ 4 w 62"/>
                      <a:gd name="T25" fmla="*/ 56 h 112"/>
                      <a:gd name="T26" fmla="*/ 4 w 62"/>
                      <a:gd name="T27" fmla="*/ 43 h 112"/>
                      <a:gd name="T28" fmla="*/ 9 w 62"/>
                      <a:gd name="T29" fmla="*/ 31 h 112"/>
                      <a:gd name="T30" fmla="*/ 11 w 62"/>
                      <a:gd name="T31" fmla="*/ 19 h 112"/>
                      <a:gd name="T32" fmla="*/ 12 w 62"/>
                      <a:gd name="T33" fmla="*/ 10 h 112"/>
                      <a:gd name="T34" fmla="*/ 7 w 62"/>
                      <a:gd name="T35" fmla="*/ 3 h 112"/>
                      <a:gd name="T36" fmla="*/ 15 w 62"/>
                      <a:gd name="T37" fmla="*/ 2 h 112"/>
                      <a:gd name="T38" fmla="*/ 25 w 62"/>
                      <a:gd name="T39" fmla="*/ 9 h 1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2" h="112">
                        <a:moveTo>
                          <a:pt x="25" y="9"/>
                        </a:moveTo>
                        <a:cubicBezTo>
                          <a:pt x="27" y="12"/>
                          <a:pt x="28" y="18"/>
                          <a:pt x="31" y="22"/>
                        </a:cubicBezTo>
                        <a:cubicBezTo>
                          <a:pt x="34" y="27"/>
                          <a:pt x="36" y="29"/>
                          <a:pt x="39" y="36"/>
                        </a:cubicBezTo>
                        <a:cubicBezTo>
                          <a:pt x="42" y="42"/>
                          <a:pt x="44" y="46"/>
                          <a:pt x="50" y="56"/>
                        </a:cubicBezTo>
                        <a:cubicBezTo>
                          <a:pt x="57" y="66"/>
                          <a:pt x="61" y="65"/>
                          <a:pt x="61" y="71"/>
                        </a:cubicBezTo>
                        <a:cubicBezTo>
                          <a:pt x="62" y="77"/>
                          <a:pt x="58" y="79"/>
                          <a:pt x="56" y="87"/>
                        </a:cubicBezTo>
                        <a:cubicBezTo>
                          <a:pt x="54" y="95"/>
                          <a:pt x="55" y="96"/>
                          <a:pt x="49" y="101"/>
                        </a:cubicBezTo>
                        <a:cubicBezTo>
                          <a:pt x="44" y="105"/>
                          <a:pt x="40" y="110"/>
                          <a:pt x="35" y="111"/>
                        </a:cubicBezTo>
                        <a:cubicBezTo>
                          <a:pt x="31" y="112"/>
                          <a:pt x="36" y="111"/>
                          <a:pt x="27" y="111"/>
                        </a:cubicBezTo>
                        <a:cubicBezTo>
                          <a:pt x="18" y="111"/>
                          <a:pt x="14" y="110"/>
                          <a:pt x="13" y="103"/>
                        </a:cubicBezTo>
                        <a:cubicBezTo>
                          <a:pt x="12" y="97"/>
                          <a:pt x="12" y="96"/>
                          <a:pt x="10" y="88"/>
                        </a:cubicBezTo>
                        <a:cubicBezTo>
                          <a:pt x="9" y="80"/>
                          <a:pt x="9" y="82"/>
                          <a:pt x="7" y="72"/>
                        </a:cubicBezTo>
                        <a:cubicBezTo>
                          <a:pt x="6" y="62"/>
                          <a:pt x="4" y="65"/>
                          <a:pt x="4" y="56"/>
                        </a:cubicBezTo>
                        <a:cubicBezTo>
                          <a:pt x="4" y="48"/>
                          <a:pt x="0" y="52"/>
                          <a:pt x="4" y="43"/>
                        </a:cubicBezTo>
                        <a:cubicBezTo>
                          <a:pt x="8" y="34"/>
                          <a:pt x="7" y="36"/>
                          <a:pt x="9" y="31"/>
                        </a:cubicBezTo>
                        <a:cubicBezTo>
                          <a:pt x="10" y="27"/>
                          <a:pt x="10" y="23"/>
                          <a:pt x="11" y="19"/>
                        </a:cubicBezTo>
                        <a:cubicBezTo>
                          <a:pt x="12" y="15"/>
                          <a:pt x="15" y="13"/>
                          <a:pt x="12" y="10"/>
                        </a:cubicBezTo>
                        <a:cubicBezTo>
                          <a:pt x="9" y="7"/>
                          <a:pt x="6" y="4"/>
                          <a:pt x="7" y="3"/>
                        </a:cubicBezTo>
                        <a:cubicBezTo>
                          <a:pt x="8" y="2"/>
                          <a:pt x="12" y="0"/>
                          <a:pt x="15" y="2"/>
                        </a:cubicBezTo>
                        <a:cubicBezTo>
                          <a:pt x="18" y="5"/>
                          <a:pt x="26" y="3"/>
                          <a:pt x="25" y="9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grpSp>
                <p:nvGrpSpPr>
                  <p:cNvPr id="63" name="Gruppieren 62">
                    <a:extLst>
                      <a:ext uri="{FF2B5EF4-FFF2-40B4-BE49-F238E27FC236}">
                        <a16:creationId xmlns:a16="http://schemas.microsoft.com/office/drawing/2014/main" id="{72532C9F-F617-085A-074C-BE5E8878D8E8}"/>
                      </a:ext>
                    </a:extLst>
                  </p:cNvPr>
                  <p:cNvGrpSpPr/>
                  <p:nvPr/>
                </p:nvGrpSpPr>
                <p:grpSpPr>
                  <a:xfrm>
                    <a:off x="6808340" y="3783150"/>
                    <a:ext cx="563573" cy="206375"/>
                    <a:chOff x="6843713" y="3778251"/>
                    <a:chExt cx="573087" cy="206375"/>
                  </a:xfrm>
                  <a:grpFill/>
                </p:grpSpPr>
                <p:sp>
                  <p:nvSpPr>
                    <p:cNvPr id="106" name="Freeform 745">
                      <a:extLst>
                        <a:ext uri="{FF2B5EF4-FFF2-40B4-BE49-F238E27FC236}">
                          <a16:creationId xmlns:a16="http://schemas.microsoft.com/office/drawing/2014/main" id="{FCE9DC72-1F8F-DAA9-9CBB-730E77B8786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127875" y="3778251"/>
                      <a:ext cx="288925" cy="206375"/>
                    </a:xfrm>
                    <a:custGeom>
                      <a:avLst/>
                      <a:gdLst>
                        <a:gd name="T0" fmla="*/ 237 w 246"/>
                        <a:gd name="T1" fmla="*/ 59 h 176"/>
                        <a:gd name="T2" fmla="*/ 213 w 246"/>
                        <a:gd name="T3" fmla="*/ 63 h 176"/>
                        <a:gd name="T4" fmla="*/ 224 w 246"/>
                        <a:gd name="T5" fmla="*/ 79 h 176"/>
                        <a:gd name="T6" fmla="*/ 201 w 246"/>
                        <a:gd name="T7" fmla="*/ 82 h 176"/>
                        <a:gd name="T8" fmla="*/ 189 w 246"/>
                        <a:gd name="T9" fmla="*/ 79 h 176"/>
                        <a:gd name="T10" fmla="*/ 154 w 246"/>
                        <a:gd name="T11" fmla="*/ 82 h 176"/>
                        <a:gd name="T12" fmla="*/ 139 w 246"/>
                        <a:gd name="T13" fmla="*/ 117 h 176"/>
                        <a:gd name="T14" fmla="*/ 138 w 246"/>
                        <a:gd name="T15" fmla="*/ 135 h 176"/>
                        <a:gd name="T16" fmla="*/ 128 w 246"/>
                        <a:gd name="T17" fmla="*/ 155 h 176"/>
                        <a:gd name="T18" fmla="*/ 106 w 246"/>
                        <a:gd name="T19" fmla="*/ 164 h 176"/>
                        <a:gd name="T20" fmla="*/ 77 w 246"/>
                        <a:gd name="T21" fmla="*/ 157 h 176"/>
                        <a:gd name="T22" fmla="*/ 47 w 246"/>
                        <a:gd name="T23" fmla="*/ 173 h 176"/>
                        <a:gd name="T24" fmla="*/ 11 w 246"/>
                        <a:gd name="T25" fmla="*/ 164 h 176"/>
                        <a:gd name="T26" fmla="*/ 3 w 246"/>
                        <a:gd name="T27" fmla="*/ 148 h 176"/>
                        <a:gd name="T28" fmla="*/ 21 w 246"/>
                        <a:gd name="T29" fmla="*/ 153 h 176"/>
                        <a:gd name="T30" fmla="*/ 41 w 246"/>
                        <a:gd name="T31" fmla="*/ 152 h 176"/>
                        <a:gd name="T32" fmla="*/ 47 w 246"/>
                        <a:gd name="T33" fmla="*/ 122 h 176"/>
                        <a:gd name="T34" fmla="*/ 86 w 246"/>
                        <a:gd name="T35" fmla="*/ 111 h 176"/>
                        <a:gd name="T36" fmla="*/ 98 w 246"/>
                        <a:gd name="T37" fmla="*/ 91 h 176"/>
                        <a:gd name="T38" fmla="*/ 110 w 246"/>
                        <a:gd name="T39" fmla="*/ 71 h 176"/>
                        <a:gd name="T40" fmla="*/ 117 w 246"/>
                        <a:gd name="T41" fmla="*/ 80 h 176"/>
                        <a:gd name="T42" fmla="*/ 129 w 246"/>
                        <a:gd name="T43" fmla="*/ 68 h 176"/>
                        <a:gd name="T44" fmla="*/ 139 w 246"/>
                        <a:gd name="T45" fmla="*/ 78 h 176"/>
                        <a:gd name="T46" fmla="*/ 140 w 246"/>
                        <a:gd name="T47" fmla="*/ 64 h 176"/>
                        <a:gd name="T48" fmla="*/ 146 w 246"/>
                        <a:gd name="T49" fmla="*/ 60 h 176"/>
                        <a:gd name="T50" fmla="*/ 144 w 246"/>
                        <a:gd name="T51" fmla="*/ 50 h 176"/>
                        <a:gd name="T52" fmla="*/ 155 w 246"/>
                        <a:gd name="T53" fmla="*/ 39 h 176"/>
                        <a:gd name="T54" fmla="*/ 170 w 246"/>
                        <a:gd name="T55" fmla="*/ 16 h 176"/>
                        <a:gd name="T56" fmla="*/ 179 w 246"/>
                        <a:gd name="T57" fmla="*/ 15 h 176"/>
                        <a:gd name="T58" fmla="*/ 190 w 246"/>
                        <a:gd name="T59" fmla="*/ 14 h 176"/>
                        <a:gd name="T60" fmla="*/ 203 w 246"/>
                        <a:gd name="T61" fmla="*/ 22 h 176"/>
                        <a:gd name="T62" fmla="*/ 206 w 246"/>
                        <a:gd name="T63" fmla="*/ 31 h 176"/>
                        <a:gd name="T64" fmla="*/ 221 w 246"/>
                        <a:gd name="T65" fmla="*/ 40 h 176"/>
                        <a:gd name="T66" fmla="*/ 245 w 246"/>
                        <a:gd name="T67" fmla="*/ 51 h 17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</a:cxnLst>
                      <a:rect l="0" t="0" r="r" b="b"/>
                      <a:pathLst>
                        <a:path w="246" h="176">
                          <a:moveTo>
                            <a:pt x="245" y="51"/>
                          </a:moveTo>
                          <a:cubicBezTo>
                            <a:pt x="244" y="56"/>
                            <a:pt x="239" y="54"/>
                            <a:pt x="237" y="59"/>
                          </a:cubicBezTo>
                          <a:cubicBezTo>
                            <a:pt x="234" y="63"/>
                            <a:pt x="228" y="63"/>
                            <a:pt x="224" y="63"/>
                          </a:cubicBezTo>
                          <a:cubicBezTo>
                            <a:pt x="220" y="63"/>
                            <a:pt x="214" y="60"/>
                            <a:pt x="213" y="63"/>
                          </a:cubicBezTo>
                          <a:cubicBezTo>
                            <a:pt x="213" y="67"/>
                            <a:pt x="218" y="64"/>
                            <a:pt x="222" y="70"/>
                          </a:cubicBezTo>
                          <a:cubicBezTo>
                            <a:pt x="227" y="75"/>
                            <a:pt x="226" y="77"/>
                            <a:pt x="224" y="79"/>
                          </a:cubicBezTo>
                          <a:cubicBezTo>
                            <a:pt x="221" y="81"/>
                            <a:pt x="219" y="81"/>
                            <a:pt x="213" y="82"/>
                          </a:cubicBezTo>
                          <a:cubicBezTo>
                            <a:pt x="207" y="83"/>
                            <a:pt x="204" y="79"/>
                            <a:pt x="201" y="82"/>
                          </a:cubicBezTo>
                          <a:cubicBezTo>
                            <a:pt x="200" y="83"/>
                            <a:pt x="199" y="83"/>
                            <a:pt x="198" y="84"/>
                          </a:cubicBezTo>
                          <a:cubicBezTo>
                            <a:pt x="196" y="82"/>
                            <a:pt x="192" y="79"/>
                            <a:pt x="189" y="79"/>
                          </a:cubicBezTo>
                          <a:cubicBezTo>
                            <a:pt x="185" y="79"/>
                            <a:pt x="174" y="79"/>
                            <a:pt x="169" y="78"/>
                          </a:cubicBezTo>
                          <a:cubicBezTo>
                            <a:pt x="164" y="77"/>
                            <a:pt x="158" y="79"/>
                            <a:pt x="154" y="82"/>
                          </a:cubicBezTo>
                          <a:cubicBezTo>
                            <a:pt x="150" y="86"/>
                            <a:pt x="154" y="95"/>
                            <a:pt x="150" y="104"/>
                          </a:cubicBezTo>
                          <a:cubicBezTo>
                            <a:pt x="146" y="114"/>
                            <a:pt x="144" y="116"/>
                            <a:pt x="139" y="117"/>
                          </a:cubicBezTo>
                          <a:cubicBezTo>
                            <a:pt x="135" y="118"/>
                            <a:pt x="139" y="122"/>
                            <a:pt x="141" y="125"/>
                          </a:cubicBezTo>
                          <a:cubicBezTo>
                            <a:pt x="142" y="128"/>
                            <a:pt x="142" y="131"/>
                            <a:pt x="138" y="135"/>
                          </a:cubicBezTo>
                          <a:cubicBezTo>
                            <a:pt x="134" y="138"/>
                            <a:pt x="132" y="137"/>
                            <a:pt x="132" y="143"/>
                          </a:cubicBezTo>
                          <a:cubicBezTo>
                            <a:pt x="132" y="149"/>
                            <a:pt x="131" y="150"/>
                            <a:pt x="128" y="155"/>
                          </a:cubicBezTo>
                          <a:cubicBezTo>
                            <a:pt x="125" y="161"/>
                            <a:pt x="126" y="159"/>
                            <a:pt x="118" y="160"/>
                          </a:cubicBezTo>
                          <a:cubicBezTo>
                            <a:pt x="109" y="162"/>
                            <a:pt x="112" y="161"/>
                            <a:pt x="106" y="164"/>
                          </a:cubicBezTo>
                          <a:cubicBezTo>
                            <a:pt x="100" y="168"/>
                            <a:pt x="96" y="163"/>
                            <a:pt x="90" y="160"/>
                          </a:cubicBezTo>
                          <a:cubicBezTo>
                            <a:pt x="84" y="157"/>
                            <a:pt x="83" y="155"/>
                            <a:pt x="77" y="157"/>
                          </a:cubicBezTo>
                          <a:cubicBezTo>
                            <a:pt x="71" y="159"/>
                            <a:pt x="66" y="161"/>
                            <a:pt x="64" y="168"/>
                          </a:cubicBezTo>
                          <a:cubicBezTo>
                            <a:pt x="61" y="174"/>
                            <a:pt x="56" y="172"/>
                            <a:pt x="47" y="173"/>
                          </a:cubicBezTo>
                          <a:cubicBezTo>
                            <a:pt x="39" y="174"/>
                            <a:pt x="36" y="176"/>
                            <a:pt x="29" y="176"/>
                          </a:cubicBezTo>
                          <a:cubicBezTo>
                            <a:pt x="21" y="176"/>
                            <a:pt x="16" y="169"/>
                            <a:pt x="11" y="164"/>
                          </a:cubicBezTo>
                          <a:cubicBezTo>
                            <a:pt x="6" y="159"/>
                            <a:pt x="6" y="157"/>
                            <a:pt x="3" y="154"/>
                          </a:cubicBezTo>
                          <a:cubicBezTo>
                            <a:pt x="0" y="151"/>
                            <a:pt x="2" y="150"/>
                            <a:pt x="3" y="148"/>
                          </a:cubicBezTo>
                          <a:cubicBezTo>
                            <a:pt x="4" y="149"/>
                            <a:pt x="5" y="149"/>
                            <a:pt x="9" y="151"/>
                          </a:cubicBezTo>
                          <a:cubicBezTo>
                            <a:pt x="18" y="153"/>
                            <a:pt x="15" y="149"/>
                            <a:pt x="21" y="153"/>
                          </a:cubicBezTo>
                          <a:cubicBezTo>
                            <a:pt x="27" y="156"/>
                            <a:pt x="25" y="157"/>
                            <a:pt x="32" y="157"/>
                          </a:cubicBezTo>
                          <a:cubicBezTo>
                            <a:pt x="38" y="157"/>
                            <a:pt x="41" y="160"/>
                            <a:pt x="41" y="152"/>
                          </a:cubicBezTo>
                          <a:cubicBezTo>
                            <a:pt x="41" y="144"/>
                            <a:pt x="42" y="142"/>
                            <a:pt x="44" y="136"/>
                          </a:cubicBezTo>
                          <a:cubicBezTo>
                            <a:pt x="46" y="130"/>
                            <a:pt x="43" y="124"/>
                            <a:pt x="47" y="122"/>
                          </a:cubicBezTo>
                          <a:cubicBezTo>
                            <a:pt x="52" y="121"/>
                            <a:pt x="62" y="117"/>
                            <a:pt x="71" y="117"/>
                          </a:cubicBezTo>
                          <a:cubicBezTo>
                            <a:pt x="81" y="116"/>
                            <a:pt x="82" y="117"/>
                            <a:pt x="86" y="111"/>
                          </a:cubicBezTo>
                          <a:cubicBezTo>
                            <a:pt x="90" y="105"/>
                            <a:pt x="90" y="104"/>
                            <a:pt x="93" y="99"/>
                          </a:cubicBezTo>
                          <a:cubicBezTo>
                            <a:pt x="95" y="94"/>
                            <a:pt x="94" y="96"/>
                            <a:pt x="98" y="91"/>
                          </a:cubicBezTo>
                          <a:cubicBezTo>
                            <a:pt x="102" y="86"/>
                            <a:pt x="103" y="85"/>
                            <a:pt x="106" y="80"/>
                          </a:cubicBezTo>
                          <a:cubicBezTo>
                            <a:pt x="109" y="76"/>
                            <a:pt x="104" y="72"/>
                            <a:pt x="110" y="71"/>
                          </a:cubicBezTo>
                          <a:cubicBezTo>
                            <a:pt x="110" y="71"/>
                            <a:pt x="111" y="71"/>
                            <a:pt x="112" y="71"/>
                          </a:cubicBezTo>
                          <a:cubicBezTo>
                            <a:pt x="114" y="74"/>
                            <a:pt x="114" y="75"/>
                            <a:pt x="117" y="80"/>
                          </a:cubicBezTo>
                          <a:cubicBezTo>
                            <a:pt x="121" y="85"/>
                            <a:pt x="129" y="94"/>
                            <a:pt x="130" y="86"/>
                          </a:cubicBezTo>
                          <a:cubicBezTo>
                            <a:pt x="132" y="79"/>
                            <a:pt x="128" y="70"/>
                            <a:pt x="129" y="68"/>
                          </a:cubicBezTo>
                          <a:cubicBezTo>
                            <a:pt x="131" y="66"/>
                            <a:pt x="135" y="62"/>
                            <a:pt x="135" y="66"/>
                          </a:cubicBezTo>
                          <a:cubicBezTo>
                            <a:pt x="134" y="71"/>
                            <a:pt x="137" y="78"/>
                            <a:pt x="139" y="78"/>
                          </a:cubicBezTo>
                          <a:cubicBezTo>
                            <a:pt x="142" y="79"/>
                            <a:pt x="146" y="81"/>
                            <a:pt x="144" y="74"/>
                          </a:cubicBezTo>
                          <a:cubicBezTo>
                            <a:pt x="142" y="66"/>
                            <a:pt x="141" y="67"/>
                            <a:pt x="140" y="64"/>
                          </a:cubicBezTo>
                          <a:cubicBezTo>
                            <a:pt x="140" y="63"/>
                            <a:pt x="140" y="63"/>
                            <a:pt x="140" y="62"/>
                          </a:cubicBezTo>
                          <a:cubicBezTo>
                            <a:pt x="144" y="62"/>
                            <a:pt x="146" y="63"/>
                            <a:pt x="146" y="60"/>
                          </a:cubicBezTo>
                          <a:cubicBezTo>
                            <a:pt x="146" y="55"/>
                            <a:pt x="148" y="55"/>
                            <a:pt x="146" y="54"/>
                          </a:cubicBezTo>
                          <a:cubicBezTo>
                            <a:pt x="145" y="53"/>
                            <a:pt x="141" y="54"/>
                            <a:pt x="144" y="50"/>
                          </a:cubicBezTo>
                          <a:cubicBezTo>
                            <a:pt x="146" y="45"/>
                            <a:pt x="145" y="46"/>
                            <a:pt x="149" y="44"/>
                          </a:cubicBezTo>
                          <a:cubicBezTo>
                            <a:pt x="153" y="43"/>
                            <a:pt x="155" y="43"/>
                            <a:pt x="155" y="39"/>
                          </a:cubicBezTo>
                          <a:cubicBezTo>
                            <a:pt x="155" y="35"/>
                            <a:pt x="158" y="33"/>
                            <a:pt x="163" y="28"/>
                          </a:cubicBezTo>
                          <a:cubicBezTo>
                            <a:pt x="167" y="23"/>
                            <a:pt x="168" y="20"/>
                            <a:pt x="170" y="16"/>
                          </a:cubicBezTo>
                          <a:cubicBezTo>
                            <a:pt x="172" y="12"/>
                            <a:pt x="173" y="2"/>
                            <a:pt x="175" y="5"/>
                          </a:cubicBezTo>
                          <a:cubicBezTo>
                            <a:pt x="177" y="8"/>
                            <a:pt x="179" y="19"/>
                            <a:pt x="179" y="15"/>
                          </a:cubicBezTo>
                          <a:cubicBezTo>
                            <a:pt x="179" y="11"/>
                            <a:pt x="184" y="0"/>
                            <a:pt x="185" y="7"/>
                          </a:cubicBezTo>
                          <a:cubicBezTo>
                            <a:pt x="186" y="12"/>
                            <a:pt x="186" y="10"/>
                            <a:pt x="190" y="14"/>
                          </a:cubicBezTo>
                          <a:cubicBezTo>
                            <a:pt x="193" y="17"/>
                            <a:pt x="196" y="14"/>
                            <a:pt x="198" y="17"/>
                          </a:cubicBezTo>
                          <a:cubicBezTo>
                            <a:pt x="200" y="21"/>
                            <a:pt x="206" y="17"/>
                            <a:pt x="203" y="22"/>
                          </a:cubicBezTo>
                          <a:cubicBezTo>
                            <a:pt x="200" y="27"/>
                            <a:pt x="195" y="31"/>
                            <a:pt x="198" y="33"/>
                          </a:cubicBezTo>
                          <a:cubicBezTo>
                            <a:pt x="201" y="35"/>
                            <a:pt x="206" y="29"/>
                            <a:pt x="206" y="31"/>
                          </a:cubicBezTo>
                          <a:cubicBezTo>
                            <a:pt x="207" y="34"/>
                            <a:pt x="204" y="37"/>
                            <a:pt x="210" y="39"/>
                          </a:cubicBezTo>
                          <a:cubicBezTo>
                            <a:pt x="216" y="40"/>
                            <a:pt x="216" y="35"/>
                            <a:pt x="221" y="40"/>
                          </a:cubicBezTo>
                          <a:cubicBezTo>
                            <a:pt x="226" y="46"/>
                            <a:pt x="219" y="42"/>
                            <a:pt x="230" y="47"/>
                          </a:cubicBezTo>
                          <a:cubicBezTo>
                            <a:pt x="240" y="51"/>
                            <a:pt x="246" y="47"/>
                            <a:pt x="245" y="51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07" name="Freeform 746">
                      <a:extLst>
                        <a:ext uri="{FF2B5EF4-FFF2-40B4-BE49-F238E27FC236}">
                          <a16:creationId xmlns:a16="http://schemas.microsoft.com/office/drawing/2014/main" id="{559A09E7-8B52-F1DC-F284-3FA66A56EF4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843713" y="3789363"/>
                      <a:ext cx="131763" cy="184150"/>
                    </a:xfrm>
                    <a:custGeom>
                      <a:avLst/>
                      <a:gdLst>
                        <a:gd name="T0" fmla="*/ 110 w 112"/>
                        <a:gd name="T1" fmla="*/ 152 h 156"/>
                        <a:gd name="T2" fmla="*/ 106 w 112"/>
                        <a:gd name="T3" fmla="*/ 152 h 156"/>
                        <a:gd name="T4" fmla="*/ 101 w 112"/>
                        <a:gd name="T5" fmla="*/ 150 h 156"/>
                        <a:gd name="T6" fmla="*/ 97 w 112"/>
                        <a:gd name="T7" fmla="*/ 154 h 156"/>
                        <a:gd name="T8" fmla="*/ 96 w 112"/>
                        <a:gd name="T9" fmla="*/ 153 h 156"/>
                        <a:gd name="T10" fmla="*/ 87 w 112"/>
                        <a:gd name="T11" fmla="*/ 152 h 156"/>
                        <a:gd name="T12" fmla="*/ 82 w 112"/>
                        <a:gd name="T13" fmla="*/ 144 h 156"/>
                        <a:gd name="T14" fmla="*/ 74 w 112"/>
                        <a:gd name="T15" fmla="*/ 140 h 156"/>
                        <a:gd name="T16" fmla="*/ 65 w 112"/>
                        <a:gd name="T17" fmla="*/ 133 h 156"/>
                        <a:gd name="T18" fmla="*/ 55 w 112"/>
                        <a:gd name="T19" fmla="*/ 129 h 156"/>
                        <a:gd name="T20" fmla="*/ 49 w 112"/>
                        <a:gd name="T21" fmla="*/ 120 h 156"/>
                        <a:gd name="T22" fmla="*/ 39 w 112"/>
                        <a:gd name="T23" fmla="*/ 115 h 156"/>
                        <a:gd name="T24" fmla="*/ 37 w 112"/>
                        <a:gd name="T25" fmla="*/ 109 h 156"/>
                        <a:gd name="T26" fmla="*/ 33 w 112"/>
                        <a:gd name="T27" fmla="*/ 98 h 156"/>
                        <a:gd name="T28" fmla="*/ 26 w 112"/>
                        <a:gd name="T29" fmla="*/ 89 h 156"/>
                        <a:gd name="T30" fmla="*/ 19 w 112"/>
                        <a:gd name="T31" fmla="*/ 75 h 156"/>
                        <a:gd name="T32" fmla="*/ 17 w 112"/>
                        <a:gd name="T33" fmla="*/ 65 h 156"/>
                        <a:gd name="T34" fmla="*/ 11 w 112"/>
                        <a:gd name="T35" fmla="*/ 51 h 156"/>
                        <a:gd name="T36" fmla="*/ 7 w 112"/>
                        <a:gd name="T37" fmla="*/ 41 h 156"/>
                        <a:gd name="T38" fmla="*/ 7 w 112"/>
                        <a:gd name="T39" fmla="*/ 30 h 156"/>
                        <a:gd name="T40" fmla="*/ 6 w 112"/>
                        <a:gd name="T41" fmla="*/ 20 h 156"/>
                        <a:gd name="T42" fmla="*/ 2 w 112"/>
                        <a:gd name="T43" fmla="*/ 12 h 156"/>
                        <a:gd name="T44" fmla="*/ 5 w 112"/>
                        <a:gd name="T45" fmla="*/ 4 h 156"/>
                        <a:gd name="T46" fmla="*/ 23 w 112"/>
                        <a:gd name="T47" fmla="*/ 12 h 156"/>
                        <a:gd name="T48" fmla="*/ 29 w 112"/>
                        <a:gd name="T49" fmla="*/ 24 h 156"/>
                        <a:gd name="T50" fmla="*/ 29 w 112"/>
                        <a:gd name="T51" fmla="*/ 34 h 156"/>
                        <a:gd name="T52" fmla="*/ 40 w 112"/>
                        <a:gd name="T53" fmla="*/ 26 h 156"/>
                        <a:gd name="T54" fmla="*/ 51 w 112"/>
                        <a:gd name="T55" fmla="*/ 24 h 156"/>
                        <a:gd name="T56" fmla="*/ 53 w 112"/>
                        <a:gd name="T57" fmla="*/ 14 h 156"/>
                        <a:gd name="T58" fmla="*/ 60 w 112"/>
                        <a:gd name="T59" fmla="*/ 17 h 156"/>
                        <a:gd name="T60" fmla="*/ 65 w 112"/>
                        <a:gd name="T61" fmla="*/ 29 h 156"/>
                        <a:gd name="T62" fmla="*/ 79 w 112"/>
                        <a:gd name="T63" fmla="*/ 40 h 156"/>
                        <a:gd name="T64" fmla="*/ 84 w 112"/>
                        <a:gd name="T65" fmla="*/ 49 h 156"/>
                        <a:gd name="T66" fmla="*/ 88 w 112"/>
                        <a:gd name="T67" fmla="*/ 62 h 156"/>
                        <a:gd name="T68" fmla="*/ 87 w 112"/>
                        <a:gd name="T69" fmla="*/ 76 h 156"/>
                        <a:gd name="T70" fmla="*/ 90 w 112"/>
                        <a:gd name="T71" fmla="*/ 92 h 156"/>
                        <a:gd name="T72" fmla="*/ 90 w 112"/>
                        <a:gd name="T73" fmla="*/ 104 h 156"/>
                        <a:gd name="T74" fmla="*/ 93 w 112"/>
                        <a:gd name="T75" fmla="*/ 115 h 156"/>
                        <a:gd name="T76" fmla="*/ 106 w 112"/>
                        <a:gd name="T77" fmla="*/ 130 h 156"/>
                        <a:gd name="T78" fmla="*/ 109 w 112"/>
                        <a:gd name="T79" fmla="*/ 141 h 156"/>
                        <a:gd name="T80" fmla="*/ 110 w 112"/>
                        <a:gd name="T81" fmla="*/ 152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  <a:cxn ang="0">
                          <a:pos x="T32" y="T33"/>
                        </a:cxn>
                        <a:cxn ang="0">
                          <a:pos x="T34" y="T35"/>
                        </a:cxn>
                        <a:cxn ang="0">
                          <a:pos x="T36" y="T37"/>
                        </a:cxn>
                        <a:cxn ang="0">
                          <a:pos x="T38" y="T39"/>
                        </a:cxn>
                        <a:cxn ang="0">
                          <a:pos x="T40" y="T41"/>
                        </a:cxn>
                        <a:cxn ang="0">
                          <a:pos x="T42" y="T43"/>
                        </a:cxn>
                        <a:cxn ang="0">
                          <a:pos x="T44" y="T45"/>
                        </a:cxn>
                        <a:cxn ang="0">
                          <a:pos x="T46" y="T47"/>
                        </a:cxn>
                        <a:cxn ang="0">
                          <a:pos x="T48" y="T49"/>
                        </a:cxn>
                        <a:cxn ang="0">
                          <a:pos x="T50" y="T51"/>
                        </a:cxn>
                        <a:cxn ang="0">
                          <a:pos x="T52" y="T53"/>
                        </a:cxn>
                        <a:cxn ang="0">
                          <a:pos x="T54" y="T55"/>
                        </a:cxn>
                        <a:cxn ang="0">
                          <a:pos x="T56" y="T57"/>
                        </a:cxn>
                        <a:cxn ang="0">
                          <a:pos x="T58" y="T59"/>
                        </a:cxn>
                        <a:cxn ang="0">
                          <a:pos x="T60" y="T61"/>
                        </a:cxn>
                        <a:cxn ang="0">
                          <a:pos x="T62" y="T63"/>
                        </a:cxn>
                        <a:cxn ang="0">
                          <a:pos x="T64" y="T65"/>
                        </a:cxn>
                        <a:cxn ang="0">
                          <a:pos x="T66" y="T67"/>
                        </a:cxn>
                        <a:cxn ang="0">
                          <a:pos x="T68" y="T69"/>
                        </a:cxn>
                        <a:cxn ang="0">
                          <a:pos x="T70" y="T71"/>
                        </a:cxn>
                        <a:cxn ang="0">
                          <a:pos x="T72" y="T73"/>
                        </a:cxn>
                        <a:cxn ang="0">
                          <a:pos x="T74" y="T75"/>
                        </a:cxn>
                        <a:cxn ang="0">
                          <a:pos x="T76" y="T77"/>
                        </a:cxn>
                        <a:cxn ang="0">
                          <a:pos x="T78" y="T79"/>
                        </a:cxn>
                        <a:cxn ang="0">
                          <a:pos x="T80" y="T81"/>
                        </a:cxn>
                      </a:cxnLst>
                      <a:rect l="0" t="0" r="r" b="b"/>
                      <a:pathLst>
                        <a:path w="112" h="156">
                          <a:moveTo>
                            <a:pt x="110" y="152"/>
                          </a:moveTo>
                          <a:cubicBezTo>
                            <a:pt x="108" y="153"/>
                            <a:pt x="106" y="154"/>
                            <a:pt x="106" y="152"/>
                          </a:cubicBezTo>
                          <a:cubicBezTo>
                            <a:pt x="105" y="150"/>
                            <a:pt x="101" y="148"/>
                            <a:pt x="101" y="150"/>
                          </a:cubicBezTo>
                          <a:cubicBezTo>
                            <a:pt x="101" y="153"/>
                            <a:pt x="99" y="156"/>
                            <a:pt x="97" y="154"/>
                          </a:cubicBezTo>
                          <a:cubicBezTo>
                            <a:pt x="96" y="153"/>
                            <a:pt x="100" y="153"/>
                            <a:pt x="96" y="153"/>
                          </a:cubicBezTo>
                          <a:cubicBezTo>
                            <a:pt x="91" y="154"/>
                            <a:pt x="87" y="156"/>
                            <a:pt x="87" y="152"/>
                          </a:cubicBezTo>
                          <a:cubicBezTo>
                            <a:pt x="86" y="147"/>
                            <a:pt x="87" y="146"/>
                            <a:pt x="82" y="144"/>
                          </a:cubicBezTo>
                          <a:cubicBezTo>
                            <a:pt x="78" y="142"/>
                            <a:pt x="82" y="145"/>
                            <a:pt x="74" y="140"/>
                          </a:cubicBezTo>
                          <a:cubicBezTo>
                            <a:pt x="66" y="134"/>
                            <a:pt x="74" y="136"/>
                            <a:pt x="65" y="133"/>
                          </a:cubicBezTo>
                          <a:cubicBezTo>
                            <a:pt x="56" y="130"/>
                            <a:pt x="60" y="135"/>
                            <a:pt x="55" y="129"/>
                          </a:cubicBezTo>
                          <a:cubicBezTo>
                            <a:pt x="50" y="123"/>
                            <a:pt x="51" y="121"/>
                            <a:pt x="49" y="120"/>
                          </a:cubicBezTo>
                          <a:cubicBezTo>
                            <a:pt x="46" y="119"/>
                            <a:pt x="41" y="120"/>
                            <a:pt x="39" y="115"/>
                          </a:cubicBezTo>
                          <a:cubicBezTo>
                            <a:pt x="38" y="111"/>
                            <a:pt x="39" y="115"/>
                            <a:pt x="37" y="109"/>
                          </a:cubicBezTo>
                          <a:cubicBezTo>
                            <a:pt x="36" y="104"/>
                            <a:pt x="35" y="102"/>
                            <a:pt x="33" y="98"/>
                          </a:cubicBezTo>
                          <a:cubicBezTo>
                            <a:pt x="30" y="95"/>
                            <a:pt x="27" y="95"/>
                            <a:pt x="26" y="89"/>
                          </a:cubicBezTo>
                          <a:cubicBezTo>
                            <a:pt x="25" y="84"/>
                            <a:pt x="19" y="75"/>
                            <a:pt x="19" y="75"/>
                          </a:cubicBezTo>
                          <a:cubicBezTo>
                            <a:pt x="19" y="75"/>
                            <a:pt x="17" y="69"/>
                            <a:pt x="17" y="65"/>
                          </a:cubicBezTo>
                          <a:cubicBezTo>
                            <a:pt x="17" y="60"/>
                            <a:pt x="14" y="55"/>
                            <a:pt x="11" y="51"/>
                          </a:cubicBezTo>
                          <a:cubicBezTo>
                            <a:pt x="9" y="48"/>
                            <a:pt x="6" y="46"/>
                            <a:pt x="7" y="41"/>
                          </a:cubicBezTo>
                          <a:cubicBezTo>
                            <a:pt x="8" y="36"/>
                            <a:pt x="7" y="33"/>
                            <a:pt x="7" y="30"/>
                          </a:cubicBezTo>
                          <a:cubicBezTo>
                            <a:pt x="7" y="26"/>
                            <a:pt x="10" y="29"/>
                            <a:pt x="6" y="20"/>
                          </a:cubicBezTo>
                          <a:cubicBezTo>
                            <a:pt x="4" y="17"/>
                            <a:pt x="2" y="14"/>
                            <a:pt x="2" y="12"/>
                          </a:cubicBezTo>
                          <a:cubicBezTo>
                            <a:pt x="1" y="8"/>
                            <a:pt x="0" y="0"/>
                            <a:pt x="5" y="4"/>
                          </a:cubicBezTo>
                          <a:cubicBezTo>
                            <a:pt x="11" y="8"/>
                            <a:pt x="20" y="9"/>
                            <a:pt x="23" y="12"/>
                          </a:cubicBezTo>
                          <a:cubicBezTo>
                            <a:pt x="26" y="15"/>
                            <a:pt x="29" y="21"/>
                            <a:pt x="29" y="24"/>
                          </a:cubicBezTo>
                          <a:cubicBezTo>
                            <a:pt x="28" y="27"/>
                            <a:pt x="20" y="36"/>
                            <a:pt x="29" y="34"/>
                          </a:cubicBezTo>
                          <a:cubicBezTo>
                            <a:pt x="37" y="32"/>
                            <a:pt x="36" y="24"/>
                            <a:pt x="40" y="26"/>
                          </a:cubicBezTo>
                          <a:cubicBezTo>
                            <a:pt x="45" y="29"/>
                            <a:pt x="49" y="29"/>
                            <a:pt x="51" y="24"/>
                          </a:cubicBezTo>
                          <a:cubicBezTo>
                            <a:pt x="52" y="20"/>
                            <a:pt x="52" y="16"/>
                            <a:pt x="53" y="14"/>
                          </a:cubicBezTo>
                          <a:cubicBezTo>
                            <a:pt x="55" y="15"/>
                            <a:pt x="58" y="16"/>
                            <a:pt x="60" y="17"/>
                          </a:cubicBezTo>
                          <a:cubicBezTo>
                            <a:pt x="65" y="21"/>
                            <a:pt x="61" y="25"/>
                            <a:pt x="65" y="29"/>
                          </a:cubicBezTo>
                          <a:cubicBezTo>
                            <a:pt x="70" y="32"/>
                            <a:pt x="77" y="37"/>
                            <a:pt x="79" y="40"/>
                          </a:cubicBezTo>
                          <a:cubicBezTo>
                            <a:pt x="80" y="42"/>
                            <a:pt x="83" y="43"/>
                            <a:pt x="84" y="49"/>
                          </a:cubicBezTo>
                          <a:cubicBezTo>
                            <a:pt x="86" y="55"/>
                            <a:pt x="88" y="59"/>
                            <a:pt x="88" y="62"/>
                          </a:cubicBezTo>
                          <a:cubicBezTo>
                            <a:pt x="88" y="66"/>
                            <a:pt x="87" y="73"/>
                            <a:pt x="87" y="76"/>
                          </a:cubicBezTo>
                          <a:cubicBezTo>
                            <a:pt x="87" y="80"/>
                            <a:pt x="89" y="87"/>
                            <a:pt x="90" y="92"/>
                          </a:cubicBezTo>
                          <a:cubicBezTo>
                            <a:pt x="90" y="97"/>
                            <a:pt x="90" y="100"/>
                            <a:pt x="90" y="104"/>
                          </a:cubicBezTo>
                          <a:cubicBezTo>
                            <a:pt x="90" y="109"/>
                            <a:pt x="91" y="112"/>
                            <a:pt x="93" y="115"/>
                          </a:cubicBezTo>
                          <a:cubicBezTo>
                            <a:pt x="95" y="117"/>
                            <a:pt x="106" y="128"/>
                            <a:pt x="106" y="130"/>
                          </a:cubicBezTo>
                          <a:cubicBezTo>
                            <a:pt x="106" y="132"/>
                            <a:pt x="108" y="138"/>
                            <a:pt x="109" y="141"/>
                          </a:cubicBezTo>
                          <a:cubicBezTo>
                            <a:pt x="110" y="144"/>
                            <a:pt x="112" y="151"/>
                            <a:pt x="110" y="152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64" name="Gruppieren 63">
                    <a:extLst>
                      <a:ext uri="{FF2B5EF4-FFF2-40B4-BE49-F238E27FC236}">
                        <a16:creationId xmlns:a16="http://schemas.microsoft.com/office/drawing/2014/main" id="{3CCF3F28-B17F-806C-A7FF-04B18360BCD0}"/>
                      </a:ext>
                    </a:extLst>
                  </p:cNvPr>
                  <p:cNvGrpSpPr/>
                  <p:nvPr/>
                </p:nvGrpSpPr>
                <p:grpSpPr>
                  <a:xfrm>
                    <a:off x="6667837" y="3829187"/>
                    <a:ext cx="1330095" cy="554038"/>
                    <a:chOff x="6700838" y="3824288"/>
                    <a:chExt cx="1352550" cy="554038"/>
                  </a:xfrm>
                  <a:grpFill/>
                </p:grpSpPr>
                <p:sp>
                  <p:nvSpPr>
                    <p:cNvPr id="66" name="Freeform 724">
                      <a:extLst>
                        <a:ext uri="{FF2B5EF4-FFF2-40B4-BE49-F238E27FC236}">
                          <a16:creationId xmlns:a16="http://schemas.microsoft.com/office/drawing/2014/main" id="{D4D4A5BD-1BF3-37C6-B0B6-851E8F63DA0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73888" y="3976688"/>
                      <a:ext cx="17463" cy="15875"/>
                    </a:xfrm>
                    <a:custGeom>
                      <a:avLst/>
                      <a:gdLst>
                        <a:gd name="T0" fmla="*/ 4 w 15"/>
                        <a:gd name="T1" fmla="*/ 4 h 13"/>
                        <a:gd name="T2" fmla="*/ 10 w 15"/>
                        <a:gd name="T3" fmla="*/ 2 h 13"/>
                        <a:gd name="T4" fmla="*/ 13 w 15"/>
                        <a:gd name="T5" fmla="*/ 5 h 13"/>
                        <a:gd name="T6" fmla="*/ 12 w 15"/>
                        <a:gd name="T7" fmla="*/ 12 h 13"/>
                        <a:gd name="T8" fmla="*/ 8 w 15"/>
                        <a:gd name="T9" fmla="*/ 9 h 13"/>
                        <a:gd name="T10" fmla="*/ 4 w 15"/>
                        <a:gd name="T11" fmla="*/ 9 h 13"/>
                        <a:gd name="T12" fmla="*/ 4 w 15"/>
                        <a:gd name="T13" fmla="*/ 4 h 13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5" h="13">
                          <a:moveTo>
                            <a:pt x="4" y="4"/>
                          </a:moveTo>
                          <a:cubicBezTo>
                            <a:pt x="7" y="1"/>
                            <a:pt x="8" y="0"/>
                            <a:pt x="10" y="2"/>
                          </a:cubicBezTo>
                          <a:cubicBezTo>
                            <a:pt x="12" y="4"/>
                            <a:pt x="14" y="2"/>
                            <a:pt x="13" y="5"/>
                          </a:cubicBezTo>
                          <a:cubicBezTo>
                            <a:pt x="12" y="9"/>
                            <a:pt x="15" y="13"/>
                            <a:pt x="12" y="12"/>
                          </a:cubicBezTo>
                          <a:cubicBezTo>
                            <a:pt x="9" y="11"/>
                            <a:pt x="10" y="10"/>
                            <a:pt x="8" y="9"/>
                          </a:cubicBezTo>
                          <a:cubicBezTo>
                            <a:pt x="6" y="9"/>
                            <a:pt x="5" y="9"/>
                            <a:pt x="4" y="9"/>
                          </a:cubicBezTo>
                          <a:cubicBezTo>
                            <a:pt x="4" y="9"/>
                            <a:pt x="0" y="4"/>
                            <a:pt x="4" y="4"/>
                          </a:cubicBezTo>
                          <a:close/>
                        </a:path>
                      </a:pathLst>
                    </a:custGeom>
                    <a:grpFill/>
                    <a:ln w="1270">
                      <a:solidFill>
                        <a:srgbClr val="FFFFFF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wrap="square" lIns="0" tIns="0" rIns="0" bIns="0" rtlCol="0" anchor="ctr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p:txBody>
                </p:sp>
                <p:grpSp>
                  <p:nvGrpSpPr>
                    <p:cNvPr id="67" name="Gruppieren 66">
                      <a:extLst>
                        <a:ext uri="{FF2B5EF4-FFF2-40B4-BE49-F238E27FC236}">
                          <a16:creationId xmlns:a16="http://schemas.microsoft.com/office/drawing/2014/main" id="{860E2B59-34E7-16E9-908B-A96B575C0A8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700838" y="3824288"/>
                      <a:ext cx="1352550" cy="554038"/>
                      <a:chOff x="6700838" y="3824288"/>
                      <a:chExt cx="1352550" cy="554038"/>
                    </a:xfrm>
                    <a:grpFill/>
                  </p:grpSpPr>
                  <p:sp>
                    <p:nvSpPr>
                      <p:cNvPr id="68" name="Freeform 696">
                        <a:extLst>
                          <a:ext uri="{FF2B5EF4-FFF2-40B4-BE49-F238E27FC236}">
                            <a16:creationId xmlns:a16="http://schemas.microsoft.com/office/drawing/2014/main" id="{881C91A8-4707-27B5-4FE2-E49AA0FE31B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43825" y="4019551"/>
                        <a:ext cx="309563" cy="296863"/>
                      </a:xfrm>
                      <a:custGeom>
                        <a:avLst/>
                        <a:gdLst>
                          <a:gd name="T0" fmla="*/ 257 w 263"/>
                          <a:gd name="T1" fmla="*/ 147 h 253"/>
                          <a:gd name="T2" fmla="*/ 258 w 263"/>
                          <a:gd name="T3" fmla="*/ 203 h 253"/>
                          <a:gd name="T4" fmla="*/ 253 w 263"/>
                          <a:gd name="T5" fmla="*/ 249 h 253"/>
                          <a:gd name="T6" fmla="*/ 245 w 263"/>
                          <a:gd name="T7" fmla="*/ 248 h 253"/>
                          <a:gd name="T8" fmla="*/ 230 w 263"/>
                          <a:gd name="T9" fmla="*/ 232 h 253"/>
                          <a:gd name="T10" fmla="*/ 210 w 263"/>
                          <a:gd name="T11" fmla="*/ 225 h 253"/>
                          <a:gd name="T12" fmla="*/ 207 w 263"/>
                          <a:gd name="T13" fmla="*/ 215 h 253"/>
                          <a:gd name="T14" fmla="*/ 200 w 263"/>
                          <a:gd name="T15" fmla="*/ 196 h 253"/>
                          <a:gd name="T16" fmla="*/ 196 w 263"/>
                          <a:gd name="T17" fmla="*/ 182 h 253"/>
                          <a:gd name="T18" fmla="*/ 188 w 263"/>
                          <a:gd name="T19" fmla="*/ 158 h 253"/>
                          <a:gd name="T20" fmla="*/ 161 w 263"/>
                          <a:gd name="T21" fmla="*/ 136 h 253"/>
                          <a:gd name="T22" fmla="*/ 128 w 263"/>
                          <a:gd name="T23" fmla="*/ 123 h 253"/>
                          <a:gd name="T24" fmla="*/ 104 w 263"/>
                          <a:gd name="T25" fmla="*/ 107 h 253"/>
                          <a:gd name="T26" fmla="*/ 86 w 263"/>
                          <a:gd name="T27" fmla="*/ 103 h 253"/>
                          <a:gd name="T28" fmla="*/ 76 w 263"/>
                          <a:gd name="T29" fmla="*/ 93 h 253"/>
                          <a:gd name="T30" fmla="*/ 65 w 263"/>
                          <a:gd name="T31" fmla="*/ 112 h 253"/>
                          <a:gd name="T32" fmla="*/ 56 w 263"/>
                          <a:gd name="T33" fmla="*/ 94 h 253"/>
                          <a:gd name="T34" fmla="*/ 40 w 263"/>
                          <a:gd name="T35" fmla="*/ 80 h 253"/>
                          <a:gd name="T36" fmla="*/ 49 w 263"/>
                          <a:gd name="T37" fmla="*/ 74 h 253"/>
                          <a:gd name="T38" fmla="*/ 65 w 263"/>
                          <a:gd name="T39" fmla="*/ 65 h 253"/>
                          <a:gd name="T40" fmla="*/ 84 w 263"/>
                          <a:gd name="T41" fmla="*/ 62 h 253"/>
                          <a:gd name="T42" fmla="*/ 67 w 263"/>
                          <a:gd name="T43" fmla="*/ 60 h 253"/>
                          <a:gd name="T44" fmla="*/ 42 w 263"/>
                          <a:gd name="T45" fmla="*/ 58 h 253"/>
                          <a:gd name="T46" fmla="*/ 37 w 263"/>
                          <a:gd name="T47" fmla="*/ 41 h 253"/>
                          <a:gd name="T48" fmla="*/ 17 w 263"/>
                          <a:gd name="T49" fmla="*/ 36 h 253"/>
                          <a:gd name="T50" fmla="*/ 2 w 263"/>
                          <a:gd name="T51" fmla="*/ 21 h 253"/>
                          <a:gd name="T52" fmla="*/ 17 w 263"/>
                          <a:gd name="T53" fmla="*/ 25 h 253"/>
                          <a:gd name="T54" fmla="*/ 31 w 263"/>
                          <a:gd name="T55" fmla="*/ 13 h 253"/>
                          <a:gd name="T56" fmla="*/ 59 w 263"/>
                          <a:gd name="T57" fmla="*/ 6 h 253"/>
                          <a:gd name="T58" fmla="*/ 77 w 263"/>
                          <a:gd name="T59" fmla="*/ 16 h 253"/>
                          <a:gd name="T60" fmla="*/ 92 w 263"/>
                          <a:gd name="T61" fmla="*/ 24 h 253"/>
                          <a:gd name="T62" fmla="*/ 92 w 263"/>
                          <a:gd name="T63" fmla="*/ 47 h 253"/>
                          <a:gd name="T64" fmla="*/ 94 w 263"/>
                          <a:gd name="T65" fmla="*/ 70 h 253"/>
                          <a:gd name="T66" fmla="*/ 104 w 263"/>
                          <a:gd name="T67" fmla="*/ 75 h 253"/>
                          <a:gd name="T68" fmla="*/ 119 w 263"/>
                          <a:gd name="T69" fmla="*/ 90 h 253"/>
                          <a:gd name="T70" fmla="*/ 133 w 263"/>
                          <a:gd name="T71" fmla="*/ 77 h 253"/>
                          <a:gd name="T72" fmla="*/ 144 w 263"/>
                          <a:gd name="T73" fmla="*/ 60 h 253"/>
                          <a:gd name="T74" fmla="*/ 164 w 263"/>
                          <a:gd name="T75" fmla="*/ 53 h 253"/>
                          <a:gd name="T76" fmla="*/ 172 w 263"/>
                          <a:gd name="T77" fmla="*/ 40 h 253"/>
                          <a:gd name="T78" fmla="*/ 204 w 263"/>
                          <a:gd name="T79" fmla="*/ 45 h 253"/>
                          <a:gd name="T80" fmla="*/ 225 w 263"/>
                          <a:gd name="T81" fmla="*/ 58 h 253"/>
                          <a:gd name="T82" fmla="*/ 254 w 263"/>
                          <a:gd name="T83" fmla="*/ 65 h 253"/>
                          <a:gd name="T84" fmla="*/ 262 w 263"/>
                          <a:gd name="T85" fmla="*/ 84 h 25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</a:cxnLst>
                        <a:rect l="0" t="0" r="r" b="b"/>
                        <a:pathLst>
                          <a:path w="263" h="253">
                            <a:moveTo>
                              <a:pt x="262" y="112"/>
                            </a:moveTo>
                            <a:cubicBezTo>
                              <a:pt x="261" y="120"/>
                              <a:pt x="257" y="140"/>
                              <a:pt x="257" y="147"/>
                            </a:cubicBezTo>
                            <a:cubicBezTo>
                              <a:pt x="257" y="154"/>
                              <a:pt x="252" y="176"/>
                              <a:pt x="253" y="185"/>
                            </a:cubicBezTo>
                            <a:cubicBezTo>
                              <a:pt x="254" y="194"/>
                              <a:pt x="261" y="196"/>
                              <a:pt x="258" y="203"/>
                            </a:cubicBezTo>
                            <a:cubicBezTo>
                              <a:pt x="255" y="210"/>
                              <a:pt x="253" y="213"/>
                              <a:pt x="253" y="223"/>
                            </a:cubicBezTo>
                            <a:cubicBezTo>
                              <a:pt x="253" y="232"/>
                              <a:pt x="253" y="249"/>
                              <a:pt x="253" y="249"/>
                            </a:cubicBezTo>
                            <a:cubicBezTo>
                              <a:pt x="253" y="253"/>
                              <a:pt x="253" y="253"/>
                              <a:pt x="253" y="253"/>
                            </a:cubicBezTo>
                            <a:cubicBezTo>
                              <a:pt x="248" y="253"/>
                              <a:pt x="248" y="251"/>
                              <a:pt x="245" y="248"/>
                            </a:cubicBezTo>
                            <a:cubicBezTo>
                              <a:pt x="243" y="243"/>
                              <a:pt x="240" y="244"/>
                              <a:pt x="237" y="239"/>
                            </a:cubicBezTo>
                            <a:cubicBezTo>
                              <a:pt x="235" y="233"/>
                              <a:pt x="232" y="234"/>
                              <a:pt x="230" y="232"/>
                            </a:cubicBezTo>
                            <a:cubicBezTo>
                              <a:pt x="228" y="229"/>
                              <a:pt x="227" y="228"/>
                              <a:pt x="224" y="225"/>
                            </a:cubicBezTo>
                            <a:cubicBezTo>
                              <a:pt x="221" y="223"/>
                              <a:pt x="214" y="226"/>
                              <a:pt x="210" y="225"/>
                            </a:cubicBezTo>
                            <a:cubicBezTo>
                              <a:pt x="208" y="225"/>
                              <a:pt x="206" y="223"/>
                              <a:pt x="203" y="224"/>
                            </a:cubicBezTo>
                            <a:cubicBezTo>
                              <a:pt x="205" y="220"/>
                              <a:pt x="207" y="217"/>
                              <a:pt x="207" y="215"/>
                            </a:cubicBezTo>
                            <a:cubicBezTo>
                              <a:pt x="208" y="212"/>
                              <a:pt x="204" y="208"/>
                              <a:pt x="202" y="200"/>
                            </a:cubicBezTo>
                            <a:cubicBezTo>
                              <a:pt x="203" y="199"/>
                              <a:pt x="201" y="198"/>
                              <a:pt x="200" y="196"/>
                            </a:cubicBezTo>
                            <a:cubicBezTo>
                              <a:pt x="199" y="194"/>
                              <a:pt x="198" y="191"/>
                              <a:pt x="198" y="190"/>
                            </a:cubicBezTo>
                            <a:cubicBezTo>
                              <a:pt x="198" y="188"/>
                              <a:pt x="199" y="185"/>
                              <a:pt x="196" y="182"/>
                            </a:cubicBezTo>
                            <a:cubicBezTo>
                              <a:pt x="193" y="178"/>
                              <a:pt x="193" y="177"/>
                              <a:pt x="190" y="169"/>
                            </a:cubicBezTo>
                            <a:cubicBezTo>
                              <a:pt x="187" y="160"/>
                              <a:pt x="188" y="158"/>
                              <a:pt x="188" y="158"/>
                            </a:cubicBezTo>
                            <a:cubicBezTo>
                              <a:pt x="188" y="158"/>
                              <a:pt x="178" y="144"/>
                              <a:pt x="176" y="140"/>
                            </a:cubicBezTo>
                            <a:cubicBezTo>
                              <a:pt x="174" y="136"/>
                              <a:pt x="171" y="139"/>
                              <a:pt x="161" y="136"/>
                            </a:cubicBezTo>
                            <a:cubicBezTo>
                              <a:pt x="151" y="134"/>
                              <a:pt x="148" y="130"/>
                              <a:pt x="144" y="127"/>
                            </a:cubicBezTo>
                            <a:cubicBezTo>
                              <a:pt x="140" y="124"/>
                              <a:pt x="136" y="125"/>
                              <a:pt x="128" y="123"/>
                            </a:cubicBezTo>
                            <a:cubicBezTo>
                              <a:pt x="120" y="122"/>
                              <a:pt x="124" y="123"/>
                              <a:pt x="110" y="121"/>
                            </a:cubicBezTo>
                            <a:cubicBezTo>
                              <a:pt x="96" y="119"/>
                              <a:pt x="104" y="112"/>
                              <a:pt x="104" y="107"/>
                            </a:cubicBezTo>
                            <a:cubicBezTo>
                              <a:pt x="104" y="102"/>
                              <a:pt x="101" y="107"/>
                              <a:pt x="94" y="106"/>
                            </a:cubicBezTo>
                            <a:cubicBezTo>
                              <a:pt x="87" y="105"/>
                              <a:pt x="91" y="105"/>
                              <a:pt x="86" y="103"/>
                            </a:cubicBezTo>
                            <a:cubicBezTo>
                              <a:pt x="80" y="102"/>
                              <a:pt x="80" y="101"/>
                              <a:pt x="79" y="96"/>
                            </a:cubicBezTo>
                            <a:cubicBezTo>
                              <a:pt x="79" y="91"/>
                              <a:pt x="79" y="89"/>
                              <a:pt x="76" y="93"/>
                            </a:cubicBezTo>
                            <a:cubicBezTo>
                              <a:pt x="74" y="97"/>
                              <a:pt x="74" y="100"/>
                              <a:pt x="72" y="105"/>
                            </a:cubicBezTo>
                            <a:cubicBezTo>
                              <a:pt x="70" y="109"/>
                              <a:pt x="71" y="110"/>
                              <a:pt x="65" y="112"/>
                            </a:cubicBezTo>
                            <a:cubicBezTo>
                              <a:pt x="60" y="115"/>
                              <a:pt x="57" y="110"/>
                              <a:pt x="55" y="105"/>
                            </a:cubicBezTo>
                            <a:cubicBezTo>
                              <a:pt x="53" y="100"/>
                              <a:pt x="55" y="99"/>
                              <a:pt x="56" y="94"/>
                            </a:cubicBezTo>
                            <a:cubicBezTo>
                              <a:pt x="57" y="90"/>
                              <a:pt x="53" y="90"/>
                              <a:pt x="52" y="85"/>
                            </a:cubicBezTo>
                            <a:cubicBezTo>
                              <a:pt x="52" y="81"/>
                              <a:pt x="44" y="82"/>
                              <a:pt x="40" y="80"/>
                            </a:cubicBezTo>
                            <a:cubicBezTo>
                              <a:pt x="36" y="79"/>
                              <a:pt x="38" y="76"/>
                              <a:pt x="39" y="73"/>
                            </a:cubicBezTo>
                            <a:cubicBezTo>
                              <a:pt x="40" y="70"/>
                              <a:pt x="45" y="73"/>
                              <a:pt x="49" y="74"/>
                            </a:cubicBezTo>
                            <a:cubicBezTo>
                              <a:pt x="54" y="76"/>
                              <a:pt x="56" y="73"/>
                              <a:pt x="57" y="69"/>
                            </a:cubicBezTo>
                            <a:cubicBezTo>
                              <a:pt x="58" y="64"/>
                              <a:pt x="60" y="67"/>
                              <a:pt x="65" y="65"/>
                            </a:cubicBezTo>
                            <a:cubicBezTo>
                              <a:pt x="71" y="64"/>
                              <a:pt x="72" y="67"/>
                              <a:pt x="79" y="66"/>
                            </a:cubicBezTo>
                            <a:cubicBezTo>
                              <a:pt x="86" y="66"/>
                              <a:pt x="82" y="65"/>
                              <a:pt x="84" y="62"/>
                            </a:cubicBezTo>
                            <a:cubicBezTo>
                              <a:pt x="86" y="58"/>
                              <a:pt x="84" y="58"/>
                              <a:pt x="82" y="57"/>
                            </a:cubicBezTo>
                            <a:cubicBezTo>
                              <a:pt x="81" y="56"/>
                              <a:pt x="73" y="59"/>
                              <a:pt x="67" y="60"/>
                            </a:cubicBezTo>
                            <a:cubicBezTo>
                              <a:pt x="61" y="61"/>
                              <a:pt x="62" y="62"/>
                              <a:pt x="53" y="59"/>
                            </a:cubicBezTo>
                            <a:cubicBezTo>
                              <a:pt x="43" y="56"/>
                              <a:pt x="50" y="59"/>
                              <a:pt x="42" y="58"/>
                            </a:cubicBezTo>
                            <a:cubicBezTo>
                              <a:pt x="35" y="57"/>
                              <a:pt x="38" y="56"/>
                              <a:pt x="36" y="49"/>
                            </a:cubicBezTo>
                            <a:cubicBezTo>
                              <a:pt x="35" y="43"/>
                              <a:pt x="37" y="42"/>
                              <a:pt x="37" y="41"/>
                            </a:cubicBezTo>
                            <a:cubicBezTo>
                              <a:pt x="37" y="39"/>
                              <a:pt x="30" y="41"/>
                              <a:pt x="26" y="37"/>
                            </a:cubicBezTo>
                            <a:cubicBezTo>
                              <a:pt x="22" y="33"/>
                              <a:pt x="23" y="36"/>
                              <a:pt x="17" y="36"/>
                            </a:cubicBezTo>
                            <a:cubicBezTo>
                              <a:pt x="11" y="36"/>
                              <a:pt x="11" y="34"/>
                              <a:pt x="8" y="30"/>
                            </a:cubicBezTo>
                            <a:cubicBezTo>
                              <a:pt x="4" y="26"/>
                              <a:pt x="4" y="27"/>
                              <a:pt x="2" y="21"/>
                            </a:cubicBezTo>
                            <a:cubicBezTo>
                              <a:pt x="0" y="14"/>
                              <a:pt x="7" y="20"/>
                              <a:pt x="10" y="20"/>
                            </a:cubicBezTo>
                            <a:cubicBezTo>
                              <a:pt x="14" y="20"/>
                              <a:pt x="13" y="21"/>
                              <a:pt x="17" y="25"/>
                            </a:cubicBezTo>
                            <a:cubicBezTo>
                              <a:pt x="21" y="29"/>
                              <a:pt x="20" y="23"/>
                              <a:pt x="23" y="18"/>
                            </a:cubicBezTo>
                            <a:cubicBezTo>
                              <a:pt x="26" y="13"/>
                              <a:pt x="28" y="15"/>
                              <a:pt x="31" y="13"/>
                            </a:cubicBezTo>
                            <a:cubicBezTo>
                              <a:pt x="34" y="10"/>
                              <a:pt x="37" y="12"/>
                              <a:pt x="46" y="6"/>
                            </a:cubicBezTo>
                            <a:cubicBezTo>
                              <a:pt x="56" y="0"/>
                              <a:pt x="54" y="6"/>
                              <a:pt x="59" y="6"/>
                            </a:cubicBezTo>
                            <a:cubicBezTo>
                              <a:pt x="65" y="6"/>
                              <a:pt x="65" y="12"/>
                              <a:pt x="68" y="14"/>
                            </a:cubicBezTo>
                            <a:cubicBezTo>
                              <a:pt x="70" y="15"/>
                              <a:pt x="74" y="16"/>
                              <a:pt x="77" y="16"/>
                            </a:cubicBezTo>
                            <a:cubicBezTo>
                              <a:pt x="80" y="16"/>
                              <a:pt x="83" y="18"/>
                              <a:pt x="88" y="19"/>
                            </a:cubicBezTo>
                            <a:cubicBezTo>
                              <a:pt x="93" y="19"/>
                              <a:pt x="92" y="22"/>
                              <a:pt x="92" y="24"/>
                            </a:cubicBezTo>
                            <a:cubicBezTo>
                              <a:pt x="92" y="26"/>
                              <a:pt x="93" y="28"/>
                              <a:pt x="93" y="33"/>
                            </a:cubicBezTo>
                            <a:cubicBezTo>
                              <a:pt x="94" y="39"/>
                              <a:pt x="92" y="40"/>
                              <a:pt x="92" y="47"/>
                            </a:cubicBezTo>
                            <a:cubicBezTo>
                              <a:pt x="92" y="55"/>
                              <a:pt x="92" y="52"/>
                              <a:pt x="92" y="57"/>
                            </a:cubicBezTo>
                            <a:cubicBezTo>
                              <a:pt x="92" y="63"/>
                              <a:pt x="92" y="64"/>
                              <a:pt x="94" y="70"/>
                            </a:cubicBezTo>
                            <a:cubicBezTo>
                              <a:pt x="95" y="76"/>
                              <a:pt x="99" y="68"/>
                              <a:pt x="101" y="66"/>
                            </a:cubicBezTo>
                            <a:cubicBezTo>
                              <a:pt x="102" y="64"/>
                              <a:pt x="104" y="71"/>
                              <a:pt x="104" y="75"/>
                            </a:cubicBezTo>
                            <a:cubicBezTo>
                              <a:pt x="104" y="79"/>
                              <a:pt x="105" y="81"/>
                              <a:pt x="110" y="88"/>
                            </a:cubicBezTo>
                            <a:cubicBezTo>
                              <a:pt x="114" y="94"/>
                              <a:pt x="113" y="89"/>
                              <a:pt x="119" y="90"/>
                            </a:cubicBezTo>
                            <a:cubicBezTo>
                              <a:pt x="125" y="92"/>
                              <a:pt x="121" y="90"/>
                              <a:pt x="123" y="89"/>
                            </a:cubicBezTo>
                            <a:cubicBezTo>
                              <a:pt x="126" y="87"/>
                              <a:pt x="129" y="82"/>
                              <a:pt x="133" y="77"/>
                            </a:cubicBezTo>
                            <a:cubicBezTo>
                              <a:pt x="137" y="72"/>
                              <a:pt x="136" y="74"/>
                              <a:pt x="139" y="69"/>
                            </a:cubicBezTo>
                            <a:cubicBezTo>
                              <a:pt x="142" y="65"/>
                              <a:pt x="143" y="65"/>
                              <a:pt x="144" y="60"/>
                            </a:cubicBezTo>
                            <a:cubicBezTo>
                              <a:pt x="145" y="56"/>
                              <a:pt x="147" y="58"/>
                              <a:pt x="152" y="56"/>
                            </a:cubicBezTo>
                            <a:cubicBezTo>
                              <a:pt x="156" y="55"/>
                              <a:pt x="159" y="55"/>
                              <a:pt x="164" y="53"/>
                            </a:cubicBezTo>
                            <a:cubicBezTo>
                              <a:pt x="169" y="52"/>
                              <a:pt x="167" y="51"/>
                              <a:pt x="167" y="45"/>
                            </a:cubicBezTo>
                            <a:cubicBezTo>
                              <a:pt x="167" y="39"/>
                              <a:pt x="171" y="42"/>
                              <a:pt x="172" y="40"/>
                            </a:cubicBezTo>
                            <a:cubicBezTo>
                              <a:pt x="174" y="38"/>
                              <a:pt x="182" y="38"/>
                              <a:pt x="186" y="38"/>
                            </a:cubicBezTo>
                            <a:cubicBezTo>
                              <a:pt x="190" y="38"/>
                              <a:pt x="194" y="41"/>
                              <a:pt x="204" y="45"/>
                            </a:cubicBezTo>
                            <a:cubicBezTo>
                              <a:pt x="213" y="49"/>
                              <a:pt x="208" y="48"/>
                              <a:pt x="215" y="52"/>
                            </a:cubicBezTo>
                            <a:cubicBezTo>
                              <a:pt x="222" y="55"/>
                              <a:pt x="220" y="54"/>
                              <a:pt x="225" y="58"/>
                            </a:cubicBezTo>
                            <a:cubicBezTo>
                              <a:pt x="229" y="63"/>
                              <a:pt x="238" y="60"/>
                              <a:pt x="243" y="60"/>
                            </a:cubicBezTo>
                            <a:cubicBezTo>
                              <a:pt x="248" y="60"/>
                              <a:pt x="247" y="62"/>
                              <a:pt x="254" y="65"/>
                            </a:cubicBezTo>
                            <a:cubicBezTo>
                              <a:pt x="258" y="67"/>
                              <a:pt x="260" y="67"/>
                              <a:pt x="262" y="68"/>
                            </a:cubicBezTo>
                            <a:cubicBezTo>
                              <a:pt x="262" y="72"/>
                              <a:pt x="263" y="82"/>
                              <a:pt x="262" y="84"/>
                            </a:cubicBezTo>
                            <a:cubicBezTo>
                              <a:pt x="261" y="87"/>
                              <a:pt x="263" y="103"/>
                              <a:pt x="262" y="112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9" name="Freeform 697">
                        <a:extLst>
                          <a:ext uri="{FF2B5EF4-FFF2-40B4-BE49-F238E27FC236}">
                            <a16:creationId xmlns:a16="http://schemas.microsoft.com/office/drawing/2014/main" id="{E252A2E4-3311-7B10-44B2-C365726DC22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54925" y="4105276"/>
                        <a:ext cx="103188" cy="39688"/>
                      </a:xfrm>
                      <a:custGeom>
                        <a:avLst/>
                        <a:gdLst>
                          <a:gd name="T0" fmla="*/ 4 w 88"/>
                          <a:gd name="T1" fmla="*/ 13 h 34"/>
                          <a:gd name="T2" fmla="*/ 15 w 88"/>
                          <a:gd name="T3" fmla="*/ 8 h 34"/>
                          <a:gd name="T4" fmla="*/ 24 w 88"/>
                          <a:gd name="T5" fmla="*/ 3 h 34"/>
                          <a:gd name="T6" fmla="*/ 33 w 88"/>
                          <a:gd name="T7" fmla="*/ 1 h 34"/>
                          <a:gd name="T8" fmla="*/ 43 w 88"/>
                          <a:gd name="T9" fmla="*/ 4 h 34"/>
                          <a:gd name="T10" fmla="*/ 52 w 88"/>
                          <a:gd name="T11" fmla="*/ 3 h 34"/>
                          <a:gd name="T12" fmla="*/ 61 w 88"/>
                          <a:gd name="T13" fmla="*/ 4 h 34"/>
                          <a:gd name="T14" fmla="*/ 69 w 88"/>
                          <a:gd name="T15" fmla="*/ 7 h 34"/>
                          <a:gd name="T16" fmla="*/ 78 w 88"/>
                          <a:gd name="T17" fmla="*/ 8 h 34"/>
                          <a:gd name="T18" fmla="*/ 79 w 88"/>
                          <a:gd name="T19" fmla="*/ 16 h 34"/>
                          <a:gd name="T20" fmla="*/ 86 w 88"/>
                          <a:gd name="T21" fmla="*/ 22 h 34"/>
                          <a:gd name="T22" fmla="*/ 84 w 88"/>
                          <a:gd name="T23" fmla="*/ 30 h 34"/>
                          <a:gd name="T24" fmla="*/ 78 w 88"/>
                          <a:gd name="T25" fmla="*/ 30 h 34"/>
                          <a:gd name="T26" fmla="*/ 73 w 88"/>
                          <a:gd name="T27" fmla="*/ 25 h 34"/>
                          <a:gd name="T28" fmla="*/ 63 w 88"/>
                          <a:gd name="T29" fmla="*/ 23 h 34"/>
                          <a:gd name="T30" fmla="*/ 53 w 88"/>
                          <a:gd name="T31" fmla="*/ 17 h 34"/>
                          <a:gd name="T32" fmla="*/ 50 w 88"/>
                          <a:gd name="T33" fmla="*/ 19 h 34"/>
                          <a:gd name="T34" fmla="*/ 41 w 88"/>
                          <a:gd name="T35" fmla="*/ 19 h 34"/>
                          <a:gd name="T36" fmla="*/ 31 w 88"/>
                          <a:gd name="T37" fmla="*/ 14 h 34"/>
                          <a:gd name="T38" fmla="*/ 29 w 88"/>
                          <a:gd name="T39" fmla="*/ 20 h 34"/>
                          <a:gd name="T40" fmla="*/ 26 w 88"/>
                          <a:gd name="T41" fmla="*/ 24 h 34"/>
                          <a:gd name="T42" fmla="*/ 22 w 88"/>
                          <a:gd name="T43" fmla="*/ 17 h 34"/>
                          <a:gd name="T44" fmla="*/ 16 w 88"/>
                          <a:gd name="T45" fmla="*/ 13 h 34"/>
                          <a:gd name="T46" fmla="*/ 12 w 88"/>
                          <a:gd name="T47" fmla="*/ 16 h 34"/>
                          <a:gd name="T48" fmla="*/ 13 w 88"/>
                          <a:gd name="T49" fmla="*/ 22 h 34"/>
                          <a:gd name="T50" fmla="*/ 17 w 88"/>
                          <a:gd name="T51" fmla="*/ 25 h 34"/>
                          <a:gd name="T52" fmla="*/ 10 w 88"/>
                          <a:gd name="T53" fmla="*/ 27 h 34"/>
                          <a:gd name="T54" fmla="*/ 6 w 88"/>
                          <a:gd name="T55" fmla="*/ 20 h 34"/>
                          <a:gd name="T56" fmla="*/ 4 w 88"/>
                          <a:gd name="T57" fmla="*/ 13 h 3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</a:cxnLst>
                        <a:rect l="0" t="0" r="r" b="b"/>
                        <a:pathLst>
                          <a:path w="88" h="34">
                            <a:moveTo>
                              <a:pt x="4" y="13"/>
                            </a:moveTo>
                            <a:cubicBezTo>
                              <a:pt x="11" y="12"/>
                              <a:pt x="7" y="11"/>
                              <a:pt x="15" y="8"/>
                            </a:cubicBezTo>
                            <a:cubicBezTo>
                              <a:pt x="22" y="5"/>
                              <a:pt x="19" y="3"/>
                              <a:pt x="24" y="3"/>
                            </a:cubicBezTo>
                            <a:cubicBezTo>
                              <a:pt x="30" y="2"/>
                              <a:pt x="27" y="0"/>
                              <a:pt x="33" y="1"/>
                            </a:cubicBezTo>
                            <a:cubicBezTo>
                              <a:pt x="38" y="3"/>
                              <a:pt x="38" y="3"/>
                              <a:pt x="43" y="4"/>
                            </a:cubicBezTo>
                            <a:cubicBezTo>
                              <a:pt x="48" y="4"/>
                              <a:pt x="47" y="2"/>
                              <a:pt x="52" y="3"/>
                            </a:cubicBezTo>
                            <a:cubicBezTo>
                              <a:pt x="57" y="4"/>
                              <a:pt x="59" y="3"/>
                              <a:pt x="61" y="4"/>
                            </a:cubicBezTo>
                            <a:cubicBezTo>
                              <a:pt x="64" y="5"/>
                              <a:pt x="62" y="6"/>
                              <a:pt x="69" y="7"/>
                            </a:cubicBezTo>
                            <a:cubicBezTo>
                              <a:pt x="76" y="8"/>
                              <a:pt x="76" y="5"/>
                              <a:pt x="78" y="8"/>
                            </a:cubicBezTo>
                            <a:cubicBezTo>
                              <a:pt x="79" y="12"/>
                              <a:pt x="78" y="11"/>
                              <a:pt x="79" y="16"/>
                            </a:cubicBezTo>
                            <a:cubicBezTo>
                              <a:pt x="81" y="20"/>
                              <a:pt x="87" y="18"/>
                              <a:pt x="86" y="22"/>
                            </a:cubicBezTo>
                            <a:cubicBezTo>
                              <a:pt x="85" y="25"/>
                              <a:pt x="88" y="30"/>
                              <a:pt x="84" y="30"/>
                            </a:cubicBezTo>
                            <a:cubicBezTo>
                              <a:pt x="80" y="31"/>
                              <a:pt x="82" y="34"/>
                              <a:pt x="78" y="30"/>
                            </a:cubicBezTo>
                            <a:cubicBezTo>
                              <a:pt x="75" y="26"/>
                              <a:pt x="77" y="25"/>
                              <a:pt x="73" y="25"/>
                            </a:cubicBezTo>
                            <a:cubicBezTo>
                              <a:pt x="68" y="25"/>
                              <a:pt x="68" y="25"/>
                              <a:pt x="63" y="23"/>
                            </a:cubicBezTo>
                            <a:cubicBezTo>
                              <a:pt x="58" y="20"/>
                              <a:pt x="54" y="17"/>
                              <a:pt x="53" y="17"/>
                            </a:cubicBezTo>
                            <a:cubicBezTo>
                              <a:pt x="53" y="17"/>
                              <a:pt x="56" y="18"/>
                              <a:pt x="50" y="19"/>
                            </a:cubicBezTo>
                            <a:cubicBezTo>
                              <a:pt x="45" y="20"/>
                              <a:pt x="43" y="20"/>
                              <a:pt x="41" y="19"/>
                            </a:cubicBezTo>
                            <a:cubicBezTo>
                              <a:pt x="38" y="18"/>
                              <a:pt x="33" y="13"/>
                              <a:pt x="31" y="14"/>
                            </a:cubicBezTo>
                            <a:cubicBezTo>
                              <a:pt x="30" y="16"/>
                              <a:pt x="28" y="18"/>
                              <a:pt x="29" y="20"/>
                            </a:cubicBezTo>
                            <a:cubicBezTo>
                              <a:pt x="29" y="22"/>
                              <a:pt x="27" y="29"/>
                              <a:pt x="26" y="24"/>
                            </a:cubicBezTo>
                            <a:cubicBezTo>
                              <a:pt x="25" y="19"/>
                              <a:pt x="25" y="17"/>
                              <a:pt x="22" y="17"/>
                            </a:cubicBezTo>
                            <a:cubicBezTo>
                              <a:pt x="20" y="17"/>
                              <a:pt x="20" y="12"/>
                              <a:pt x="16" y="13"/>
                            </a:cubicBezTo>
                            <a:cubicBezTo>
                              <a:pt x="13" y="14"/>
                              <a:pt x="12" y="13"/>
                              <a:pt x="12" y="16"/>
                            </a:cubicBezTo>
                            <a:cubicBezTo>
                              <a:pt x="13" y="18"/>
                              <a:pt x="11" y="21"/>
                              <a:pt x="13" y="22"/>
                            </a:cubicBezTo>
                            <a:cubicBezTo>
                              <a:pt x="16" y="23"/>
                              <a:pt x="21" y="22"/>
                              <a:pt x="17" y="25"/>
                            </a:cubicBezTo>
                            <a:cubicBezTo>
                              <a:pt x="14" y="27"/>
                              <a:pt x="14" y="31"/>
                              <a:pt x="10" y="27"/>
                            </a:cubicBezTo>
                            <a:cubicBezTo>
                              <a:pt x="7" y="23"/>
                              <a:pt x="8" y="22"/>
                              <a:pt x="6" y="20"/>
                            </a:cubicBezTo>
                            <a:cubicBezTo>
                              <a:pt x="3" y="18"/>
                              <a:pt x="0" y="12"/>
                              <a:pt x="4" y="1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0" name="Freeform 698">
                        <a:extLst>
                          <a:ext uri="{FF2B5EF4-FFF2-40B4-BE49-F238E27FC236}">
                            <a16:creationId xmlns:a16="http://schemas.microsoft.com/office/drawing/2014/main" id="{11DCC4CB-87E3-DD1A-8DBE-C8CEFE2C9AF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08888" y="4113213"/>
                        <a:ext cx="41275" cy="30163"/>
                      </a:xfrm>
                      <a:custGeom>
                        <a:avLst/>
                        <a:gdLst>
                          <a:gd name="T0" fmla="*/ 2 w 35"/>
                          <a:gd name="T1" fmla="*/ 6 h 26"/>
                          <a:gd name="T2" fmla="*/ 5 w 35"/>
                          <a:gd name="T3" fmla="*/ 15 h 26"/>
                          <a:gd name="T4" fmla="*/ 9 w 35"/>
                          <a:gd name="T5" fmla="*/ 21 h 26"/>
                          <a:gd name="T6" fmla="*/ 18 w 35"/>
                          <a:gd name="T7" fmla="*/ 24 h 26"/>
                          <a:gd name="T8" fmla="*/ 23 w 35"/>
                          <a:gd name="T9" fmla="*/ 24 h 26"/>
                          <a:gd name="T10" fmla="*/ 30 w 35"/>
                          <a:gd name="T11" fmla="*/ 18 h 26"/>
                          <a:gd name="T12" fmla="*/ 33 w 35"/>
                          <a:gd name="T13" fmla="*/ 12 h 26"/>
                          <a:gd name="T14" fmla="*/ 30 w 35"/>
                          <a:gd name="T15" fmla="*/ 7 h 26"/>
                          <a:gd name="T16" fmla="*/ 24 w 35"/>
                          <a:gd name="T17" fmla="*/ 3 h 26"/>
                          <a:gd name="T18" fmla="*/ 12 w 35"/>
                          <a:gd name="T19" fmla="*/ 1 h 26"/>
                          <a:gd name="T20" fmla="*/ 4 w 35"/>
                          <a:gd name="T21" fmla="*/ 4 h 26"/>
                          <a:gd name="T22" fmla="*/ 2 w 35"/>
                          <a:gd name="T23" fmla="*/ 6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35" h="26">
                            <a:moveTo>
                              <a:pt x="2" y="6"/>
                            </a:moveTo>
                            <a:cubicBezTo>
                              <a:pt x="2" y="10"/>
                              <a:pt x="2" y="13"/>
                              <a:pt x="5" y="15"/>
                            </a:cubicBezTo>
                            <a:cubicBezTo>
                              <a:pt x="7" y="18"/>
                              <a:pt x="6" y="19"/>
                              <a:pt x="9" y="21"/>
                            </a:cubicBezTo>
                            <a:cubicBezTo>
                              <a:pt x="11" y="24"/>
                              <a:pt x="14" y="24"/>
                              <a:pt x="18" y="24"/>
                            </a:cubicBezTo>
                            <a:cubicBezTo>
                              <a:pt x="21" y="24"/>
                              <a:pt x="19" y="26"/>
                              <a:pt x="23" y="24"/>
                            </a:cubicBezTo>
                            <a:cubicBezTo>
                              <a:pt x="27" y="21"/>
                              <a:pt x="27" y="22"/>
                              <a:pt x="30" y="18"/>
                            </a:cubicBezTo>
                            <a:cubicBezTo>
                              <a:pt x="33" y="14"/>
                              <a:pt x="35" y="15"/>
                              <a:pt x="33" y="12"/>
                            </a:cubicBezTo>
                            <a:cubicBezTo>
                              <a:pt x="31" y="9"/>
                              <a:pt x="35" y="11"/>
                              <a:pt x="30" y="7"/>
                            </a:cubicBezTo>
                            <a:cubicBezTo>
                              <a:pt x="25" y="4"/>
                              <a:pt x="27" y="3"/>
                              <a:pt x="24" y="3"/>
                            </a:cubicBezTo>
                            <a:cubicBezTo>
                              <a:pt x="20" y="2"/>
                              <a:pt x="15" y="0"/>
                              <a:pt x="12" y="1"/>
                            </a:cubicBezTo>
                            <a:cubicBezTo>
                              <a:pt x="8" y="2"/>
                              <a:pt x="5" y="3"/>
                              <a:pt x="4" y="4"/>
                            </a:cubicBezTo>
                            <a:cubicBezTo>
                              <a:pt x="3" y="4"/>
                              <a:pt x="0" y="5"/>
                              <a:pt x="2" y="6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1" name="Freeform 699">
                        <a:extLst>
                          <a:ext uri="{FF2B5EF4-FFF2-40B4-BE49-F238E27FC236}">
                            <a16:creationId xmlns:a16="http://schemas.microsoft.com/office/drawing/2014/main" id="{CBB4CDA6-B351-D5F5-E572-2214479B1CD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18425" y="4067176"/>
                        <a:ext cx="25400" cy="15875"/>
                      </a:xfrm>
                      <a:custGeom>
                        <a:avLst/>
                        <a:gdLst>
                          <a:gd name="T0" fmla="*/ 16 w 22"/>
                          <a:gd name="T1" fmla="*/ 2 h 14"/>
                          <a:gd name="T2" fmla="*/ 21 w 22"/>
                          <a:gd name="T3" fmla="*/ 8 h 14"/>
                          <a:gd name="T4" fmla="*/ 16 w 22"/>
                          <a:gd name="T5" fmla="*/ 13 h 14"/>
                          <a:gd name="T6" fmla="*/ 9 w 22"/>
                          <a:gd name="T7" fmla="*/ 12 h 14"/>
                          <a:gd name="T8" fmla="*/ 3 w 22"/>
                          <a:gd name="T9" fmla="*/ 7 h 14"/>
                          <a:gd name="T10" fmla="*/ 12 w 22"/>
                          <a:gd name="T11" fmla="*/ 3 h 14"/>
                          <a:gd name="T12" fmla="*/ 16 w 22"/>
                          <a:gd name="T13" fmla="*/ 2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22" h="14">
                            <a:moveTo>
                              <a:pt x="16" y="2"/>
                            </a:moveTo>
                            <a:cubicBezTo>
                              <a:pt x="19" y="2"/>
                              <a:pt x="22" y="4"/>
                              <a:pt x="21" y="8"/>
                            </a:cubicBezTo>
                            <a:cubicBezTo>
                              <a:pt x="20" y="11"/>
                              <a:pt x="20" y="12"/>
                              <a:pt x="16" y="13"/>
                            </a:cubicBezTo>
                            <a:cubicBezTo>
                              <a:pt x="13" y="14"/>
                              <a:pt x="13" y="12"/>
                              <a:pt x="9" y="12"/>
                            </a:cubicBezTo>
                            <a:cubicBezTo>
                              <a:pt x="6" y="12"/>
                              <a:pt x="0" y="10"/>
                              <a:pt x="3" y="7"/>
                            </a:cubicBezTo>
                            <a:cubicBezTo>
                              <a:pt x="6" y="5"/>
                              <a:pt x="10" y="4"/>
                              <a:pt x="12" y="3"/>
                            </a:cubicBezTo>
                            <a:cubicBezTo>
                              <a:pt x="14" y="3"/>
                              <a:pt x="14" y="0"/>
                              <a:pt x="16" y="2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2" name="Freeform 700">
                        <a:extLst>
                          <a:ext uri="{FF2B5EF4-FFF2-40B4-BE49-F238E27FC236}">
                            <a16:creationId xmlns:a16="http://schemas.microsoft.com/office/drawing/2014/main" id="{44662BCD-35E6-EBBB-0E8C-D0F0B47EF03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48575" y="4056063"/>
                        <a:ext cx="26988" cy="17463"/>
                      </a:xfrm>
                      <a:custGeom>
                        <a:avLst/>
                        <a:gdLst>
                          <a:gd name="T0" fmla="*/ 20 w 23"/>
                          <a:gd name="T1" fmla="*/ 7 h 16"/>
                          <a:gd name="T2" fmla="*/ 13 w 23"/>
                          <a:gd name="T3" fmla="*/ 5 h 16"/>
                          <a:gd name="T4" fmla="*/ 8 w 23"/>
                          <a:gd name="T5" fmla="*/ 2 h 16"/>
                          <a:gd name="T6" fmla="*/ 5 w 23"/>
                          <a:gd name="T7" fmla="*/ 6 h 16"/>
                          <a:gd name="T8" fmla="*/ 4 w 23"/>
                          <a:gd name="T9" fmla="*/ 8 h 16"/>
                          <a:gd name="T10" fmla="*/ 6 w 23"/>
                          <a:gd name="T11" fmla="*/ 13 h 16"/>
                          <a:gd name="T12" fmla="*/ 14 w 23"/>
                          <a:gd name="T13" fmla="*/ 14 h 16"/>
                          <a:gd name="T14" fmla="*/ 17 w 23"/>
                          <a:gd name="T15" fmla="*/ 13 h 16"/>
                          <a:gd name="T16" fmla="*/ 21 w 23"/>
                          <a:gd name="T17" fmla="*/ 13 h 16"/>
                          <a:gd name="T18" fmla="*/ 20 w 23"/>
                          <a:gd name="T19" fmla="*/ 7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23" h="16">
                            <a:moveTo>
                              <a:pt x="20" y="7"/>
                            </a:moveTo>
                            <a:cubicBezTo>
                              <a:pt x="16" y="5"/>
                              <a:pt x="14" y="5"/>
                              <a:pt x="13" y="5"/>
                            </a:cubicBezTo>
                            <a:cubicBezTo>
                              <a:pt x="13" y="4"/>
                              <a:pt x="10" y="0"/>
                              <a:pt x="8" y="2"/>
                            </a:cubicBezTo>
                            <a:cubicBezTo>
                              <a:pt x="7" y="4"/>
                              <a:pt x="5" y="6"/>
                              <a:pt x="5" y="6"/>
                            </a:cubicBezTo>
                            <a:cubicBezTo>
                              <a:pt x="5" y="6"/>
                              <a:pt x="3" y="6"/>
                              <a:pt x="4" y="8"/>
                            </a:cubicBezTo>
                            <a:cubicBezTo>
                              <a:pt x="5" y="11"/>
                              <a:pt x="0" y="12"/>
                              <a:pt x="6" y="13"/>
                            </a:cubicBezTo>
                            <a:cubicBezTo>
                              <a:pt x="11" y="14"/>
                              <a:pt x="11" y="15"/>
                              <a:pt x="14" y="14"/>
                            </a:cubicBezTo>
                            <a:cubicBezTo>
                              <a:pt x="16" y="13"/>
                              <a:pt x="16" y="11"/>
                              <a:pt x="17" y="13"/>
                            </a:cubicBezTo>
                            <a:cubicBezTo>
                              <a:pt x="19" y="14"/>
                              <a:pt x="20" y="16"/>
                              <a:pt x="21" y="13"/>
                            </a:cubicBezTo>
                            <a:cubicBezTo>
                              <a:pt x="22" y="10"/>
                              <a:pt x="23" y="7"/>
                              <a:pt x="20" y="7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3" name="Freeform 701">
                        <a:extLst>
                          <a:ext uri="{FF2B5EF4-FFF2-40B4-BE49-F238E27FC236}">
                            <a16:creationId xmlns:a16="http://schemas.microsoft.com/office/drawing/2014/main" id="{1B930CF9-B349-5C4B-15D0-55EA73876F48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58088" y="4065588"/>
                        <a:ext cx="65088" cy="34925"/>
                      </a:xfrm>
                      <a:custGeom>
                        <a:avLst/>
                        <a:gdLst>
                          <a:gd name="T0" fmla="*/ 5 w 55"/>
                          <a:gd name="T1" fmla="*/ 4 h 29"/>
                          <a:gd name="T2" fmla="*/ 13 w 55"/>
                          <a:gd name="T3" fmla="*/ 2 h 29"/>
                          <a:gd name="T4" fmla="*/ 22 w 55"/>
                          <a:gd name="T5" fmla="*/ 4 h 29"/>
                          <a:gd name="T6" fmla="*/ 31 w 55"/>
                          <a:gd name="T7" fmla="*/ 6 h 29"/>
                          <a:gd name="T8" fmla="*/ 46 w 55"/>
                          <a:gd name="T9" fmla="*/ 7 h 29"/>
                          <a:gd name="T10" fmla="*/ 54 w 55"/>
                          <a:gd name="T11" fmla="*/ 8 h 29"/>
                          <a:gd name="T12" fmla="*/ 47 w 55"/>
                          <a:gd name="T13" fmla="*/ 12 h 29"/>
                          <a:gd name="T14" fmla="*/ 48 w 55"/>
                          <a:gd name="T15" fmla="*/ 20 h 29"/>
                          <a:gd name="T16" fmla="*/ 47 w 55"/>
                          <a:gd name="T17" fmla="*/ 27 h 29"/>
                          <a:gd name="T18" fmla="*/ 43 w 55"/>
                          <a:gd name="T19" fmla="*/ 22 h 29"/>
                          <a:gd name="T20" fmla="*/ 41 w 55"/>
                          <a:gd name="T21" fmla="*/ 15 h 29"/>
                          <a:gd name="T22" fmla="*/ 36 w 55"/>
                          <a:gd name="T23" fmla="*/ 9 h 29"/>
                          <a:gd name="T24" fmla="*/ 29 w 55"/>
                          <a:gd name="T25" fmla="*/ 9 h 29"/>
                          <a:gd name="T26" fmla="*/ 22 w 55"/>
                          <a:gd name="T27" fmla="*/ 10 h 29"/>
                          <a:gd name="T28" fmla="*/ 13 w 55"/>
                          <a:gd name="T29" fmla="*/ 12 h 29"/>
                          <a:gd name="T30" fmla="*/ 6 w 55"/>
                          <a:gd name="T31" fmla="*/ 11 h 29"/>
                          <a:gd name="T32" fmla="*/ 5 w 55"/>
                          <a:gd name="T33" fmla="*/ 4 h 2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</a:cxnLst>
                        <a:rect l="0" t="0" r="r" b="b"/>
                        <a:pathLst>
                          <a:path w="55" h="29">
                            <a:moveTo>
                              <a:pt x="5" y="4"/>
                            </a:moveTo>
                            <a:cubicBezTo>
                              <a:pt x="7" y="2"/>
                              <a:pt x="10" y="0"/>
                              <a:pt x="13" y="2"/>
                            </a:cubicBezTo>
                            <a:cubicBezTo>
                              <a:pt x="17" y="3"/>
                              <a:pt x="19" y="3"/>
                              <a:pt x="22" y="4"/>
                            </a:cubicBezTo>
                            <a:cubicBezTo>
                              <a:pt x="25" y="6"/>
                              <a:pt x="26" y="5"/>
                              <a:pt x="31" y="6"/>
                            </a:cubicBezTo>
                            <a:cubicBezTo>
                              <a:pt x="37" y="6"/>
                              <a:pt x="40" y="7"/>
                              <a:pt x="46" y="7"/>
                            </a:cubicBezTo>
                            <a:cubicBezTo>
                              <a:pt x="51" y="7"/>
                              <a:pt x="55" y="6"/>
                              <a:pt x="54" y="8"/>
                            </a:cubicBezTo>
                            <a:cubicBezTo>
                              <a:pt x="52" y="10"/>
                              <a:pt x="47" y="9"/>
                              <a:pt x="47" y="12"/>
                            </a:cubicBezTo>
                            <a:cubicBezTo>
                              <a:pt x="46" y="14"/>
                              <a:pt x="47" y="17"/>
                              <a:pt x="48" y="20"/>
                            </a:cubicBezTo>
                            <a:cubicBezTo>
                              <a:pt x="49" y="23"/>
                              <a:pt x="49" y="29"/>
                              <a:pt x="47" y="27"/>
                            </a:cubicBezTo>
                            <a:cubicBezTo>
                              <a:pt x="45" y="25"/>
                              <a:pt x="46" y="25"/>
                              <a:pt x="43" y="22"/>
                            </a:cubicBezTo>
                            <a:cubicBezTo>
                              <a:pt x="41" y="19"/>
                              <a:pt x="41" y="17"/>
                              <a:pt x="41" y="15"/>
                            </a:cubicBezTo>
                            <a:cubicBezTo>
                              <a:pt x="41" y="13"/>
                              <a:pt x="38" y="9"/>
                              <a:pt x="36" y="9"/>
                            </a:cubicBezTo>
                            <a:cubicBezTo>
                              <a:pt x="34" y="9"/>
                              <a:pt x="33" y="9"/>
                              <a:pt x="29" y="9"/>
                            </a:cubicBezTo>
                            <a:cubicBezTo>
                              <a:pt x="25" y="9"/>
                              <a:pt x="27" y="9"/>
                              <a:pt x="22" y="10"/>
                            </a:cubicBezTo>
                            <a:cubicBezTo>
                              <a:pt x="18" y="12"/>
                              <a:pt x="15" y="11"/>
                              <a:pt x="13" y="12"/>
                            </a:cubicBezTo>
                            <a:cubicBezTo>
                              <a:pt x="11" y="13"/>
                              <a:pt x="9" y="15"/>
                              <a:pt x="6" y="11"/>
                            </a:cubicBezTo>
                            <a:cubicBezTo>
                              <a:pt x="6" y="11"/>
                              <a:pt x="0" y="3"/>
                              <a:pt x="5" y="4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4" name="Freeform 702">
                        <a:extLst>
                          <a:ext uri="{FF2B5EF4-FFF2-40B4-BE49-F238E27FC236}">
                            <a16:creationId xmlns:a16="http://schemas.microsoft.com/office/drawing/2014/main" id="{EF2834EA-0F06-3013-42EC-D8D648703FAD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37488" y="4192588"/>
                        <a:ext cx="26988" cy="49213"/>
                      </a:xfrm>
                      <a:custGeom>
                        <a:avLst/>
                        <a:gdLst>
                          <a:gd name="T0" fmla="*/ 22 w 23"/>
                          <a:gd name="T1" fmla="*/ 5 h 42"/>
                          <a:gd name="T2" fmla="*/ 20 w 23"/>
                          <a:gd name="T3" fmla="*/ 17 h 42"/>
                          <a:gd name="T4" fmla="*/ 22 w 23"/>
                          <a:gd name="T5" fmla="*/ 26 h 42"/>
                          <a:gd name="T6" fmla="*/ 16 w 23"/>
                          <a:gd name="T7" fmla="*/ 32 h 42"/>
                          <a:gd name="T8" fmla="*/ 12 w 23"/>
                          <a:gd name="T9" fmla="*/ 35 h 42"/>
                          <a:gd name="T10" fmla="*/ 8 w 23"/>
                          <a:gd name="T11" fmla="*/ 41 h 42"/>
                          <a:gd name="T12" fmla="*/ 1 w 23"/>
                          <a:gd name="T13" fmla="*/ 38 h 42"/>
                          <a:gd name="T14" fmla="*/ 6 w 23"/>
                          <a:gd name="T15" fmla="*/ 29 h 42"/>
                          <a:gd name="T16" fmla="*/ 5 w 23"/>
                          <a:gd name="T17" fmla="*/ 21 h 42"/>
                          <a:gd name="T18" fmla="*/ 10 w 23"/>
                          <a:gd name="T19" fmla="*/ 17 h 42"/>
                          <a:gd name="T20" fmla="*/ 10 w 23"/>
                          <a:gd name="T21" fmla="*/ 10 h 42"/>
                          <a:gd name="T22" fmla="*/ 14 w 23"/>
                          <a:gd name="T23" fmla="*/ 4 h 42"/>
                          <a:gd name="T24" fmla="*/ 18 w 23"/>
                          <a:gd name="T25" fmla="*/ 0 h 42"/>
                          <a:gd name="T26" fmla="*/ 22 w 23"/>
                          <a:gd name="T27" fmla="*/ 5 h 4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</a:cxnLst>
                        <a:rect l="0" t="0" r="r" b="b"/>
                        <a:pathLst>
                          <a:path w="23" h="42">
                            <a:moveTo>
                              <a:pt x="22" y="5"/>
                            </a:moveTo>
                            <a:cubicBezTo>
                              <a:pt x="22" y="13"/>
                              <a:pt x="19" y="12"/>
                              <a:pt x="20" y="17"/>
                            </a:cubicBezTo>
                            <a:cubicBezTo>
                              <a:pt x="21" y="23"/>
                              <a:pt x="23" y="19"/>
                              <a:pt x="22" y="26"/>
                            </a:cubicBezTo>
                            <a:cubicBezTo>
                              <a:pt x="20" y="33"/>
                              <a:pt x="17" y="31"/>
                              <a:pt x="16" y="32"/>
                            </a:cubicBezTo>
                            <a:cubicBezTo>
                              <a:pt x="14" y="32"/>
                              <a:pt x="12" y="34"/>
                              <a:pt x="12" y="35"/>
                            </a:cubicBezTo>
                            <a:cubicBezTo>
                              <a:pt x="12" y="37"/>
                              <a:pt x="11" y="40"/>
                              <a:pt x="8" y="41"/>
                            </a:cubicBezTo>
                            <a:cubicBezTo>
                              <a:pt x="6" y="42"/>
                              <a:pt x="0" y="40"/>
                              <a:pt x="1" y="38"/>
                            </a:cubicBezTo>
                            <a:cubicBezTo>
                              <a:pt x="2" y="35"/>
                              <a:pt x="5" y="32"/>
                              <a:pt x="6" y="29"/>
                            </a:cubicBezTo>
                            <a:cubicBezTo>
                              <a:pt x="7" y="27"/>
                              <a:pt x="2" y="24"/>
                              <a:pt x="5" y="21"/>
                            </a:cubicBezTo>
                            <a:cubicBezTo>
                              <a:pt x="8" y="18"/>
                              <a:pt x="10" y="20"/>
                              <a:pt x="10" y="17"/>
                            </a:cubicBezTo>
                            <a:cubicBezTo>
                              <a:pt x="11" y="14"/>
                              <a:pt x="9" y="14"/>
                              <a:pt x="10" y="10"/>
                            </a:cubicBezTo>
                            <a:cubicBezTo>
                              <a:pt x="11" y="5"/>
                              <a:pt x="12" y="5"/>
                              <a:pt x="14" y="4"/>
                            </a:cubicBezTo>
                            <a:cubicBezTo>
                              <a:pt x="16" y="2"/>
                              <a:pt x="17" y="0"/>
                              <a:pt x="18" y="0"/>
                            </a:cubicBezTo>
                            <a:cubicBezTo>
                              <a:pt x="19" y="1"/>
                              <a:pt x="22" y="1"/>
                              <a:pt x="22" y="5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5" name="Freeform 703">
                        <a:extLst>
                          <a:ext uri="{FF2B5EF4-FFF2-40B4-BE49-F238E27FC236}">
                            <a16:creationId xmlns:a16="http://schemas.microsoft.com/office/drawing/2014/main" id="{AA5C0D4B-6CE9-129F-1D4A-ABCA297D7AE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51763" y="4246563"/>
                        <a:ext cx="20638" cy="36513"/>
                      </a:xfrm>
                      <a:custGeom>
                        <a:avLst/>
                        <a:gdLst>
                          <a:gd name="T0" fmla="*/ 9 w 17"/>
                          <a:gd name="T1" fmla="*/ 4 h 31"/>
                          <a:gd name="T2" fmla="*/ 6 w 17"/>
                          <a:gd name="T3" fmla="*/ 10 h 31"/>
                          <a:gd name="T4" fmla="*/ 2 w 17"/>
                          <a:gd name="T5" fmla="*/ 17 h 31"/>
                          <a:gd name="T6" fmla="*/ 0 w 17"/>
                          <a:gd name="T7" fmla="*/ 24 h 31"/>
                          <a:gd name="T8" fmla="*/ 3 w 17"/>
                          <a:gd name="T9" fmla="*/ 27 h 31"/>
                          <a:gd name="T10" fmla="*/ 9 w 17"/>
                          <a:gd name="T11" fmla="*/ 22 h 31"/>
                          <a:gd name="T12" fmla="*/ 14 w 17"/>
                          <a:gd name="T13" fmla="*/ 16 h 31"/>
                          <a:gd name="T14" fmla="*/ 14 w 17"/>
                          <a:gd name="T15" fmla="*/ 9 h 31"/>
                          <a:gd name="T16" fmla="*/ 16 w 17"/>
                          <a:gd name="T17" fmla="*/ 4 h 31"/>
                          <a:gd name="T18" fmla="*/ 10 w 17"/>
                          <a:gd name="T19" fmla="*/ 2 h 31"/>
                          <a:gd name="T20" fmla="*/ 9 w 17"/>
                          <a:gd name="T21" fmla="*/ 4 h 3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17" h="31">
                            <a:moveTo>
                              <a:pt x="9" y="4"/>
                            </a:moveTo>
                            <a:cubicBezTo>
                              <a:pt x="7" y="8"/>
                              <a:pt x="7" y="7"/>
                              <a:pt x="6" y="10"/>
                            </a:cubicBezTo>
                            <a:cubicBezTo>
                              <a:pt x="4" y="13"/>
                              <a:pt x="2" y="14"/>
                              <a:pt x="2" y="17"/>
                            </a:cubicBezTo>
                            <a:cubicBezTo>
                              <a:pt x="1" y="19"/>
                              <a:pt x="0" y="21"/>
                              <a:pt x="0" y="24"/>
                            </a:cubicBezTo>
                            <a:cubicBezTo>
                              <a:pt x="1" y="26"/>
                              <a:pt x="0" y="31"/>
                              <a:pt x="3" y="27"/>
                            </a:cubicBezTo>
                            <a:cubicBezTo>
                              <a:pt x="7" y="24"/>
                              <a:pt x="4" y="26"/>
                              <a:pt x="9" y="22"/>
                            </a:cubicBezTo>
                            <a:cubicBezTo>
                              <a:pt x="13" y="18"/>
                              <a:pt x="14" y="21"/>
                              <a:pt x="14" y="16"/>
                            </a:cubicBezTo>
                            <a:cubicBezTo>
                              <a:pt x="15" y="12"/>
                              <a:pt x="13" y="12"/>
                              <a:pt x="14" y="9"/>
                            </a:cubicBezTo>
                            <a:cubicBezTo>
                              <a:pt x="16" y="6"/>
                              <a:pt x="17" y="5"/>
                              <a:pt x="16" y="4"/>
                            </a:cubicBezTo>
                            <a:cubicBezTo>
                              <a:pt x="14" y="3"/>
                              <a:pt x="11" y="2"/>
                              <a:pt x="10" y="2"/>
                            </a:cubicBezTo>
                            <a:cubicBezTo>
                              <a:pt x="10" y="2"/>
                              <a:pt x="7" y="0"/>
                              <a:pt x="9" y="4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6" name="Freeform 704">
                        <a:extLst>
                          <a:ext uri="{FF2B5EF4-FFF2-40B4-BE49-F238E27FC236}">
                            <a16:creationId xmlns:a16="http://schemas.microsoft.com/office/drawing/2014/main" id="{718D7966-82B8-37A3-32E4-66F480332CD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53338" y="3938588"/>
                        <a:ext cx="49213" cy="107950"/>
                      </a:xfrm>
                      <a:custGeom>
                        <a:avLst/>
                        <a:gdLst>
                          <a:gd name="T0" fmla="*/ 8 w 42"/>
                          <a:gd name="T1" fmla="*/ 5 h 92"/>
                          <a:gd name="T2" fmla="*/ 5 w 42"/>
                          <a:gd name="T3" fmla="*/ 15 h 92"/>
                          <a:gd name="T4" fmla="*/ 1 w 42"/>
                          <a:gd name="T5" fmla="*/ 25 h 92"/>
                          <a:gd name="T6" fmla="*/ 1 w 42"/>
                          <a:gd name="T7" fmla="*/ 32 h 92"/>
                          <a:gd name="T8" fmla="*/ 3 w 42"/>
                          <a:gd name="T9" fmla="*/ 43 h 92"/>
                          <a:gd name="T10" fmla="*/ 4 w 42"/>
                          <a:gd name="T11" fmla="*/ 52 h 92"/>
                          <a:gd name="T12" fmla="*/ 7 w 42"/>
                          <a:gd name="T13" fmla="*/ 62 h 92"/>
                          <a:gd name="T14" fmla="*/ 7 w 42"/>
                          <a:gd name="T15" fmla="*/ 73 h 92"/>
                          <a:gd name="T16" fmla="*/ 14 w 42"/>
                          <a:gd name="T17" fmla="*/ 84 h 92"/>
                          <a:gd name="T18" fmla="*/ 23 w 42"/>
                          <a:gd name="T19" fmla="*/ 89 h 92"/>
                          <a:gd name="T20" fmla="*/ 26 w 42"/>
                          <a:gd name="T21" fmla="*/ 86 h 92"/>
                          <a:gd name="T22" fmla="*/ 20 w 42"/>
                          <a:gd name="T23" fmla="*/ 78 h 92"/>
                          <a:gd name="T24" fmla="*/ 16 w 42"/>
                          <a:gd name="T25" fmla="*/ 66 h 92"/>
                          <a:gd name="T26" fmla="*/ 19 w 42"/>
                          <a:gd name="T27" fmla="*/ 52 h 92"/>
                          <a:gd name="T28" fmla="*/ 31 w 42"/>
                          <a:gd name="T29" fmla="*/ 56 h 92"/>
                          <a:gd name="T30" fmla="*/ 38 w 42"/>
                          <a:gd name="T31" fmla="*/ 53 h 92"/>
                          <a:gd name="T32" fmla="*/ 32 w 42"/>
                          <a:gd name="T33" fmla="*/ 47 h 92"/>
                          <a:gd name="T34" fmla="*/ 23 w 42"/>
                          <a:gd name="T35" fmla="*/ 42 h 92"/>
                          <a:gd name="T36" fmla="*/ 33 w 42"/>
                          <a:gd name="T37" fmla="*/ 34 h 92"/>
                          <a:gd name="T38" fmla="*/ 33 w 42"/>
                          <a:gd name="T39" fmla="*/ 27 h 92"/>
                          <a:gd name="T40" fmla="*/ 30 w 42"/>
                          <a:gd name="T41" fmla="*/ 19 h 92"/>
                          <a:gd name="T42" fmla="*/ 22 w 42"/>
                          <a:gd name="T43" fmla="*/ 24 h 92"/>
                          <a:gd name="T44" fmla="*/ 18 w 42"/>
                          <a:gd name="T45" fmla="*/ 32 h 92"/>
                          <a:gd name="T46" fmla="*/ 15 w 42"/>
                          <a:gd name="T47" fmla="*/ 39 h 92"/>
                          <a:gd name="T48" fmla="*/ 10 w 42"/>
                          <a:gd name="T49" fmla="*/ 38 h 92"/>
                          <a:gd name="T50" fmla="*/ 9 w 42"/>
                          <a:gd name="T51" fmla="*/ 33 h 92"/>
                          <a:gd name="T52" fmla="*/ 15 w 42"/>
                          <a:gd name="T53" fmla="*/ 23 h 92"/>
                          <a:gd name="T54" fmla="*/ 16 w 42"/>
                          <a:gd name="T55" fmla="*/ 16 h 92"/>
                          <a:gd name="T56" fmla="*/ 14 w 42"/>
                          <a:gd name="T57" fmla="*/ 10 h 92"/>
                          <a:gd name="T58" fmla="*/ 12 w 42"/>
                          <a:gd name="T59" fmla="*/ 1 h 92"/>
                          <a:gd name="T60" fmla="*/ 8 w 42"/>
                          <a:gd name="T61" fmla="*/ 5 h 9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</a:cxnLst>
                        <a:rect l="0" t="0" r="r" b="b"/>
                        <a:pathLst>
                          <a:path w="42" h="92">
                            <a:moveTo>
                              <a:pt x="8" y="5"/>
                            </a:moveTo>
                            <a:cubicBezTo>
                              <a:pt x="7" y="12"/>
                              <a:pt x="7" y="10"/>
                              <a:pt x="5" y="15"/>
                            </a:cubicBezTo>
                            <a:cubicBezTo>
                              <a:pt x="3" y="20"/>
                              <a:pt x="1" y="21"/>
                              <a:pt x="1" y="25"/>
                            </a:cubicBezTo>
                            <a:cubicBezTo>
                              <a:pt x="1" y="28"/>
                              <a:pt x="0" y="30"/>
                              <a:pt x="1" y="32"/>
                            </a:cubicBezTo>
                            <a:cubicBezTo>
                              <a:pt x="2" y="35"/>
                              <a:pt x="3" y="39"/>
                              <a:pt x="3" y="43"/>
                            </a:cubicBezTo>
                            <a:cubicBezTo>
                              <a:pt x="3" y="46"/>
                              <a:pt x="4" y="50"/>
                              <a:pt x="4" y="52"/>
                            </a:cubicBezTo>
                            <a:cubicBezTo>
                              <a:pt x="5" y="55"/>
                              <a:pt x="7" y="59"/>
                              <a:pt x="7" y="62"/>
                            </a:cubicBezTo>
                            <a:cubicBezTo>
                              <a:pt x="7" y="64"/>
                              <a:pt x="6" y="70"/>
                              <a:pt x="7" y="73"/>
                            </a:cubicBezTo>
                            <a:cubicBezTo>
                              <a:pt x="8" y="76"/>
                              <a:pt x="14" y="84"/>
                              <a:pt x="14" y="84"/>
                            </a:cubicBezTo>
                            <a:cubicBezTo>
                              <a:pt x="15" y="85"/>
                              <a:pt x="20" y="89"/>
                              <a:pt x="23" y="89"/>
                            </a:cubicBezTo>
                            <a:cubicBezTo>
                              <a:pt x="27" y="90"/>
                              <a:pt x="30" y="92"/>
                              <a:pt x="26" y="86"/>
                            </a:cubicBezTo>
                            <a:cubicBezTo>
                              <a:pt x="21" y="81"/>
                              <a:pt x="23" y="88"/>
                              <a:pt x="20" y="78"/>
                            </a:cubicBezTo>
                            <a:cubicBezTo>
                              <a:pt x="17" y="67"/>
                              <a:pt x="16" y="77"/>
                              <a:pt x="16" y="66"/>
                            </a:cubicBezTo>
                            <a:cubicBezTo>
                              <a:pt x="16" y="55"/>
                              <a:pt x="17" y="50"/>
                              <a:pt x="19" y="52"/>
                            </a:cubicBezTo>
                            <a:cubicBezTo>
                              <a:pt x="22" y="54"/>
                              <a:pt x="25" y="56"/>
                              <a:pt x="31" y="56"/>
                            </a:cubicBezTo>
                            <a:cubicBezTo>
                              <a:pt x="37" y="57"/>
                              <a:pt x="42" y="59"/>
                              <a:pt x="38" y="53"/>
                            </a:cubicBezTo>
                            <a:cubicBezTo>
                              <a:pt x="34" y="48"/>
                              <a:pt x="39" y="51"/>
                              <a:pt x="32" y="47"/>
                            </a:cubicBezTo>
                            <a:cubicBezTo>
                              <a:pt x="26" y="44"/>
                              <a:pt x="14" y="49"/>
                              <a:pt x="23" y="42"/>
                            </a:cubicBezTo>
                            <a:cubicBezTo>
                              <a:pt x="32" y="35"/>
                              <a:pt x="33" y="37"/>
                              <a:pt x="33" y="34"/>
                            </a:cubicBezTo>
                            <a:cubicBezTo>
                              <a:pt x="33" y="31"/>
                              <a:pt x="33" y="31"/>
                              <a:pt x="33" y="27"/>
                            </a:cubicBezTo>
                            <a:cubicBezTo>
                              <a:pt x="33" y="23"/>
                              <a:pt x="35" y="17"/>
                              <a:pt x="30" y="19"/>
                            </a:cubicBezTo>
                            <a:cubicBezTo>
                              <a:pt x="25" y="21"/>
                              <a:pt x="23" y="22"/>
                              <a:pt x="22" y="24"/>
                            </a:cubicBezTo>
                            <a:cubicBezTo>
                              <a:pt x="20" y="26"/>
                              <a:pt x="19" y="29"/>
                              <a:pt x="18" y="32"/>
                            </a:cubicBezTo>
                            <a:cubicBezTo>
                              <a:pt x="17" y="36"/>
                              <a:pt x="16" y="38"/>
                              <a:pt x="15" y="39"/>
                            </a:cubicBezTo>
                            <a:cubicBezTo>
                              <a:pt x="13" y="40"/>
                              <a:pt x="10" y="40"/>
                              <a:pt x="10" y="38"/>
                            </a:cubicBezTo>
                            <a:cubicBezTo>
                              <a:pt x="9" y="35"/>
                              <a:pt x="6" y="38"/>
                              <a:pt x="9" y="33"/>
                            </a:cubicBezTo>
                            <a:cubicBezTo>
                              <a:pt x="13" y="28"/>
                              <a:pt x="13" y="31"/>
                              <a:pt x="15" y="23"/>
                            </a:cubicBezTo>
                            <a:cubicBezTo>
                              <a:pt x="16" y="16"/>
                              <a:pt x="18" y="19"/>
                              <a:pt x="16" y="16"/>
                            </a:cubicBezTo>
                            <a:cubicBezTo>
                              <a:pt x="14" y="12"/>
                              <a:pt x="12" y="16"/>
                              <a:pt x="14" y="10"/>
                            </a:cubicBezTo>
                            <a:cubicBezTo>
                              <a:pt x="15" y="4"/>
                              <a:pt x="15" y="1"/>
                              <a:pt x="12" y="1"/>
                            </a:cubicBezTo>
                            <a:cubicBezTo>
                              <a:pt x="10" y="1"/>
                              <a:pt x="8" y="0"/>
                              <a:pt x="8" y="5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7" name="Freeform 705">
                        <a:extLst>
                          <a:ext uri="{FF2B5EF4-FFF2-40B4-BE49-F238E27FC236}">
                            <a16:creationId xmlns:a16="http://schemas.microsoft.com/office/drawing/2014/main" id="{0388FCA1-25CF-B66E-07E1-644E98EF00C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737475" y="4013201"/>
                        <a:ext cx="30163" cy="20638"/>
                      </a:xfrm>
                      <a:custGeom>
                        <a:avLst/>
                        <a:gdLst>
                          <a:gd name="T0" fmla="*/ 22 w 26"/>
                          <a:gd name="T1" fmla="*/ 3 h 17"/>
                          <a:gd name="T2" fmla="*/ 14 w 26"/>
                          <a:gd name="T3" fmla="*/ 1 h 17"/>
                          <a:gd name="T4" fmla="*/ 6 w 26"/>
                          <a:gd name="T5" fmla="*/ 1 h 17"/>
                          <a:gd name="T6" fmla="*/ 2 w 26"/>
                          <a:gd name="T7" fmla="*/ 4 h 17"/>
                          <a:gd name="T8" fmla="*/ 6 w 26"/>
                          <a:gd name="T9" fmla="*/ 9 h 17"/>
                          <a:gd name="T10" fmla="*/ 8 w 26"/>
                          <a:gd name="T11" fmla="*/ 12 h 17"/>
                          <a:gd name="T12" fmla="*/ 13 w 26"/>
                          <a:gd name="T13" fmla="*/ 14 h 17"/>
                          <a:gd name="T14" fmla="*/ 17 w 26"/>
                          <a:gd name="T15" fmla="*/ 10 h 17"/>
                          <a:gd name="T16" fmla="*/ 23 w 26"/>
                          <a:gd name="T17" fmla="*/ 11 h 17"/>
                          <a:gd name="T18" fmla="*/ 26 w 26"/>
                          <a:gd name="T19" fmla="*/ 9 h 17"/>
                          <a:gd name="T20" fmla="*/ 25 w 26"/>
                          <a:gd name="T21" fmla="*/ 2 h 17"/>
                          <a:gd name="T22" fmla="*/ 22 w 26"/>
                          <a:gd name="T23" fmla="*/ 3 h 1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26" h="17">
                            <a:moveTo>
                              <a:pt x="22" y="3"/>
                            </a:moveTo>
                            <a:cubicBezTo>
                              <a:pt x="18" y="3"/>
                              <a:pt x="18" y="1"/>
                              <a:pt x="14" y="1"/>
                            </a:cubicBezTo>
                            <a:cubicBezTo>
                              <a:pt x="10" y="1"/>
                              <a:pt x="8" y="0"/>
                              <a:pt x="6" y="1"/>
                            </a:cubicBezTo>
                            <a:cubicBezTo>
                              <a:pt x="4" y="2"/>
                              <a:pt x="0" y="1"/>
                              <a:pt x="2" y="4"/>
                            </a:cubicBezTo>
                            <a:cubicBezTo>
                              <a:pt x="4" y="7"/>
                              <a:pt x="5" y="7"/>
                              <a:pt x="6" y="9"/>
                            </a:cubicBezTo>
                            <a:cubicBezTo>
                              <a:pt x="7" y="10"/>
                              <a:pt x="5" y="10"/>
                              <a:pt x="8" y="12"/>
                            </a:cubicBezTo>
                            <a:cubicBezTo>
                              <a:pt x="11" y="15"/>
                              <a:pt x="10" y="17"/>
                              <a:pt x="13" y="14"/>
                            </a:cubicBezTo>
                            <a:cubicBezTo>
                              <a:pt x="16" y="12"/>
                              <a:pt x="14" y="10"/>
                              <a:pt x="17" y="10"/>
                            </a:cubicBezTo>
                            <a:cubicBezTo>
                              <a:pt x="19" y="11"/>
                              <a:pt x="20" y="11"/>
                              <a:pt x="23" y="11"/>
                            </a:cubicBezTo>
                            <a:cubicBezTo>
                              <a:pt x="25" y="10"/>
                              <a:pt x="25" y="11"/>
                              <a:pt x="26" y="9"/>
                            </a:cubicBezTo>
                            <a:cubicBezTo>
                              <a:pt x="26" y="6"/>
                              <a:pt x="25" y="2"/>
                              <a:pt x="25" y="2"/>
                            </a:cubicBezTo>
                            <a:cubicBezTo>
                              <a:pt x="24" y="2"/>
                              <a:pt x="22" y="1"/>
                              <a:pt x="22" y="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8" name="Freeform 706">
                        <a:extLst>
                          <a:ext uri="{FF2B5EF4-FFF2-40B4-BE49-F238E27FC236}">
                            <a16:creationId xmlns:a16="http://schemas.microsoft.com/office/drawing/2014/main" id="{4C068B8F-A4DA-5AF0-65E2-09CD2E60813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00838" y="3824288"/>
                        <a:ext cx="323850" cy="395288"/>
                      </a:xfrm>
                      <a:custGeom>
                        <a:avLst/>
                        <a:gdLst>
                          <a:gd name="T0" fmla="*/ 18 w 276"/>
                          <a:gd name="T1" fmla="*/ 7 h 335"/>
                          <a:gd name="T2" fmla="*/ 49 w 276"/>
                          <a:gd name="T3" fmla="*/ 15 h 335"/>
                          <a:gd name="T4" fmla="*/ 79 w 276"/>
                          <a:gd name="T5" fmla="*/ 30 h 335"/>
                          <a:gd name="T6" fmla="*/ 94 w 276"/>
                          <a:gd name="T7" fmla="*/ 52 h 335"/>
                          <a:gd name="T8" fmla="*/ 114 w 276"/>
                          <a:gd name="T9" fmla="*/ 68 h 335"/>
                          <a:gd name="T10" fmla="*/ 127 w 276"/>
                          <a:gd name="T11" fmla="*/ 86 h 335"/>
                          <a:gd name="T12" fmla="*/ 146 w 276"/>
                          <a:gd name="T13" fmla="*/ 101 h 335"/>
                          <a:gd name="T14" fmla="*/ 161 w 276"/>
                          <a:gd name="T15" fmla="*/ 106 h 335"/>
                          <a:gd name="T16" fmla="*/ 172 w 276"/>
                          <a:gd name="T17" fmla="*/ 117 h 335"/>
                          <a:gd name="T18" fmla="*/ 192 w 276"/>
                          <a:gd name="T19" fmla="*/ 133 h 335"/>
                          <a:gd name="T20" fmla="*/ 207 w 276"/>
                          <a:gd name="T21" fmla="*/ 149 h 335"/>
                          <a:gd name="T22" fmla="*/ 216 w 276"/>
                          <a:gd name="T23" fmla="*/ 163 h 335"/>
                          <a:gd name="T24" fmla="*/ 214 w 276"/>
                          <a:gd name="T25" fmla="*/ 176 h 335"/>
                          <a:gd name="T26" fmla="*/ 234 w 276"/>
                          <a:gd name="T27" fmla="*/ 193 h 335"/>
                          <a:gd name="T28" fmla="*/ 242 w 276"/>
                          <a:gd name="T29" fmla="*/ 218 h 335"/>
                          <a:gd name="T30" fmla="*/ 259 w 276"/>
                          <a:gd name="T31" fmla="*/ 229 h 335"/>
                          <a:gd name="T32" fmla="*/ 272 w 276"/>
                          <a:gd name="T33" fmla="*/ 244 h 335"/>
                          <a:gd name="T34" fmla="*/ 270 w 276"/>
                          <a:gd name="T35" fmla="*/ 263 h 335"/>
                          <a:gd name="T36" fmla="*/ 270 w 276"/>
                          <a:gd name="T37" fmla="*/ 284 h 335"/>
                          <a:gd name="T38" fmla="*/ 268 w 276"/>
                          <a:gd name="T39" fmla="*/ 302 h 335"/>
                          <a:gd name="T40" fmla="*/ 265 w 276"/>
                          <a:gd name="T41" fmla="*/ 322 h 335"/>
                          <a:gd name="T42" fmla="*/ 254 w 276"/>
                          <a:gd name="T43" fmla="*/ 317 h 335"/>
                          <a:gd name="T44" fmla="*/ 238 w 276"/>
                          <a:gd name="T45" fmla="*/ 317 h 335"/>
                          <a:gd name="T46" fmla="*/ 221 w 276"/>
                          <a:gd name="T47" fmla="*/ 308 h 335"/>
                          <a:gd name="T48" fmla="*/ 194 w 276"/>
                          <a:gd name="T49" fmla="*/ 286 h 335"/>
                          <a:gd name="T50" fmla="*/ 176 w 276"/>
                          <a:gd name="T51" fmla="*/ 261 h 335"/>
                          <a:gd name="T52" fmla="*/ 159 w 276"/>
                          <a:gd name="T53" fmla="*/ 241 h 335"/>
                          <a:gd name="T54" fmla="*/ 147 w 276"/>
                          <a:gd name="T55" fmla="*/ 215 h 335"/>
                          <a:gd name="T56" fmla="*/ 135 w 276"/>
                          <a:gd name="T57" fmla="*/ 191 h 335"/>
                          <a:gd name="T58" fmla="*/ 123 w 276"/>
                          <a:gd name="T59" fmla="*/ 173 h 335"/>
                          <a:gd name="T60" fmla="*/ 103 w 276"/>
                          <a:gd name="T61" fmla="*/ 150 h 335"/>
                          <a:gd name="T62" fmla="*/ 95 w 276"/>
                          <a:gd name="T63" fmla="*/ 121 h 335"/>
                          <a:gd name="T64" fmla="*/ 81 w 276"/>
                          <a:gd name="T65" fmla="*/ 104 h 335"/>
                          <a:gd name="T66" fmla="*/ 64 w 276"/>
                          <a:gd name="T67" fmla="*/ 81 h 335"/>
                          <a:gd name="T68" fmla="*/ 51 w 276"/>
                          <a:gd name="T69" fmla="*/ 65 h 335"/>
                          <a:gd name="T70" fmla="*/ 33 w 276"/>
                          <a:gd name="T71" fmla="*/ 51 h 335"/>
                          <a:gd name="T72" fmla="*/ 8 w 276"/>
                          <a:gd name="T73" fmla="*/ 25 h 335"/>
                          <a:gd name="T74" fmla="*/ 5 w 276"/>
                          <a:gd name="T75" fmla="*/ 2 h 33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</a:cxnLst>
                        <a:rect l="0" t="0" r="r" b="b"/>
                        <a:pathLst>
                          <a:path w="276" h="335">
                            <a:moveTo>
                              <a:pt x="5" y="2"/>
                            </a:moveTo>
                            <a:cubicBezTo>
                              <a:pt x="12" y="4"/>
                              <a:pt x="12" y="1"/>
                              <a:pt x="18" y="7"/>
                            </a:cubicBezTo>
                            <a:cubicBezTo>
                              <a:pt x="24" y="13"/>
                              <a:pt x="13" y="14"/>
                              <a:pt x="28" y="15"/>
                            </a:cubicBezTo>
                            <a:cubicBezTo>
                              <a:pt x="43" y="15"/>
                              <a:pt x="45" y="14"/>
                              <a:pt x="49" y="15"/>
                            </a:cubicBezTo>
                            <a:cubicBezTo>
                              <a:pt x="54" y="15"/>
                              <a:pt x="61" y="7"/>
                              <a:pt x="64" y="15"/>
                            </a:cubicBezTo>
                            <a:cubicBezTo>
                              <a:pt x="67" y="23"/>
                              <a:pt x="79" y="23"/>
                              <a:pt x="79" y="30"/>
                            </a:cubicBezTo>
                            <a:cubicBezTo>
                              <a:pt x="79" y="37"/>
                              <a:pt x="76" y="37"/>
                              <a:pt x="82" y="43"/>
                            </a:cubicBezTo>
                            <a:cubicBezTo>
                              <a:pt x="89" y="49"/>
                              <a:pt x="91" y="49"/>
                              <a:pt x="94" y="52"/>
                            </a:cubicBezTo>
                            <a:cubicBezTo>
                              <a:pt x="97" y="56"/>
                              <a:pt x="99" y="57"/>
                              <a:pt x="103" y="61"/>
                            </a:cubicBezTo>
                            <a:cubicBezTo>
                              <a:pt x="108" y="64"/>
                              <a:pt x="108" y="61"/>
                              <a:pt x="114" y="68"/>
                            </a:cubicBezTo>
                            <a:cubicBezTo>
                              <a:pt x="119" y="74"/>
                              <a:pt x="123" y="76"/>
                              <a:pt x="124" y="79"/>
                            </a:cubicBezTo>
                            <a:cubicBezTo>
                              <a:pt x="125" y="81"/>
                              <a:pt x="124" y="83"/>
                              <a:pt x="127" y="86"/>
                            </a:cubicBezTo>
                            <a:cubicBezTo>
                              <a:pt x="130" y="89"/>
                              <a:pt x="134" y="96"/>
                              <a:pt x="139" y="100"/>
                            </a:cubicBezTo>
                            <a:cubicBezTo>
                              <a:pt x="144" y="103"/>
                              <a:pt x="146" y="105"/>
                              <a:pt x="146" y="101"/>
                            </a:cubicBezTo>
                            <a:cubicBezTo>
                              <a:pt x="147" y="97"/>
                              <a:pt x="152" y="97"/>
                              <a:pt x="155" y="99"/>
                            </a:cubicBezTo>
                            <a:cubicBezTo>
                              <a:pt x="159" y="101"/>
                              <a:pt x="155" y="108"/>
                              <a:pt x="161" y="106"/>
                            </a:cubicBezTo>
                            <a:cubicBezTo>
                              <a:pt x="166" y="104"/>
                              <a:pt x="172" y="106"/>
                              <a:pt x="172" y="109"/>
                            </a:cubicBezTo>
                            <a:cubicBezTo>
                              <a:pt x="173" y="112"/>
                              <a:pt x="165" y="115"/>
                              <a:pt x="172" y="117"/>
                            </a:cubicBezTo>
                            <a:cubicBezTo>
                              <a:pt x="180" y="120"/>
                              <a:pt x="185" y="117"/>
                              <a:pt x="186" y="121"/>
                            </a:cubicBezTo>
                            <a:cubicBezTo>
                              <a:pt x="187" y="125"/>
                              <a:pt x="190" y="128"/>
                              <a:pt x="192" y="133"/>
                            </a:cubicBezTo>
                            <a:cubicBezTo>
                              <a:pt x="194" y="138"/>
                              <a:pt x="194" y="141"/>
                              <a:pt x="200" y="143"/>
                            </a:cubicBezTo>
                            <a:cubicBezTo>
                              <a:pt x="205" y="145"/>
                              <a:pt x="204" y="152"/>
                              <a:pt x="207" y="149"/>
                            </a:cubicBezTo>
                            <a:cubicBezTo>
                              <a:pt x="210" y="146"/>
                              <a:pt x="219" y="150"/>
                              <a:pt x="220" y="154"/>
                            </a:cubicBezTo>
                            <a:cubicBezTo>
                              <a:pt x="221" y="157"/>
                              <a:pt x="219" y="158"/>
                              <a:pt x="216" y="163"/>
                            </a:cubicBezTo>
                            <a:cubicBezTo>
                              <a:pt x="213" y="167"/>
                              <a:pt x="212" y="166"/>
                              <a:pt x="214" y="169"/>
                            </a:cubicBezTo>
                            <a:cubicBezTo>
                              <a:pt x="217" y="171"/>
                              <a:pt x="216" y="174"/>
                              <a:pt x="214" y="176"/>
                            </a:cubicBezTo>
                            <a:cubicBezTo>
                              <a:pt x="211" y="178"/>
                              <a:pt x="206" y="179"/>
                              <a:pt x="212" y="183"/>
                            </a:cubicBezTo>
                            <a:cubicBezTo>
                              <a:pt x="218" y="188"/>
                              <a:pt x="232" y="188"/>
                              <a:pt x="234" y="193"/>
                            </a:cubicBezTo>
                            <a:cubicBezTo>
                              <a:pt x="235" y="198"/>
                              <a:pt x="241" y="201"/>
                              <a:pt x="241" y="207"/>
                            </a:cubicBezTo>
                            <a:cubicBezTo>
                              <a:pt x="241" y="214"/>
                              <a:pt x="237" y="215"/>
                              <a:pt x="242" y="218"/>
                            </a:cubicBezTo>
                            <a:cubicBezTo>
                              <a:pt x="247" y="222"/>
                              <a:pt x="245" y="223"/>
                              <a:pt x="248" y="225"/>
                            </a:cubicBezTo>
                            <a:cubicBezTo>
                              <a:pt x="252" y="227"/>
                              <a:pt x="254" y="227"/>
                              <a:pt x="259" y="229"/>
                            </a:cubicBezTo>
                            <a:cubicBezTo>
                              <a:pt x="265" y="231"/>
                              <a:pt x="266" y="230"/>
                              <a:pt x="268" y="235"/>
                            </a:cubicBezTo>
                            <a:cubicBezTo>
                              <a:pt x="270" y="240"/>
                              <a:pt x="268" y="238"/>
                              <a:pt x="272" y="244"/>
                            </a:cubicBezTo>
                            <a:cubicBezTo>
                              <a:pt x="276" y="250"/>
                              <a:pt x="276" y="250"/>
                              <a:pt x="274" y="254"/>
                            </a:cubicBezTo>
                            <a:cubicBezTo>
                              <a:pt x="271" y="258"/>
                              <a:pt x="268" y="260"/>
                              <a:pt x="270" y="263"/>
                            </a:cubicBezTo>
                            <a:cubicBezTo>
                              <a:pt x="272" y="267"/>
                              <a:pt x="273" y="267"/>
                              <a:pt x="272" y="273"/>
                            </a:cubicBezTo>
                            <a:cubicBezTo>
                              <a:pt x="270" y="279"/>
                              <a:pt x="268" y="279"/>
                              <a:pt x="270" y="284"/>
                            </a:cubicBezTo>
                            <a:cubicBezTo>
                              <a:pt x="272" y="288"/>
                              <a:pt x="272" y="290"/>
                              <a:pt x="271" y="293"/>
                            </a:cubicBezTo>
                            <a:cubicBezTo>
                              <a:pt x="270" y="296"/>
                              <a:pt x="268" y="297"/>
                              <a:pt x="268" y="302"/>
                            </a:cubicBezTo>
                            <a:cubicBezTo>
                              <a:pt x="268" y="306"/>
                              <a:pt x="269" y="304"/>
                              <a:pt x="268" y="310"/>
                            </a:cubicBezTo>
                            <a:cubicBezTo>
                              <a:pt x="268" y="317"/>
                              <a:pt x="266" y="321"/>
                              <a:pt x="265" y="322"/>
                            </a:cubicBezTo>
                            <a:cubicBezTo>
                              <a:pt x="265" y="323"/>
                              <a:pt x="261" y="328"/>
                              <a:pt x="258" y="322"/>
                            </a:cubicBezTo>
                            <a:cubicBezTo>
                              <a:pt x="256" y="316"/>
                              <a:pt x="255" y="311"/>
                              <a:pt x="254" y="317"/>
                            </a:cubicBezTo>
                            <a:cubicBezTo>
                              <a:pt x="253" y="322"/>
                              <a:pt x="252" y="325"/>
                              <a:pt x="249" y="324"/>
                            </a:cubicBezTo>
                            <a:cubicBezTo>
                              <a:pt x="246" y="322"/>
                              <a:pt x="237" y="312"/>
                              <a:pt x="238" y="317"/>
                            </a:cubicBezTo>
                            <a:cubicBezTo>
                              <a:pt x="239" y="323"/>
                              <a:pt x="244" y="335"/>
                              <a:pt x="236" y="326"/>
                            </a:cubicBezTo>
                            <a:cubicBezTo>
                              <a:pt x="227" y="316"/>
                              <a:pt x="224" y="311"/>
                              <a:pt x="221" y="308"/>
                            </a:cubicBezTo>
                            <a:cubicBezTo>
                              <a:pt x="218" y="304"/>
                              <a:pt x="220" y="302"/>
                              <a:pt x="212" y="299"/>
                            </a:cubicBezTo>
                            <a:cubicBezTo>
                              <a:pt x="204" y="296"/>
                              <a:pt x="195" y="286"/>
                              <a:pt x="194" y="286"/>
                            </a:cubicBezTo>
                            <a:cubicBezTo>
                              <a:pt x="193" y="285"/>
                              <a:pt x="186" y="277"/>
                              <a:pt x="183" y="272"/>
                            </a:cubicBezTo>
                            <a:cubicBezTo>
                              <a:pt x="180" y="268"/>
                              <a:pt x="181" y="265"/>
                              <a:pt x="176" y="261"/>
                            </a:cubicBezTo>
                            <a:cubicBezTo>
                              <a:pt x="171" y="256"/>
                              <a:pt x="166" y="256"/>
                              <a:pt x="164" y="251"/>
                            </a:cubicBezTo>
                            <a:cubicBezTo>
                              <a:pt x="162" y="246"/>
                              <a:pt x="163" y="244"/>
                              <a:pt x="159" y="241"/>
                            </a:cubicBezTo>
                            <a:cubicBezTo>
                              <a:pt x="156" y="237"/>
                              <a:pt x="152" y="233"/>
                              <a:pt x="149" y="230"/>
                            </a:cubicBezTo>
                            <a:cubicBezTo>
                              <a:pt x="147" y="227"/>
                              <a:pt x="148" y="221"/>
                              <a:pt x="147" y="215"/>
                            </a:cubicBezTo>
                            <a:cubicBezTo>
                              <a:pt x="147" y="208"/>
                              <a:pt x="142" y="204"/>
                              <a:pt x="139" y="199"/>
                            </a:cubicBezTo>
                            <a:cubicBezTo>
                              <a:pt x="136" y="195"/>
                              <a:pt x="134" y="195"/>
                              <a:pt x="135" y="191"/>
                            </a:cubicBezTo>
                            <a:cubicBezTo>
                              <a:pt x="135" y="187"/>
                              <a:pt x="136" y="187"/>
                              <a:pt x="132" y="182"/>
                            </a:cubicBezTo>
                            <a:cubicBezTo>
                              <a:pt x="127" y="178"/>
                              <a:pt x="129" y="176"/>
                              <a:pt x="123" y="173"/>
                            </a:cubicBezTo>
                            <a:cubicBezTo>
                              <a:pt x="118" y="169"/>
                              <a:pt x="119" y="160"/>
                              <a:pt x="115" y="158"/>
                            </a:cubicBezTo>
                            <a:cubicBezTo>
                              <a:pt x="110" y="156"/>
                              <a:pt x="104" y="153"/>
                              <a:pt x="103" y="150"/>
                            </a:cubicBezTo>
                            <a:cubicBezTo>
                              <a:pt x="103" y="148"/>
                              <a:pt x="104" y="139"/>
                              <a:pt x="101" y="135"/>
                            </a:cubicBezTo>
                            <a:cubicBezTo>
                              <a:pt x="98" y="130"/>
                              <a:pt x="95" y="125"/>
                              <a:pt x="95" y="121"/>
                            </a:cubicBezTo>
                            <a:cubicBezTo>
                              <a:pt x="95" y="117"/>
                              <a:pt x="94" y="113"/>
                              <a:pt x="92" y="111"/>
                            </a:cubicBezTo>
                            <a:cubicBezTo>
                              <a:pt x="89" y="109"/>
                              <a:pt x="88" y="108"/>
                              <a:pt x="81" y="104"/>
                            </a:cubicBezTo>
                            <a:cubicBezTo>
                              <a:pt x="74" y="100"/>
                              <a:pt x="65" y="95"/>
                              <a:pt x="64" y="92"/>
                            </a:cubicBezTo>
                            <a:cubicBezTo>
                              <a:pt x="64" y="88"/>
                              <a:pt x="67" y="83"/>
                              <a:pt x="64" y="81"/>
                            </a:cubicBezTo>
                            <a:cubicBezTo>
                              <a:pt x="62" y="79"/>
                              <a:pt x="60" y="79"/>
                              <a:pt x="58" y="75"/>
                            </a:cubicBezTo>
                            <a:cubicBezTo>
                              <a:pt x="55" y="71"/>
                              <a:pt x="55" y="70"/>
                              <a:pt x="51" y="65"/>
                            </a:cubicBezTo>
                            <a:cubicBezTo>
                              <a:pt x="47" y="60"/>
                              <a:pt x="48" y="56"/>
                              <a:pt x="44" y="55"/>
                            </a:cubicBezTo>
                            <a:cubicBezTo>
                              <a:pt x="40" y="54"/>
                              <a:pt x="38" y="57"/>
                              <a:pt x="33" y="51"/>
                            </a:cubicBezTo>
                            <a:cubicBezTo>
                              <a:pt x="27" y="46"/>
                              <a:pt x="24" y="42"/>
                              <a:pt x="21" y="39"/>
                            </a:cubicBezTo>
                            <a:cubicBezTo>
                              <a:pt x="19" y="36"/>
                              <a:pt x="9" y="27"/>
                              <a:pt x="8" y="25"/>
                            </a:cubicBezTo>
                            <a:cubicBezTo>
                              <a:pt x="7" y="22"/>
                              <a:pt x="1" y="15"/>
                              <a:pt x="1" y="11"/>
                            </a:cubicBezTo>
                            <a:cubicBezTo>
                              <a:pt x="1" y="7"/>
                              <a:pt x="0" y="0"/>
                              <a:pt x="5" y="2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79" name="Freeform 707">
                        <a:extLst>
                          <a:ext uri="{FF2B5EF4-FFF2-40B4-BE49-F238E27FC236}">
                            <a16:creationId xmlns:a16="http://schemas.microsoft.com/office/drawing/2014/main" id="{0D897182-9CE7-7A1E-C180-28A0C972221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97750" y="3957638"/>
                        <a:ext cx="193675" cy="244475"/>
                      </a:xfrm>
                      <a:custGeom>
                        <a:avLst/>
                        <a:gdLst>
                          <a:gd name="T0" fmla="*/ 4 w 165"/>
                          <a:gd name="T1" fmla="*/ 147 h 208"/>
                          <a:gd name="T2" fmla="*/ 19 w 165"/>
                          <a:gd name="T3" fmla="*/ 150 h 208"/>
                          <a:gd name="T4" fmla="*/ 18 w 165"/>
                          <a:gd name="T5" fmla="*/ 183 h 208"/>
                          <a:gd name="T6" fmla="*/ 13 w 165"/>
                          <a:gd name="T7" fmla="*/ 199 h 208"/>
                          <a:gd name="T8" fmla="*/ 29 w 165"/>
                          <a:gd name="T9" fmla="*/ 206 h 208"/>
                          <a:gd name="T10" fmla="*/ 38 w 165"/>
                          <a:gd name="T11" fmla="*/ 197 h 208"/>
                          <a:gd name="T12" fmla="*/ 39 w 165"/>
                          <a:gd name="T13" fmla="*/ 181 h 208"/>
                          <a:gd name="T14" fmla="*/ 41 w 165"/>
                          <a:gd name="T15" fmla="*/ 152 h 208"/>
                          <a:gd name="T16" fmla="*/ 41 w 165"/>
                          <a:gd name="T17" fmla="*/ 128 h 208"/>
                          <a:gd name="T18" fmla="*/ 56 w 165"/>
                          <a:gd name="T19" fmla="*/ 128 h 208"/>
                          <a:gd name="T20" fmla="*/ 60 w 165"/>
                          <a:gd name="T21" fmla="*/ 155 h 208"/>
                          <a:gd name="T22" fmla="*/ 69 w 165"/>
                          <a:gd name="T23" fmla="*/ 179 h 208"/>
                          <a:gd name="T24" fmla="*/ 96 w 165"/>
                          <a:gd name="T25" fmla="*/ 173 h 208"/>
                          <a:gd name="T26" fmla="*/ 87 w 165"/>
                          <a:gd name="T27" fmla="*/ 189 h 208"/>
                          <a:gd name="T28" fmla="*/ 97 w 165"/>
                          <a:gd name="T29" fmla="*/ 206 h 208"/>
                          <a:gd name="T30" fmla="*/ 108 w 165"/>
                          <a:gd name="T31" fmla="*/ 193 h 208"/>
                          <a:gd name="T32" fmla="*/ 110 w 165"/>
                          <a:gd name="T33" fmla="*/ 175 h 208"/>
                          <a:gd name="T34" fmla="*/ 102 w 165"/>
                          <a:gd name="T35" fmla="*/ 159 h 208"/>
                          <a:gd name="T36" fmla="*/ 92 w 165"/>
                          <a:gd name="T37" fmla="*/ 141 h 208"/>
                          <a:gd name="T38" fmla="*/ 77 w 165"/>
                          <a:gd name="T39" fmla="*/ 112 h 208"/>
                          <a:gd name="T40" fmla="*/ 80 w 165"/>
                          <a:gd name="T41" fmla="*/ 98 h 208"/>
                          <a:gd name="T42" fmla="*/ 101 w 165"/>
                          <a:gd name="T43" fmla="*/ 79 h 208"/>
                          <a:gd name="T44" fmla="*/ 114 w 165"/>
                          <a:gd name="T45" fmla="*/ 77 h 208"/>
                          <a:gd name="T46" fmla="*/ 114 w 165"/>
                          <a:gd name="T47" fmla="*/ 63 h 208"/>
                          <a:gd name="T48" fmla="*/ 93 w 165"/>
                          <a:gd name="T49" fmla="*/ 69 h 208"/>
                          <a:gd name="T50" fmla="*/ 78 w 165"/>
                          <a:gd name="T51" fmla="*/ 73 h 208"/>
                          <a:gd name="T52" fmla="*/ 61 w 165"/>
                          <a:gd name="T53" fmla="*/ 83 h 208"/>
                          <a:gd name="T54" fmla="*/ 48 w 165"/>
                          <a:gd name="T55" fmla="*/ 79 h 208"/>
                          <a:gd name="T56" fmla="*/ 34 w 165"/>
                          <a:gd name="T57" fmla="*/ 54 h 208"/>
                          <a:gd name="T58" fmla="*/ 46 w 165"/>
                          <a:gd name="T59" fmla="*/ 35 h 208"/>
                          <a:gd name="T60" fmla="*/ 70 w 165"/>
                          <a:gd name="T61" fmla="*/ 35 h 208"/>
                          <a:gd name="T62" fmla="*/ 96 w 165"/>
                          <a:gd name="T63" fmla="*/ 34 h 208"/>
                          <a:gd name="T64" fmla="*/ 131 w 165"/>
                          <a:gd name="T65" fmla="*/ 41 h 208"/>
                          <a:gd name="T66" fmla="*/ 152 w 165"/>
                          <a:gd name="T67" fmla="*/ 25 h 208"/>
                          <a:gd name="T68" fmla="*/ 164 w 165"/>
                          <a:gd name="T69" fmla="*/ 5 h 208"/>
                          <a:gd name="T70" fmla="*/ 149 w 165"/>
                          <a:gd name="T71" fmla="*/ 9 h 208"/>
                          <a:gd name="T72" fmla="*/ 113 w 165"/>
                          <a:gd name="T73" fmla="*/ 24 h 208"/>
                          <a:gd name="T74" fmla="*/ 87 w 165"/>
                          <a:gd name="T75" fmla="*/ 18 h 208"/>
                          <a:gd name="T76" fmla="*/ 60 w 165"/>
                          <a:gd name="T77" fmla="*/ 11 h 208"/>
                          <a:gd name="T78" fmla="*/ 49 w 165"/>
                          <a:gd name="T79" fmla="*/ 22 h 208"/>
                          <a:gd name="T80" fmla="*/ 34 w 165"/>
                          <a:gd name="T81" fmla="*/ 29 h 208"/>
                          <a:gd name="T82" fmla="*/ 25 w 165"/>
                          <a:gd name="T83" fmla="*/ 52 h 208"/>
                          <a:gd name="T84" fmla="*/ 24 w 165"/>
                          <a:gd name="T85" fmla="*/ 71 h 208"/>
                          <a:gd name="T86" fmla="*/ 16 w 165"/>
                          <a:gd name="T87" fmla="*/ 97 h 208"/>
                          <a:gd name="T88" fmla="*/ 4 w 165"/>
                          <a:gd name="T89" fmla="*/ 121 h 20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  <a:cxn ang="0">
                            <a:pos x="T76" y="T77"/>
                          </a:cxn>
                          <a:cxn ang="0">
                            <a:pos x="T78" y="T79"/>
                          </a:cxn>
                          <a:cxn ang="0">
                            <a:pos x="T80" y="T81"/>
                          </a:cxn>
                          <a:cxn ang="0">
                            <a:pos x="T82" y="T83"/>
                          </a:cxn>
                          <a:cxn ang="0">
                            <a:pos x="T84" y="T85"/>
                          </a:cxn>
                          <a:cxn ang="0">
                            <a:pos x="T86" y="T87"/>
                          </a:cxn>
                          <a:cxn ang="0">
                            <a:pos x="T88" y="T89"/>
                          </a:cxn>
                        </a:cxnLst>
                        <a:rect l="0" t="0" r="r" b="b"/>
                        <a:pathLst>
                          <a:path w="165" h="208">
                            <a:moveTo>
                              <a:pt x="2" y="133"/>
                            </a:moveTo>
                            <a:cubicBezTo>
                              <a:pt x="2" y="138"/>
                              <a:pt x="2" y="147"/>
                              <a:pt x="4" y="147"/>
                            </a:cubicBezTo>
                            <a:cubicBezTo>
                              <a:pt x="7" y="147"/>
                              <a:pt x="10" y="146"/>
                              <a:pt x="13" y="145"/>
                            </a:cubicBezTo>
                            <a:cubicBezTo>
                              <a:pt x="16" y="145"/>
                              <a:pt x="19" y="143"/>
                              <a:pt x="19" y="150"/>
                            </a:cubicBezTo>
                            <a:cubicBezTo>
                              <a:pt x="19" y="156"/>
                              <a:pt x="22" y="163"/>
                              <a:pt x="21" y="170"/>
                            </a:cubicBezTo>
                            <a:cubicBezTo>
                              <a:pt x="21" y="177"/>
                              <a:pt x="19" y="181"/>
                              <a:pt x="18" y="183"/>
                            </a:cubicBezTo>
                            <a:cubicBezTo>
                              <a:pt x="18" y="186"/>
                              <a:pt x="18" y="186"/>
                              <a:pt x="16" y="190"/>
                            </a:cubicBezTo>
                            <a:cubicBezTo>
                              <a:pt x="14" y="194"/>
                              <a:pt x="11" y="194"/>
                              <a:pt x="13" y="199"/>
                            </a:cubicBezTo>
                            <a:cubicBezTo>
                              <a:pt x="15" y="204"/>
                              <a:pt x="14" y="207"/>
                              <a:pt x="19" y="207"/>
                            </a:cubicBezTo>
                            <a:cubicBezTo>
                              <a:pt x="24" y="208"/>
                              <a:pt x="26" y="208"/>
                              <a:pt x="29" y="206"/>
                            </a:cubicBezTo>
                            <a:cubicBezTo>
                              <a:pt x="31" y="205"/>
                              <a:pt x="37" y="204"/>
                              <a:pt x="38" y="203"/>
                            </a:cubicBezTo>
                            <a:cubicBezTo>
                              <a:pt x="39" y="202"/>
                              <a:pt x="40" y="201"/>
                              <a:pt x="38" y="197"/>
                            </a:cubicBezTo>
                            <a:cubicBezTo>
                              <a:pt x="36" y="193"/>
                              <a:pt x="34" y="193"/>
                              <a:pt x="36" y="189"/>
                            </a:cubicBezTo>
                            <a:cubicBezTo>
                              <a:pt x="38" y="185"/>
                              <a:pt x="37" y="184"/>
                              <a:pt x="39" y="181"/>
                            </a:cubicBezTo>
                            <a:cubicBezTo>
                              <a:pt x="41" y="179"/>
                              <a:pt x="41" y="172"/>
                              <a:pt x="41" y="170"/>
                            </a:cubicBezTo>
                            <a:cubicBezTo>
                              <a:pt x="41" y="168"/>
                              <a:pt x="40" y="158"/>
                              <a:pt x="41" y="152"/>
                            </a:cubicBezTo>
                            <a:cubicBezTo>
                              <a:pt x="41" y="146"/>
                              <a:pt x="42" y="142"/>
                              <a:pt x="41" y="139"/>
                            </a:cubicBezTo>
                            <a:cubicBezTo>
                              <a:pt x="39" y="135"/>
                              <a:pt x="37" y="131"/>
                              <a:pt x="41" y="128"/>
                            </a:cubicBezTo>
                            <a:cubicBezTo>
                              <a:pt x="44" y="126"/>
                              <a:pt x="44" y="124"/>
                              <a:pt x="50" y="123"/>
                            </a:cubicBezTo>
                            <a:cubicBezTo>
                              <a:pt x="56" y="122"/>
                              <a:pt x="56" y="125"/>
                              <a:pt x="56" y="128"/>
                            </a:cubicBezTo>
                            <a:cubicBezTo>
                              <a:pt x="57" y="131"/>
                              <a:pt x="58" y="139"/>
                              <a:pt x="56" y="143"/>
                            </a:cubicBezTo>
                            <a:cubicBezTo>
                              <a:pt x="55" y="146"/>
                              <a:pt x="58" y="154"/>
                              <a:pt x="60" y="155"/>
                            </a:cubicBezTo>
                            <a:cubicBezTo>
                              <a:pt x="61" y="157"/>
                              <a:pt x="70" y="163"/>
                              <a:pt x="69" y="165"/>
                            </a:cubicBezTo>
                            <a:cubicBezTo>
                              <a:pt x="68" y="168"/>
                              <a:pt x="65" y="174"/>
                              <a:pt x="69" y="179"/>
                            </a:cubicBezTo>
                            <a:cubicBezTo>
                              <a:pt x="73" y="184"/>
                              <a:pt x="78" y="193"/>
                              <a:pt x="79" y="186"/>
                            </a:cubicBezTo>
                            <a:cubicBezTo>
                              <a:pt x="81" y="180"/>
                              <a:pt x="95" y="172"/>
                              <a:pt x="96" y="173"/>
                            </a:cubicBezTo>
                            <a:cubicBezTo>
                              <a:pt x="98" y="174"/>
                              <a:pt x="102" y="179"/>
                              <a:pt x="98" y="180"/>
                            </a:cubicBezTo>
                            <a:cubicBezTo>
                              <a:pt x="95" y="181"/>
                              <a:pt x="87" y="185"/>
                              <a:pt x="87" y="189"/>
                            </a:cubicBezTo>
                            <a:cubicBezTo>
                              <a:pt x="87" y="192"/>
                              <a:pt x="86" y="198"/>
                              <a:pt x="88" y="199"/>
                            </a:cubicBezTo>
                            <a:cubicBezTo>
                              <a:pt x="91" y="200"/>
                              <a:pt x="94" y="205"/>
                              <a:pt x="97" y="206"/>
                            </a:cubicBezTo>
                            <a:cubicBezTo>
                              <a:pt x="100" y="208"/>
                              <a:pt x="106" y="202"/>
                              <a:pt x="107" y="199"/>
                            </a:cubicBezTo>
                            <a:cubicBezTo>
                              <a:pt x="109" y="197"/>
                              <a:pt x="110" y="195"/>
                              <a:pt x="108" y="193"/>
                            </a:cubicBezTo>
                            <a:cubicBezTo>
                              <a:pt x="106" y="191"/>
                              <a:pt x="103" y="186"/>
                              <a:pt x="106" y="184"/>
                            </a:cubicBezTo>
                            <a:cubicBezTo>
                              <a:pt x="109" y="182"/>
                              <a:pt x="111" y="177"/>
                              <a:pt x="110" y="175"/>
                            </a:cubicBezTo>
                            <a:cubicBezTo>
                              <a:pt x="108" y="173"/>
                              <a:pt x="103" y="169"/>
                              <a:pt x="104" y="166"/>
                            </a:cubicBezTo>
                            <a:cubicBezTo>
                              <a:pt x="105" y="164"/>
                              <a:pt x="106" y="159"/>
                              <a:pt x="102" y="159"/>
                            </a:cubicBezTo>
                            <a:cubicBezTo>
                              <a:pt x="97" y="159"/>
                              <a:pt x="95" y="155"/>
                              <a:pt x="93" y="153"/>
                            </a:cubicBezTo>
                            <a:cubicBezTo>
                              <a:pt x="90" y="150"/>
                              <a:pt x="92" y="147"/>
                              <a:pt x="92" y="141"/>
                            </a:cubicBezTo>
                            <a:cubicBezTo>
                              <a:pt x="92" y="134"/>
                              <a:pt x="94" y="136"/>
                              <a:pt x="88" y="129"/>
                            </a:cubicBezTo>
                            <a:cubicBezTo>
                              <a:pt x="83" y="122"/>
                              <a:pt x="81" y="118"/>
                              <a:pt x="77" y="112"/>
                            </a:cubicBezTo>
                            <a:cubicBezTo>
                              <a:pt x="73" y="107"/>
                              <a:pt x="62" y="100"/>
                              <a:pt x="69" y="101"/>
                            </a:cubicBezTo>
                            <a:cubicBezTo>
                              <a:pt x="76" y="102"/>
                              <a:pt x="79" y="100"/>
                              <a:pt x="80" y="98"/>
                            </a:cubicBezTo>
                            <a:cubicBezTo>
                              <a:pt x="82" y="96"/>
                              <a:pt x="89" y="95"/>
                              <a:pt x="93" y="90"/>
                            </a:cubicBezTo>
                            <a:cubicBezTo>
                              <a:pt x="97" y="84"/>
                              <a:pt x="96" y="82"/>
                              <a:pt x="101" y="79"/>
                            </a:cubicBezTo>
                            <a:cubicBezTo>
                              <a:pt x="105" y="75"/>
                              <a:pt x="108" y="70"/>
                              <a:pt x="109" y="72"/>
                            </a:cubicBezTo>
                            <a:cubicBezTo>
                              <a:pt x="109" y="74"/>
                              <a:pt x="111" y="78"/>
                              <a:pt x="114" y="77"/>
                            </a:cubicBezTo>
                            <a:cubicBezTo>
                              <a:pt x="118" y="75"/>
                              <a:pt x="120" y="71"/>
                              <a:pt x="120" y="69"/>
                            </a:cubicBezTo>
                            <a:cubicBezTo>
                              <a:pt x="121" y="67"/>
                              <a:pt x="121" y="63"/>
                              <a:pt x="114" y="63"/>
                            </a:cubicBezTo>
                            <a:cubicBezTo>
                              <a:pt x="107" y="63"/>
                              <a:pt x="106" y="59"/>
                              <a:pt x="102" y="64"/>
                            </a:cubicBezTo>
                            <a:cubicBezTo>
                              <a:pt x="98" y="69"/>
                              <a:pt x="98" y="68"/>
                              <a:pt x="93" y="69"/>
                            </a:cubicBezTo>
                            <a:cubicBezTo>
                              <a:pt x="89" y="71"/>
                              <a:pt x="89" y="71"/>
                              <a:pt x="85" y="73"/>
                            </a:cubicBezTo>
                            <a:cubicBezTo>
                              <a:pt x="81" y="74"/>
                              <a:pt x="80" y="76"/>
                              <a:pt x="78" y="73"/>
                            </a:cubicBezTo>
                            <a:cubicBezTo>
                              <a:pt x="75" y="70"/>
                              <a:pt x="71" y="72"/>
                              <a:pt x="69" y="74"/>
                            </a:cubicBezTo>
                            <a:cubicBezTo>
                              <a:pt x="67" y="76"/>
                              <a:pt x="63" y="79"/>
                              <a:pt x="61" y="83"/>
                            </a:cubicBezTo>
                            <a:cubicBezTo>
                              <a:pt x="59" y="87"/>
                              <a:pt x="64" y="93"/>
                              <a:pt x="57" y="87"/>
                            </a:cubicBezTo>
                            <a:cubicBezTo>
                              <a:pt x="50" y="81"/>
                              <a:pt x="51" y="83"/>
                              <a:pt x="48" y="79"/>
                            </a:cubicBezTo>
                            <a:cubicBezTo>
                              <a:pt x="44" y="75"/>
                              <a:pt x="42" y="72"/>
                              <a:pt x="39" y="70"/>
                            </a:cubicBezTo>
                            <a:cubicBezTo>
                              <a:pt x="36" y="67"/>
                              <a:pt x="33" y="60"/>
                              <a:pt x="34" y="54"/>
                            </a:cubicBezTo>
                            <a:cubicBezTo>
                              <a:pt x="36" y="47"/>
                              <a:pt x="39" y="45"/>
                              <a:pt x="41" y="41"/>
                            </a:cubicBezTo>
                            <a:cubicBezTo>
                              <a:pt x="42" y="37"/>
                              <a:pt x="42" y="35"/>
                              <a:pt x="46" y="35"/>
                            </a:cubicBezTo>
                            <a:cubicBezTo>
                              <a:pt x="50" y="35"/>
                              <a:pt x="51" y="32"/>
                              <a:pt x="58" y="35"/>
                            </a:cubicBezTo>
                            <a:cubicBezTo>
                              <a:pt x="65" y="37"/>
                              <a:pt x="66" y="36"/>
                              <a:pt x="70" y="35"/>
                            </a:cubicBezTo>
                            <a:cubicBezTo>
                              <a:pt x="74" y="34"/>
                              <a:pt x="77" y="35"/>
                              <a:pt x="83" y="35"/>
                            </a:cubicBezTo>
                            <a:cubicBezTo>
                              <a:pt x="89" y="35"/>
                              <a:pt x="92" y="35"/>
                              <a:pt x="96" y="34"/>
                            </a:cubicBezTo>
                            <a:cubicBezTo>
                              <a:pt x="101" y="34"/>
                              <a:pt x="108" y="37"/>
                              <a:pt x="112" y="38"/>
                            </a:cubicBezTo>
                            <a:cubicBezTo>
                              <a:pt x="116" y="40"/>
                              <a:pt x="128" y="43"/>
                              <a:pt x="131" y="41"/>
                            </a:cubicBezTo>
                            <a:cubicBezTo>
                              <a:pt x="135" y="40"/>
                              <a:pt x="136" y="42"/>
                              <a:pt x="142" y="37"/>
                            </a:cubicBezTo>
                            <a:cubicBezTo>
                              <a:pt x="148" y="31"/>
                              <a:pt x="150" y="28"/>
                              <a:pt x="152" y="25"/>
                            </a:cubicBezTo>
                            <a:cubicBezTo>
                              <a:pt x="155" y="22"/>
                              <a:pt x="155" y="19"/>
                              <a:pt x="159" y="15"/>
                            </a:cubicBezTo>
                            <a:cubicBezTo>
                              <a:pt x="162" y="12"/>
                              <a:pt x="163" y="8"/>
                              <a:pt x="164" y="5"/>
                            </a:cubicBezTo>
                            <a:cubicBezTo>
                              <a:pt x="165" y="3"/>
                              <a:pt x="165" y="0"/>
                              <a:pt x="159" y="2"/>
                            </a:cubicBezTo>
                            <a:cubicBezTo>
                              <a:pt x="154" y="4"/>
                              <a:pt x="157" y="0"/>
                              <a:pt x="149" y="9"/>
                            </a:cubicBezTo>
                            <a:cubicBezTo>
                              <a:pt x="142" y="17"/>
                              <a:pt x="135" y="21"/>
                              <a:pt x="130" y="24"/>
                            </a:cubicBezTo>
                            <a:cubicBezTo>
                              <a:pt x="126" y="27"/>
                              <a:pt x="119" y="24"/>
                              <a:pt x="113" y="24"/>
                            </a:cubicBezTo>
                            <a:cubicBezTo>
                              <a:pt x="106" y="23"/>
                              <a:pt x="105" y="26"/>
                              <a:pt x="98" y="23"/>
                            </a:cubicBezTo>
                            <a:cubicBezTo>
                              <a:pt x="91" y="20"/>
                              <a:pt x="89" y="17"/>
                              <a:pt x="87" y="18"/>
                            </a:cubicBezTo>
                            <a:cubicBezTo>
                              <a:pt x="84" y="18"/>
                              <a:pt x="81" y="20"/>
                              <a:pt x="75" y="17"/>
                            </a:cubicBezTo>
                            <a:cubicBezTo>
                              <a:pt x="69" y="13"/>
                              <a:pt x="64" y="11"/>
                              <a:pt x="60" y="11"/>
                            </a:cubicBezTo>
                            <a:cubicBezTo>
                              <a:pt x="57" y="11"/>
                              <a:pt x="53" y="12"/>
                              <a:pt x="53" y="16"/>
                            </a:cubicBezTo>
                            <a:cubicBezTo>
                              <a:pt x="52" y="20"/>
                              <a:pt x="52" y="22"/>
                              <a:pt x="49" y="22"/>
                            </a:cubicBezTo>
                            <a:cubicBezTo>
                              <a:pt x="45" y="23"/>
                              <a:pt x="43" y="22"/>
                              <a:pt x="41" y="21"/>
                            </a:cubicBezTo>
                            <a:cubicBezTo>
                              <a:pt x="38" y="21"/>
                              <a:pt x="37" y="25"/>
                              <a:pt x="34" y="29"/>
                            </a:cubicBezTo>
                            <a:cubicBezTo>
                              <a:pt x="30" y="33"/>
                              <a:pt x="29" y="30"/>
                              <a:pt x="28" y="38"/>
                            </a:cubicBezTo>
                            <a:cubicBezTo>
                              <a:pt x="26" y="45"/>
                              <a:pt x="23" y="49"/>
                              <a:pt x="25" y="52"/>
                            </a:cubicBezTo>
                            <a:cubicBezTo>
                              <a:pt x="28" y="56"/>
                              <a:pt x="25" y="63"/>
                              <a:pt x="26" y="65"/>
                            </a:cubicBezTo>
                            <a:cubicBezTo>
                              <a:pt x="27" y="67"/>
                              <a:pt x="28" y="65"/>
                              <a:pt x="24" y="71"/>
                            </a:cubicBezTo>
                            <a:cubicBezTo>
                              <a:pt x="20" y="78"/>
                              <a:pt x="18" y="78"/>
                              <a:pt x="17" y="83"/>
                            </a:cubicBezTo>
                            <a:cubicBezTo>
                              <a:pt x="16" y="89"/>
                              <a:pt x="17" y="89"/>
                              <a:pt x="16" y="97"/>
                            </a:cubicBezTo>
                            <a:cubicBezTo>
                              <a:pt x="14" y="106"/>
                              <a:pt x="11" y="109"/>
                              <a:pt x="10" y="113"/>
                            </a:cubicBezTo>
                            <a:cubicBezTo>
                              <a:pt x="9" y="117"/>
                              <a:pt x="7" y="118"/>
                              <a:pt x="4" y="121"/>
                            </a:cubicBezTo>
                            <a:cubicBezTo>
                              <a:pt x="0" y="124"/>
                              <a:pt x="1" y="129"/>
                              <a:pt x="2" y="13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0" name="Freeform 708">
                        <a:extLst>
                          <a:ext uri="{FF2B5EF4-FFF2-40B4-BE49-F238E27FC236}">
                            <a16:creationId xmlns:a16="http://schemas.microsoft.com/office/drawing/2014/main" id="{D36A4788-4592-F7E4-9ADF-01451200CD2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997700" y="4202113"/>
                        <a:ext cx="304800" cy="104775"/>
                      </a:xfrm>
                      <a:custGeom>
                        <a:avLst/>
                        <a:gdLst>
                          <a:gd name="T0" fmla="*/ 14 w 259"/>
                          <a:gd name="T1" fmla="*/ 19 h 89"/>
                          <a:gd name="T2" fmla="*/ 22 w 259"/>
                          <a:gd name="T3" fmla="*/ 3 h 89"/>
                          <a:gd name="T4" fmla="*/ 39 w 259"/>
                          <a:gd name="T5" fmla="*/ 10 h 89"/>
                          <a:gd name="T6" fmla="*/ 49 w 259"/>
                          <a:gd name="T7" fmla="*/ 8 h 89"/>
                          <a:gd name="T8" fmla="*/ 71 w 259"/>
                          <a:gd name="T9" fmla="*/ 15 h 89"/>
                          <a:gd name="T10" fmla="*/ 83 w 259"/>
                          <a:gd name="T11" fmla="*/ 24 h 89"/>
                          <a:gd name="T12" fmla="*/ 93 w 259"/>
                          <a:gd name="T13" fmla="*/ 32 h 89"/>
                          <a:gd name="T14" fmla="*/ 117 w 259"/>
                          <a:gd name="T15" fmla="*/ 33 h 89"/>
                          <a:gd name="T16" fmla="*/ 129 w 259"/>
                          <a:gd name="T17" fmla="*/ 33 h 89"/>
                          <a:gd name="T18" fmla="*/ 137 w 259"/>
                          <a:gd name="T19" fmla="*/ 19 h 89"/>
                          <a:gd name="T20" fmla="*/ 152 w 259"/>
                          <a:gd name="T21" fmla="*/ 30 h 89"/>
                          <a:gd name="T22" fmla="*/ 166 w 259"/>
                          <a:gd name="T23" fmla="*/ 32 h 89"/>
                          <a:gd name="T24" fmla="*/ 182 w 259"/>
                          <a:gd name="T25" fmla="*/ 34 h 89"/>
                          <a:gd name="T26" fmla="*/ 216 w 259"/>
                          <a:gd name="T27" fmla="*/ 35 h 89"/>
                          <a:gd name="T28" fmla="*/ 199 w 259"/>
                          <a:gd name="T29" fmla="*/ 42 h 89"/>
                          <a:gd name="T30" fmla="*/ 186 w 259"/>
                          <a:gd name="T31" fmla="*/ 48 h 89"/>
                          <a:gd name="T32" fmla="*/ 199 w 259"/>
                          <a:gd name="T33" fmla="*/ 56 h 89"/>
                          <a:gd name="T34" fmla="*/ 226 w 259"/>
                          <a:gd name="T35" fmla="*/ 56 h 89"/>
                          <a:gd name="T36" fmla="*/ 229 w 259"/>
                          <a:gd name="T37" fmla="*/ 69 h 89"/>
                          <a:gd name="T38" fmla="*/ 258 w 259"/>
                          <a:gd name="T39" fmla="*/ 74 h 89"/>
                          <a:gd name="T40" fmla="*/ 250 w 259"/>
                          <a:gd name="T41" fmla="*/ 82 h 89"/>
                          <a:gd name="T42" fmla="*/ 241 w 259"/>
                          <a:gd name="T43" fmla="*/ 85 h 89"/>
                          <a:gd name="T44" fmla="*/ 226 w 259"/>
                          <a:gd name="T45" fmla="*/ 77 h 89"/>
                          <a:gd name="T46" fmla="*/ 217 w 259"/>
                          <a:gd name="T47" fmla="*/ 79 h 89"/>
                          <a:gd name="T48" fmla="*/ 202 w 259"/>
                          <a:gd name="T49" fmla="*/ 76 h 89"/>
                          <a:gd name="T50" fmla="*/ 189 w 259"/>
                          <a:gd name="T51" fmla="*/ 73 h 89"/>
                          <a:gd name="T52" fmla="*/ 174 w 259"/>
                          <a:gd name="T53" fmla="*/ 76 h 89"/>
                          <a:gd name="T54" fmla="*/ 150 w 259"/>
                          <a:gd name="T55" fmla="*/ 70 h 89"/>
                          <a:gd name="T56" fmla="*/ 127 w 259"/>
                          <a:gd name="T57" fmla="*/ 66 h 89"/>
                          <a:gd name="T58" fmla="*/ 98 w 259"/>
                          <a:gd name="T59" fmla="*/ 56 h 89"/>
                          <a:gd name="T60" fmla="*/ 84 w 259"/>
                          <a:gd name="T61" fmla="*/ 58 h 89"/>
                          <a:gd name="T62" fmla="*/ 67 w 259"/>
                          <a:gd name="T63" fmla="*/ 57 h 89"/>
                          <a:gd name="T64" fmla="*/ 43 w 259"/>
                          <a:gd name="T65" fmla="*/ 51 h 89"/>
                          <a:gd name="T66" fmla="*/ 28 w 259"/>
                          <a:gd name="T67" fmla="*/ 44 h 89"/>
                          <a:gd name="T68" fmla="*/ 25 w 259"/>
                          <a:gd name="T69" fmla="*/ 34 h 89"/>
                          <a:gd name="T70" fmla="*/ 7 w 259"/>
                          <a:gd name="T71" fmla="*/ 29 h 89"/>
                          <a:gd name="T72" fmla="*/ 5 w 259"/>
                          <a:gd name="T73" fmla="*/ 24 h 89"/>
                          <a:gd name="T74" fmla="*/ 14 w 259"/>
                          <a:gd name="T75" fmla="*/ 19 h 8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  <a:cxn ang="0">
                            <a:pos x="T74" y="T75"/>
                          </a:cxn>
                        </a:cxnLst>
                        <a:rect l="0" t="0" r="r" b="b"/>
                        <a:pathLst>
                          <a:path w="259" h="89">
                            <a:moveTo>
                              <a:pt x="14" y="19"/>
                            </a:moveTo>
                            <a:cubicBezTo>
                              <a:pt x="19" y="8"/>
                              <a:pt x="18" y="0"/>
                              <a:pt x="22" y="3"/>
                            </a:cubicBezTo>
                            <a:cubicBezTo>
                              <a:pt x="26" y="6"/>
                              <a:pt x="33" y="12"/>
                              <a:pt x="39" y="10"/>
                            </a:cubicBezTo>
                            <a:cubicBezTo>
                              <a:pt x="44" y="9"/>
                              <a:pt x="40" y="6"/>
                              <a:pt x="49" y="8"/>
                            </a:cubicBezTo>
                            <a:cubicBezTo>
                              <a:pt x="57" y="11"/>
                              <a:pt x="65" y="11"/>
                              <a:pt x="71" y="15"/>
                            </a:cubicBezTo>
                            <a:cubicBezTo>
                              <a:pt x="76" y="20"/>
                              <a:pt x="81" y="19"/>
                              <a:pt x="83" y="24"/>
                            </a:cubicBezTo>
                            <a:cubicBezTo>
                              <a:pt x="85" y="29"/>
                              <a:pt x="80" y="30"/>
                              <a:pt x="93" y="32"/>
                            </a:cubicBezTo>
                            <a:cubicBezTo>
                              <a:pt x="106" y="33"/>
                              <a:pt x="106" y="33"/>
                              <a:pt x="117" y="33"/>
                            </a:cubicBezTo>
                            <a:cubicBezTo>
                              <a:pt x="127" y="33"/>
                              <a:pt x="125" y="38"/>
                              <a:pt x="129" y="33"/>
                            </a:cubicBezTo>
                            <a:cubicBezTo>
                              <a:pt x="132" y="28"/>
                              <a:pt x="134" y="16"/>
                              <a:pt x="137" y="19"/>
                            </a:cubicBezTo>
                            <a:cubicBezTo>
                              <a:pt x="139" y="22"/>
                              <a:pt x="147" y="28"/>
                              <a:pt x="152" y="30"/>
                            </a:cubicBezTo>
                            <a:cubicBezTo>
                              <a:pt x="157" y="32"/>
                              <a:pt x="158" y="29"/>
                              <a:pt x="166" y="32"/>
                            </a:cubicBezTo>
                            <a:cubicBezTo>
                              <a:pt x="174" y="34"/>
                              <a:pt x="174" y="34"/>
                              <a:pt x="182" y="34"/>
                            </a:cubicBezTo>
                            <a:cubicBezTo>
                              <a:pt x="190" y="34"/>
                              <a:pt x="220" y="29"/>
                              <a:pt x="216" y="35"/>
                            </a:cubicBezTo>
                            <a:cubicBezTo>
                              <a:pt x="212" y="42"/>
                              <a:pt x="209" y="41"/>
                              <a:pt x="199" y="42"/>
                            </a:cubicBezTo>
                            <a:cubicBezTo>
                              <a:pt x="189" y="44"/>
                              <a:pt x="182" y="42"/>
                              <a:pt x="186" y="48"/>
                            </a:cubicBezTo>
                            <a:cubicBezTo>
                              <a:pt x="190" y="55"/>
                              <a:pt x="191" y="56"/>
                              <a:pt x="199" y="56"/>
                            </a:cubicBezTo>
                            <a:cubicBezTo>
                              <a:pt x="207" y="56"/>
                              <a:pt x="226" y="51"/>
                              <a:pt x="226" y="56"/>
                            </a:cubicBezTo>
                            <a:cubicBezTo>
                              <a:pt x="227" y="62"/>
                              <a:pt x="217" y="67"/>
                              <a:pt x="229" y="69"/>
                            </a:cubicBezTo>
                            <a:cubicBezTo>
                              <a:pt x="241" y="70"/>
                              <a:pt x="259" y="70"/>
                              <a:pt x="258" y="74"/>
                            </a:cubicBezTo>
                            <a:cubicBezTo>
                              <a:pt x="258" y="78"/>
                              <a:pt x="252" y="79"/>
                              <a:pt x="250" y="82"/>
                            </a:cubicBezTo>
                            <a:cubicBezTo>
                              <a:pt x="248" y="84"/>
                              <a:pt x="248" y="89"/>
                              <a:pt x="241" y="85"/>
                            </a:cubicBezTo>
                            <a:cubicBezTo>
                              <a:pt x="235" y="81"/>
                              <a:pt x="227" y="72"/>
                              <a:pt x="226" y="77"/>
                            </a:cubicBezTo>
                            <a:cubicBezTo>
                              <a:pt x="225" y="82"/>
                              <a:pt x="220" y="81"/>
                              <a:pt x="217" y="79"/>
                            </a:cubicBezTo>
                            <a:cubicBezTo>
                              <a:pt x="215" y="78"/>
                              <a:pt x="209" y="79"/>
                              <a:pt x="202" y="76"/>
                            </a:cubicBezTo>
                            <a:cubicBezTo>
                              <a:pt x="195" y="73"/>
                              <a:pt x="194" y="69"/>
                              <a:pt x="189" y="73"/>
                            </a:cubicBezTo>
                            <a:cubicBezTo>
                              <a:pt x="184" y="76"/>
                              <a:pt x="189" y="80"/>
                              <a:pt x="174" y="76"/>
                            </a:cubicBezTo>
                            <a:cubicBezTo>
                              <a:pt x="158" y="72"/>
                              <a:pt x="166" y="71"/>
                              <a:pt x="150" y="70"/>
                            </a:cubicBezTo>
                            <a:cubicBezTo>
                              <a:pt x="135" y="69"/>
                              <a:pt x="137" y="72"/>
                              <a:pt x="127" y="66"/>
                            </a:cubicBezTo>
                            <a:cubicBezTo>
                              <a:pt x="118" y="61"/>
                              <a:pt x="100" y="56"/>
                              <a:pt x="98" y="56"/>
                            </a:cubicBezTo>
                            <a:cubicBezTo>
                              <a:pt x="95" y="56"/>
                              <a:pt x="94" y="56"/>
                              <a:pt x="84" y="58"/>
                            </a:cubicBezTo>
                            <a:cubicBezTo>
                              <a:pt x="73" y="59"/>
                              <a:pt x="77" y="61"/>
                              <a:pt x="67" y="57"/>
                            </a:cubicBezTo>
                            <a:cubicBezTo>
                              <a:pt x="56" y="54"/>
                              <a:pt x="52" y="51"/>
                              <a:pt x="43" y="51"/>
                            </a:cubicBezTo>
                            <a:cubicBezTo>
                              <a:pt x="33" y="51"/>
                              <a:pt x="27" y="50"/>
                              <a:pt x="28" y="44"/>
                            </a:cubicBezTo>
                            <a:cubicBezTo>
                              <a:pt x="29" y="39"/>
                              <a:pt x="33" y="38"/>
                              <a:pt x="25" y="34"/>
                            </a:cubicBezTo>
                            <a:cubicBezTo>
                              <a:pt x="16" y="31"/>
                              <a:pt x="14" y="29"/>
                              <a:pt x="7" y="29"/>
                            </a:cubicBezTo>
                            <a:cubicBezTo>
                              <a:pt x="0" y="29"/>
                              <a:pt x="0" y="26"/>
                              <a:pt x="5" y="24"/>
                            </a:cubicBezTo>
                            <a:cubicBezTo>
                              <a:pt x="9" y="22"/>
                              <a:pt x="16" y="23"/>
                              <a:pt x="14" y="19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1" name="Freeform 709">
                        <a:extLst>
                          <a:ext uri="{FF2B5EF4-FFF2-40B4-BE49-F238E27FC236}">
                            <a16:creationId xmlns:a16="http://schemas.microsoft.com/office/drawing/2014/main" id="{33898931-0652-32A6-6F59-90062320D48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02500" y="4284663"/>
                        <a:ext cx="28575" cy="25400"/>
                      </a:xfrm>
                      <a:custGeom>
                        <a:avLst/>
                        <a:gdLst>
                          <a:gd name="T0" fmla="*/ 3 w 25"/>
                          <a:gd name="T1" fmla="*/ 16 h 22"/>
                          <a:gd name="T2" fmla="*/ 7 w 25"/>
                          <a:gd name="T3" fmla="*/ 10 h 22"/>
                          <a:gd name="T4" fmla="*/ 10 w 25"/>
                          <a:gd name="T5" fmla="*/ 3 h 22"/>
                          <a:gd name="T6" fmla="*/ 16 w 25"/>
                          <a:gd name="T7" fmla="*/ 0 h 22"/>
                          <a:gd name="T8" fmla="*/ 21 w 25"/>
                          <a:gd name="T9" fmla="*/ 3 h 22"/>
                          <a:gd name="T10" fmla="*/ 23 w 25"/>
                          <a:gd name="T11" fmla="*/ 8 h 22"/>
                          <a:gd name="T12" fmla="*/ 18 w 25"/>
                          <a:gd name="T13" fmla="*/ 15 h 22"/>
                          <a:gd name="T14" fmla="*/ 15 w 25"/>
                          <a:gd name="T15" fmla="*/ 20 h 22"/>
                          <a:gd name="T16" fmla="*/ 6 w 25"/>
                          <a:gd name="T17" fmla="*/ 18 h 22"/>
                          <a:gd name="T18" fmla="*/ 3 w 25"/>
                          <a:gd name="T19" fmla="*/ 16 h 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25" h="22">
                            <a:moveTo>
                              <a:pt x="3" y="16"/>
                            </a:moveTo>
                            <a:cubicBezTo>
                              <a:pt x="6" y="13"/>
                              <a:pt x="7" y="14"/>
                              <a:pt x="7" y="10"/>
                            </a:cubicBezTo>
                            <a:cubicBezTo>
                              <a:pt x="7" y="6"/>
                              <a:pt x="7" y="5"/>
                              <a:pt x="10" y="3"/>
                            </a:cubicBezTo>
                            <a:cubicBezTo>
                              <a:pt x="12" y="0"/>
                              <a:pt x="14" y="0"/>
                              <a:pt x="16" y="0"/>
                            </a:cubicBezTo>
                            <a:cubicBezTo>
                              <a:pt x="18" y="1"/>
                              <a:pt x="21" y="1"/>
                              <a:pt x="21" y="3"/>
                            </a:cubicBezTo>
                            <a:cubicBezTo>
                              <a:pt x="22" y="5"/>
                              <a:pt x="25" y="5"/>
                              <a:pt x="23" y="8"/>
                            </a:cubicBezTo>
                            <a:cubicBezTo>
                              <a:pt x="20" y="10"/>
                              <a:pt x="18" y="11"/>
                              <a:pt x="18" y="15"/>
                            </a:cubicBezTo>
                            <a:cubicBezTo>
                              <a:pt x="17" y="18"/>
                              <a:pt x="20" y="22"/>
                              <a:pt x="15" y="20"/>
                            </a:cubicBezTo>
                            <a:cubicBezTo>
                              <a:pt x="9" y="18"/>
                              <a:pt x="10" y="18"/>
                              <a:pt x="6" y="18"/>
                            </a:cubicBezTo>
                            <a:cubicBezTo>
                              <a:pt x="3" y="19"/>
                              <a:pt x="0" y="16"/>
                              <a:pt x="3" y="16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2" name="Freeform 710">
                        <a:extLst>
                          <a:ext uri="{FF2B5EF4-FFF2-40B4-BE49-F238E27FC236}">
                            <a16:creationId xmlns:a16="http://schemas.microsoft.com/office/drawing/2014/main" id="{97DC828D-3058-9408-2987-BE531E22281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24725" y="4278313"/>
                        <a:ext cx="77788" cy="36513"/>
                      </a:xfrm>
                      <a:custGeom>
                        <a:avLst/>
                        <a:gdLst>
                          <a:gd name="T0" fmla="*/ 4 w 65"/>
                          <a:gd name="T1" fmla="*/ 26 h 30"/>
                          <a:gd name="T2" fmla="*/ 7 w 65"/>
                          <a:gd name="T3" fmla="*/ 15 h 30"/>
                          <a:gd name="T4" fmla="*/ 14 w 65"/>
                          <a:gd name="T5" fmla="*/ 12 h 30"/>
                          <a:gd name="T6" fmla="*/ 23 w 65"/>
                          <a:gd name="T7" fmla="*/ 10 h 30"/>
                          <a:gd name="T8" fmla="*/ 28 w 65"/>
                          <a:gd name="T9" fmla="*/ 4 h 30"/>
                          <a:gd name="T10" fmla="*/ 39 w 65"/>
                          <a:gd name="T11" fmla="*/ 3 h 30"/>
                          <a:gd name="T12" fmla="*/ 45 w 65"/>
                          <a:gd name="T13" fmla="*/ 10 h 30"/>
                          <a:gd name="T14" fmla="*/ 54 w 65"/>
                          <a:gd name="T15" fmla="*/ 8 h 30"/>
                          <a:gd name="T16" fmla="*/ 61 w 65"/>
                          <a:gd name="T17" fmla="*/ 7 h 30"/>
                          <a:gd name="T18" fmla="*/ 62 w 65"/>
                          <a:gd name="T19" fmla="*/ 15 h 30"/>
                          <a:gd name="T20" fmla="*/ 63 w 65"/>
                          <a:gd name="T21" fmla="*/ 19 h 30"/>
                          <a:gd name="T22" fmla="*/ 54 w 65"/>
                          <a:gd name="T23" fmla="*/ 22 h 30"/>
                          <a:gd name="T24" fmla="*/ 45 w 65"/>
                          <a:gd name="T25" fmla="*/ 19 h 30"/>
                          <a:gd name="T26" fmla="*/ 40 w 65"/>
                          <a:gd name="T27" fmla="*/ 19 h 30"/>
                          <a:gd name="T28" fmla="*/ 31 w 65"/>
                          <a:gd name="T29" fmla="*/ 24 h 30"/>
                          <a:gd name="T30" fmla="*/ 18 w 65"/>
                          <a:gd name="T31" fmla="*/ 29 h 30"/>
                          <a:gd name="T32" fmla="*/ 7 w 65"/>
                          <a:gd name="T33" fmla="*/ 29 h 30"/>
                          <a:gd name="T34" fmla="*/ 4 w 65"/>
                          <a:gd name="T35" fmla="*/ 26 h 3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</a:cxnLst>
                        <a:rect l="0" t="0" r="r" b="b"/>
                        <a:pathLst>
                          <a:path w="65" h="30">
                            <a:moveTo>
                              <a:pt x="4" y="26"/>
                            </a:moveTo>
                            <a:cubicBezTo>
                              <a:pt x="6" y="21"/>
                              <a:pt x="4" y="18"/>
                              <a:pt x="7" y="15"/>
                            </a:cubicBezTo>
                            <a:cubicBezTo>
                              <a:pt x="10" y="13"/>
                              <a:pt x="8" y="12"/>
                              <a:pt x="14" y="12"/>
                            </a:cubicBezTo>
                            <a:cubicBezTo>
                              <a:pt x="19" y="11"/>
                              <a:pt x="20" y="14"/>
                              <a:pt x="23" y="10"/>
                            </a:cubicBezTo>
                            <a:cubicBezTo>
                              <a:pt x="26" y="6"/>
                              <a:pt x="22" y="5"/>
                              <a:pt x="28" y="4"/>
                            </a:cubicBezTo>
                            <a:cubicBezTo>
                              <a:pt x="33" y="4"/>
                              <a:pt x="36" y="0"/>
                              <a:pt x="39" y="3"/>
                            </a:cubicBezTo>
                            <a:cubicBezTo>
                              <a:pt x="41" y="7"/>
                              <a:pt x="43" y="11"/>
                              <a:pt x="45" y="10"/>
                            </a:cubicBezTo>
                            <a:cubicBezTo>
                              <a:pt x="46" y="9"/>
                              <a:pt x="52" y="8"/>
                              <a:pt x="54" y="8"/>
                            </a:cubicBezTo>
                            <a:cubicBezTo>
                              <a:pt x="57" y="8"/>
                              <a:pt x="62" y="4"/>
                              <a:pt x="61" y="7"/>
                            </a:cubicBezTo>
                            <a:cubicBezTo>
                              <a:pt x="61" y="10"/>
                              <a:pt x="60" y="13"/>
                              <a:pt x="62" y="15"/>
                            </a:cubicBezTo>
                            <a:cubicBezTo>
                              <a:pt x="65" y="17"/>
                              <a:pt x="65" y="18"/>
                              <a:pt x="63" y="19"/>
                            </a:cubicBezTo>
                            <a:cubicBezTo>
                              <a:pt x="61" y="20"/>
                              <a:pt x="59" y="22"/>
                              <a:pt x="54" y="22"/>
                            </a:cubicBezTo>
                            <a:cubicBezTo>
                              <a:pt x="49" y="21"/>
                              <a:pt x="45" y="21"/>
                              <a:pt x="45" y="19"/>
                            </a:cubicBezTo>
                            <a:cubicBezTo>
                              <a:pt x="44" y="17"/>
                              <a:pt x="42" y="15"/>
                              <a:pt x="40" y="19"/>
                            </a:cubicBezTo>
                            <a:cubicBezTo>
                              <a:pt x="38" y="22"/>
                              <a:pt x="38" y="21"/>
                              <a:pt x="31" y="24"/>
                            </a:cubicBezTo>
                            <a:cubicBezTo>
                              <a:pt x="25" y="26"/>
                              <a:pt x="22" y="28"/>
                              <a:pt x="18" y="29"/>
                            </a:cubicBezTo>
                            <a:cubicBezTo>
                              <a:pt x="13" y="29"/>
                              <a:pt x="10" y="30"/>
                              <a:pt x="7" y="29"/>
                            </a:cubicBezTo>
                            <a:cubicBezTo>
                              <a:pt x="4" y="27"/>
                              <a:pt x="0" y="26"/>
                              <a:pt x="4" y="26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3" name="Freeform 711">
                        <a:extLst>
                          <a:ext uri="{FF2B5EF4-FFF2-40B4-BE49-F238E27FC236}">
                            <a16:creationId xmlns:a16="http://schemas.microsoft.com/office/drawing/2014/main" id="{E7FCBB78-6564-2518-0759-BA6B736FD9A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386638" y="4322763"/>
                        <a:ext cx="61913" cy="33338"/>
                      </a:xfrm>
                      <a:custGeom>
                        <a:avLst/>
                        <a:gdLst>
                          <a:gd name="T0" fmla="*/ 17 w 52"/>
                          <a:gd name="T1" fmla="*/ 2 h 29"/>
                          <a:gd name="T2" fmla="*/ 31 w 52"/>
                          <a:gd name="T3" fmla="*/ 1 h 29"/>
                          <a:gd name="T4" fmla="*/ 35 w 52"/>
                          <a:gd name="T5" fmla="*/ 4 h 29"/>
                          <a:gd name="T6" fmla="*/ 41 w 52"/>
                          <a:gd name="T7" fmla="*/ 9 h 29"/>
                          <a:gd name="T8" fmla="*/ 51 w 52"/>
                          <a:gd name="T9" fmla="*/ 18 h 29"/>
                          <a:gd name="T10" fmla="*/ 49 w 52"/>
                          <a:gd name="T11" fmla="*/ 24 h 29"/>
                          <a:gd name="T12" fmla="*/ 43 w 52"/>
                          <a:gd name="T13" fmla="*/ 26 h 29"/>
                          <a:gd name="T14" fmla="*/ 36 w 52"/>
                          <a:gd name="T15" fmla="*/ 25 h 29"/>
                          <a:gd name="T16" fmla="*/ 29 w 52"/>
                          <a:gd name="T17" fmla="*/ 20 h 29"/>
                          <a:gd name="T18" fmla="*/ 23 w 52"/>
                          <a:gd name="T19" fmla="*/ 13 h 29"/>
                          <a:gd name="T20" fmla="*/ 17 w 52"/>
                          <a:gd name="T21" fmla="*/ 11 h 29"/>
                          <a:gd name="T22" fmla="*/ 9 w 52"/>
                          <a:gd name="T23" fmla="*/ 9 h 29"/>
                          <a:gd name="T24" fmla="*/ 5 w 52"/>
                          <a:gd name="T25" fmla="*/ 5 h 29"/>
                          <a:gd name="T26" fmla="*/ 13 w 52"/>
                          <a:gd name="T27" fmla="*/ 1 h 29"/>
                          <a:gd name="T28" fmla="*/ 17 w 52"/>
                          <a:gd name="T29" fmla="*/ 2 h 2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</a:cxnLst>
                        <a:rect l="0" t="0" r="r" b="b"/>
                        <a:pathLst>
                          <a:path w="52" h="29">
                            <a:moveTo>
                              <a:pt x="17" y="2"/>
                            </a:moveTo>
                            <a:cubicBezTo>
                              <a:pt x="22" y="1"/>
                              <a:pt x="29" y="1"/>
                              <a:pt x="31" y="1"/>
                            </a:cubicBezTo>
                            <a:cubicBezTo>
                              <a:pt x="34" y="1"/>
                              <a:pt x="34" y="1"/>
                              <a:pt x="35" y="4"/>
                            </a:cubicBezTo>
                            <a:cubicBezTo>
                              <a:pt x="37" y="7"/>
                              <a:pt x="33" y="3"/>
                              <a:pt x="41" y="9"/>
                            </a:cubicBezTo>
                            <a:cubicBezTo>
                              <a:pt x="49" y="14"/>
                              <a:pt x="50" y="14"/>
                              <a:pt x="51" y="18"/>
                            </a:cubicBezTo>
                            <a:cubicBezTo>
                              <a:pt x="51" y="21"/>
                              <a:pt x="52" y="23"/>
                              <a:pt x="49" y="24"/>
                            </a:cubicBezTo>
                            <a:cubicBezTo>
                              <a:pt x="47" y="26"/>
                              <a:pt x="45" y="26"/>
                              <a:pt x="43" y="26"/>
                            </a:cubicBezTo>
                            <a:cubicBezTo>
                              <a:pt x="40" y="26"/>
                              <a:pt x="41" y="29"/>
                              <a:pt x="36" y="25"/>
                            </a:cubicBezTo>
                            <a:cubicBezTo>
                              <a:pt x="30" y="22"/>
                              <a:pt x="34" y="28"/>
                              <a:pt x="29" y="20"/>
                            </a:cubicBezTo>
                            <a:cubicBezTo>
                              <a:pt x="23" y="13"/>
                              <a:pt x="26" y="14"/>
                              <a:pt x="23" y="13"/>
                            </a:cubicBezTo>
                            <a:cubicBezTo>
                              <a:pt x="19" y="12"/>
                              <a:pt x="21" y="11"/>
                              <a:pt x="17" y="11"/>
                            </a:cubicBezTo>
                            <a:cubicBezTo>
                              <a:pt x="13" y="11"/>
                              <a:pt x="11" y="12"/>
                              <a:pt x="9" y="9"/>
                            </a:cubicBezTo>
                            <a:cubicBezTo>
                              <a:pt x="6" y="7"/>
                              <a:pt x="0" y="7"/>
                              <a:pt x="5" y="5"/>
                            </a:cubicBezTo>
                            <a:cubicBezTo>
                              <a:pt x="10" y="2"/>
                              <a:pt x="13" y="1"/>
                              <a:pt x="13" y="1"/>
                            </a:cubicBezTo>
                            <a:cubicBezTo>
                              <a:pt x="14" y="1"/>
                              <a:pt x="15" y="0"/>
                              <a:pt x="17" y="2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4" name="Freeform 712">
                        <a:extLst>
                          <a:ext uri="{FF2B5EF4-FFF2-40B4-BE49-F238E27FC236}">
                            <a16:creationId xmlns:a16="http://schemas.microsoft.com/office/drawing/2014/main" id="{261581D4-73C3-5D97-22F6-0281E81D6F4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12038" y="4279901"/>
                        <a:ext cx="161925" cy="31750"/>
                      </a:xfrm>
                      <a:custGeom>
                        <a:avLst/>
                        <a:gdLst>
                          <a:gd name="T0" fmla="*/ 3 w 137"/>
                          <a:gd name="T1" fmla="*/ 15 h 27"/>
                          <a:gd name="T2" fmla="*/ 12 w 137"/>
                          <a:gd name="T3" fmla="*/ 10 h 27"/>
                          <a:gd name="T4" fmla="*/ 18 w 137"/>
                          <a:gd name="T5" fmla="*/ 7 h 27"/>
                          <a:gd name="T6" fmla="*/ 29 w 137"/>
                          <a:gd name="T7" fmla="*/ 7 h 27"/>
                          <a:gd name="T8" fmla="*/ 37 w 137"/>
                          <a:gd name="T9" fmla="*/ 9 h 27"/>
                          <a:gd name="T10" fmla="*/ 48 w 137"/>
                          <a:gd name="T11" fmla="*/ 13 h 27"/>
                          <a:gd name="T12" fmla="*/ 55 w 137"/>
                          <a:gd name="T13" fmla="*/ 13 h 27"/>
                          <a:gd name="T14" fmla="*/ 69 w 137"/>
                          <a:gd name="T15" fmla="*/ 13 h 27"/>
                          <a:gd name="T16" fmla="*/ 78 w 137"/>
                          <a:gd name="T17" fmla="*/ 8 h 27"/>
                          <a:gd name="T18" fmla="*/ 82 w 137"/>
                          <a:gd name="T19" fmla="*/ 0 h 27"/>
                          <a:gd name="T20" fmla="*/ 91 w 137"/>
                          <a:gd name="T21" fmla="*/ 5 h 27"/>
                          <a:gd name="T22" fmla="*/ 97 w 137"/>
                          <a:gd name="T23" fmla="*/ 4 h 27"/>
                          <a:gd name="T24" fmla="*/ 104 w 137"/>
                          <a:gd name="T25" fmla="*/ 5 h 27"/>
                          <a:gd name="T26" fmla="*/ 113 w 137"/>
                          <a:gd name="T27" fmla="*/ 4 h 27"/>
                          <a:gd name="T28" fmla="*/ 122 w 137"/>
                          <a:gd name="T29" fmla="*/ 6 h 27"/>
                          <a:gd name="T30" fmla="*/ 137 w 137"/>
                          <a:gd name="T31" fmla="*/ 4 h 27"/>
                          <a:gd name="T32" fmla="*/ 130 w 137"/>
                          <a:gd name="T33" fmla="*/ 9 h 27"/>
                          <a:gd name="T34" fmla="*/ 121 w 137"/>
                          <a:gd name="T35" fmla="*/ 11 h 27"/>
                          <a:gd name="T36" fmla="*/ 111 w 137"/>
                          <a:gd name="T37" fmla="*/ 14 h 27"/>
                          <a:gd name="T38" fmla="*/ 105 w 137"/>
                          <a:gd name="T39" fmla="*/ 11 h 27"/>
                          <a:gd name="T40" fmla="*/ 96 w 137"/>
                          <a:gd name="T41" fmla="*/ 15 h 27"/>
                          <a:gd name="T42" fmla="*/ 89 w 137"/>
                          <a:gd name="T43" fmla="*/ 13 h 27"/>
                          <a:gd name="T44" fmla="*/ 80 w 137"/>
                          <a:gd name="T45" fmla="*/ 16 h 27"/>
                          <a:gd name="T46" fmla="*/ 69 w 137"/>
                          <a:gd name="T47" fmla="*/ 20 h 27"/>
                          <a:gd name="T48" fmla="*/ 54 w 137"/>
                          <a:gd name="T49" fmla="*/ 22 h 27"/>
                          <a:gd name="T50" fmla="*/ 45 w 137"/>
                          <a:gd name="T51" fmla="*/ 24 h 27"/>
                          <a:gd name="T52" fmla="*/ 32 w 137"/>
                          <a:gd name="T53" fmla="*/ 24 h 27"/>
                          <a:gd name="T54" fmla="*/ 20 w 137"/>
                          <a:gd name="T55" fmla="*/ 21 h 27"/>
                          <a:gd name="T56" fmla="*/ 10 w 137"/>
                          <a:gd name="T57" fmla="*/ 22 h 27"/>
                          <a:gd name="T58" fmla="*/ 1 w 137"/>
                          <a:gd name="T59" fmla="*/ 20 h 27"/>
                          <a:gd name="T60" fmla="*/ 3 w 137"/>
                          <a:gd name="T61" fmla="*/ 15 h 27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</a:cxnLst>
                        <a:rect l="0" t="0" r="r" b="b"/>
                        <a:pathLst>
                          <a:path w="137" h="27">
                            <a:moveTo>
                              <a:pt x="3" y="15"/>
                            </a:moveTo>
                            <a:cubicBezTo>
                              <a:pt x="6" y="14"/>
                              <a:pt x="7" y="13"/>
                              <a:pt x="12" y="10"/>
                            </a:cubicBezTo>
                            <a:cubicBezTo>
                              <a:pt x="17" y="8"/>
                              <a:pt x="13" y="8"/>
                              <a:pt x="18" y="7"/>
                            </a:cubicBezTo>
                            <a:cubicBezTo>
                              <a:pt x="24" y="6"/>
                              <a:pt x="24" y="6"/>
                              <a:pt x="29" y="7"/>
                            </a:cubicBezTo>
                            <a:cubicBezTo>
                              <a:pt x="33" y="8"/>
                              <a:pt x="32" y="7"/>
                              <a:pt x="37" y="9"/>
                            </a:cubicBezTo>
                            <a:cubicBezTo>
                              <a:pt x="42" y="11"/>
                              <a:pt x="45" y="13"/>
                              <a:pt x="48" y="13"/>
                            </a:cubicBezTo>
                            <a:cubicBezTo>
                              <a:pt x="51" y="14"/>
                              <a:pt x="51" y="13"/>
                              <a:pt x="55" y="13"/>
                            </a:cubicBezTo>
                            <a:cubicBezTo>
                              <a:pt x="60" y="13"/>
                              <a:pt x="65" y="16"/>
                              <a:pt x="69" y="13"/>
                            </a:cubicBezTo>
                            <a:cubicBezTo>
                              <a:pt x="73" y="10"/>
                              <a:pt x="76" y="11"/>
                              <a:pt x="78" y="8"/>
                            </a:cubicBezTo>
                            <a:cubicBezTo>
                              <a:pt x="79" y="6"/>
                              <a:pt x="79" y="0"/>
                              <a:pt x="82" y="0"/>
                            </a:cubicBezTo>
                            <a:cubicBezTo>
                              <a:pt x="86" y="0"/>
                              <a:pt x="91" y="4"/>
                              <a:pt x="91" y="5"/>
                            </a:cubicBezTo>
                            <a:cubicBezTo>
                              <a:pt x="92" y="5"/>
                              <a:pt x="93" y="3"/>
                              <a:pt x="97" y="4"/>
                            </a:cubicBezTo>
                            <a:cubicBezTo>
                              <a:pt x="101" y="6"/>
                              <a:pt x="101" y="4"/>
                              <a:pt x="104" y="5"/>
                            </a:cubicBezTo>
                            <a:cubicBezTo>
                              <a:pt x="107" y="5"/>
                              <a:pt x="111" y="2"/>
                              <a:pt x="113" y="4"/>
                            </a:cubicBezTo>
                            <a:cubicBezTo>
                              <a:pt x="114" y="5"/>
                              <a:pt x="117" y="9"/>
                              <a:pt x="122" y="6"/>
                            </a:cubicBezTo>
                            <a:cubicBezTo>
                              <a:pt x="127" y="4"/>
                              <a:pt x="137" y="1"/>
                              <a:pt x="137" y="4"/>
                            </a:cubicBezTo>
                            <a:cubicBezTo>
                              <a:pt x="137" y="6"/>
                              <a:pt x="136" y="8"/>
                              <a:pt x="130" y="9"/>
                            </a:cubicBezTo>
                            <a:cubicBezTo>
                              <a:pt x="125" y="10"/>
                              <a:pt x="126" y="8"/>
                              <a:pt x="121" y="11"/>
                            </a:cubicBezTo>
                            <a:cubicBezTo>
                              <a:pt x="116" y="14"/>
                              <a:pt x="114" y="16"/>
                              <a:pt x="111" y="14"/>
                            </a:cubicBezTo>
                            <a:cubicBezTo>
                              <a:pt x="108" y="11"/>
                              <a:pt x="110" y="9"/>
                              <a:pt x="105" y="11"/>
                            </a:cubicBezTo>
                            <a:cubicBezTo>
                              <a:pt x="100" y="12"/>
                              <a:pt x="100" y="14"/>
                              <a:pt x="96" y="15"/>
                            </a:cubicBezTo>
                            <a:cubicBezTo>
                              <a:pt x="91" y="16"/>
                              <a:pt x="92" y="14"/>
                              <a:pt x="89" y="13"/>
                            </a:cubicBezTo>
                            <a:cubicBezTo>
                              <a:pt x="86" y="12"/>
                              <a:pt x="82" y="13"/>
                              <a:pt x="80" y="16"/>
                            </a:cubicBezTo>
                            <a:cubicBezTo>
                              <a:pt x="77" y="19"/>
                              <a:pt x="75" y="19"/>
                              <a:pt x="69" y="20"/>
                            </a:cubicBezTo>
                            <a:cubicBezTo>
                              <a:pt x="62" y="21"/>
                              <a:pt x="58" y="21"/>
                              <a:pt x="54" y="22"/>
                            </a:cubicBezTo>
                            <a:cubicBezTo>
                              <a:pt x="49" y="24"/>
                              <a:pt x="52" y="22"/>
                              <a:pt x="45" y="24"/>
                            </a:cubicBezTo>
                            <a:cubicBezTo>
                              <a:pt x="37" y="25"/>
                              <a:pt x="38" y="27"/>
                              <a:pt x="32" y="24"/>
                            </a:cubicBezTo>
                            <a:cubicBezTo>
                              <a:pt x="27" y="22"/>
                              <a:pt x="24" y="20"/>
                              <a:pt x="20" y="21"/>
                            </a:cubicBezTo>
                            <a:cubicBezTo>
                              <a:pt x="15" y="22"/>
                              <a:pt x="17" y="22"/>
                              <a:pt x="10" y="22"/>
                            </a:cubicBezTo>
                            <a:cubicBezTo>
                              <a:pt x="3" y="22"/>
                              <a:pt x="1" y="22"/>
                              <a:pt x="1" y="20"/>
                            </a:cubicBezTo>
                            <a:cubicBezTo>
                              <a:pt x="2" y="18"/>
                              <a:pt x="0" y="15"/>
                              <a:pt x="3" y="15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5" name="Freeform 713">
                        <a:extLst>
                          <a:ext uri="{FF2B5EF4-FFF2-40B4-BE49-F238E27FC236}">
                            <a16:creationId xmlns:a16="http://schemas.microsoft.com/office/drawing/2014/main" id="{B246522A-DD69-866E-C60B-40B96741BCD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96188" y="4262438"/>
                        <a:ext cx="31750" cy="19050"/>
                      </a:xfrm>
                      <a:custGeom>
                        <a:avLst/>
                        <a:gdLst>
                          <a:gd name="T0" fmla="*/ 6 w 27"/>
                          <a:gd name="T1" fmla="*/ 5 h 16"/>
                          <a:gd name="T2" fmla="*/ 16 w 27"/>
                          <a:gd name="T3" fmla="*/ 3 h 16"/>
                          <a:gd name="T4" fmla="*/ 22 w 27"/>
                          <a:gd name="T5" fmla="*/ 1 h 16"/>
                          <a:gd name="T6" fmla="*/ 23 w 27"/>
                          <a:gd name="T7" fmla="*/ 4 h 16"/>
                          <a:gd name="T8" fmla="*/ 25 w 27"/>
                          <a:gd name="T9" fmla="*/ 6 h 16"/>
                          <a:gd name="T10" fmla="*/ 20 w 27"/>
                          <a:gd name="T11" fmla="*/ 8 h 16"/>
                          <a:gd name="T12" fmla="*/ 17 w 27"/>
                          <a:gd name="T13" fmla="*/ 12 h 16"/>
                          <a:gd name="T14" fmla="*/ 11 w 27"/>
                          <a:gd name="T15" fmla="*/ 11 h 16"/>
                          <a:gd name="T16" fmla="*/ 5 w 27"/>
                          <a:gd name="T17" fmla="*/ 11 h 16"/>
                          <a:gd name="T18" fmla="*/ 2 w 27"/>
                          <a:gd name="T19" fmla="*/ 13 h 16"/>
                          <a:gd name="T20" fmla="*/ 1 w 27"/>
                          <a:gd name="T21" fmla="*/ 7 h 16"/>
                          <a:gd name="T22" fmla="*/ 6 w 27"/>
                          <a:gd name="T23" fmla="*/ 5 h 1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27" h="16">
                            <a:moveTo>
                              <a:pt x="6" y="5"/>
                            </a:moveTo>
                            <a:cubicBezTo>
                              <a:pt x="10" y="8"/>
                              <a:pt x="14" y="4"/>
                              <a:pt x="16" y="3"/>
                            </a:cubicBezTo>
                            <a:cubicBezTo>
                              <a:pt x="19" y="2"/>
                              <a:pt x="21" y="0"/>
                              <a:pt x="22" y="1"/>
                            </a:cubicBezTo>
                            <a:cubicBezTo>
                              <a:pt x="22" y="2"/>
                              <a:pt x="20" y="3"/>
                              <a:pt x="23" y="4"/>
                            </a:cubicBezTo>
                            <a:cubicBezTo>
                              <a:pt x="25" y="5"/>
                              <a:pt x="27" y="5"/>
                              <a:pt x="25" y="6"/>
                            </a:cubicBezTo>
                            <a:cubicBezTo>
                              <a:pt x="24" y="7"/>
                              <a:pt x="22" y="6"/>
                              <a:pt x="20" y="8"/>
                            </a:cubicBezTo>
                            <a:cubicBezTo>
                              <a:pt x="18" y="10"/>
                              <a:pt x="19" y="12"/>
                              <a:pt x="17" y="12"/>
                            </a:cubicBezTo>
                            <a:cubicBezTo>
                              <a:pt x="14" y="12"/>
                              <a:pt x="14" y="12"/>
                              <a:pt x="11" y="11"/>
                            </a:cubicBezTo>
                            <a:cubicBezTo>
                              <a:pt x="7" y="10"/>
                              <a:pt x="7" y="9"/>
                              <a:pt x="5" y="11"/>
                            </a:cubicBezTo>
                            <a:cubicBezTo>
                              <a:pt x="4" y="13"/>
                              <a:pt x="4" y="16"/>
                              <a:pt x="2" y="13"/>
                            </a:cubicBezTo>
                            <a:cubicBezTo>
                              <a:pt x="0" y="10"/>
                              <a:pt x="0" y="9"/>
                              <a:pt x="1" y="7"/>
                            </a:cubicBezTo>
                            <a:cubicBezTo>
                              <a:pt x="3" y="6"/>
                              <a:pt x="4" y="4"/>
                              <a:pt x="6" y="5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6" name="Freeform 714">
                        <a:extLst>
                          <a:ext uri="{FF2B5EF4-FFF2-40B4-BE49-F238E27FC236}">
                            <a16:creationId xmlns:a16="http://schemas.microsoft.com/office/drawing/2014/main" id="{34E46BFF-9015-CE73-71B1-18ED6317121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18400" y="4051301"/>
                        <a:ext cx="20638" cy="20638"/>
                      </a:xfrm>
                      <a:custGeom>
                        <a:avLst/>
                        <a:gdLst>
                          <a:gd name="T0" fmla="*/ 1 w 18"/>
                          <a:gd name="T1" fmla="*/ 9 h 18"/>
                          <a:gd name="T2" fmla="*/ 2 w 18"/>
                          <a:gd name="T3" fmla="*/ 3 h 18"/>
                          <a:gd name="T4" fmla="*/ 7 w 18"/>
                          <a:gd name="T5" fmla="*/ 2 h 18"/>
                          <a:gd name="T6" fmla="*/ 10 w 18"/>
                          <a:gd name="T7" fmla="*/ 2 h 18"/>
                          <a:gd name="T8" fmla="*/ 15 w 18"/>
                          <a:gd name="T9" fmla="*/ 5 h 18"/>
                          <a:gd name="T10" fmla="*/ 18 w 18"/>
                          <a:gd name="T11" fmla="*/ 6 h 18"/>
                          <a:gd name="T12" fmla="*/ 15 w 18"/>
                          <a:gd name="T13" fmla="*/ 11 h 18"/>
                          <a:gd name="T14" fmla="*/ 12 w 18"/>
                          <a:gd name="T15" fmla="*/ 13 h 18"/>
                          <a:gd name="T16" fmla="*/ 9 w 18"/>
                          <a:gd name="T17" fmla="*/ 15 h 18"/>
                          <a:gd name="T18" fmla="*/ 8 w 18"/>
                          <a:gd name="T19" fmla="*/ 12 h 18"/>
                          <a:gd name="T20" fmla="*/ 4 w 18"/>
                          <a:gd name="T21" fmla="*/ 15 h 18"/>
                          <a:gd name="T22" fmla="*/ 1 w 18"/>
                          <a:gd name="T23" fmla="*/ 12 h 18"/>
                          <a:gd name="T24" fmla="*/ 1 w 18"/>
                          <a:gd name="T25" fmla="*/ 9 h 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18" h="18">
                            <a:moveTo>
                              <a:pt x="1" y="9"/>
                            </a:moveTo>
                            <a:cubicBezTo>
                              <a:pt x="1" y="6"/>
                              <a:pt x="0" y="4"/>
                              <a:pt x="2" y="3"/>
                            </a:cubicBezTo>
                            <a:cubicBezTo>
                              <a:pt x="5" y="2"/>
                              <a:pt x="4" y="3"/>
                              <a:pt x="7" y="2"/>
                            </a:cubicBezTo>
                            <a:cubicBezTo>
                              <a:pt x="9" y="1"/>
                              <a:pt x="8" y="0"/>
                              <a:pt x="10" y="2"/>
                            </a:cubicBezTo>
                            <a:cubicBezTo>
                              <a:pt x="12" y="4"/>
                              <a:pt x="14" y="5"/>
                              <a:pt x="15" y="5"/>
                            </a:cubicBezTo>
                            <a:cubicBezTo>
                              <a:pt x="17" y="6"/>
                              <a:pt x="18" y="4"/>
                              <a:pt x="18" y="6"/>
                            </a:cubicBezTo>
                            <a:cubicBezTo>
                              <a:pt x="18" y="8"/>
                              <a:pt x="17" y="9"/>
                              <a:pt x="15" y="11"/>
                            </a:cubicBezTo>
                            <a:cubicBezTo>
                              <a:pt x="13" y="12"/>
                              <a:pt x="12" y="11"/>
                              <a:pt x="12" y="13"/>
                            </a:cubicBezTo>
                            <a:cubicBezTo>
                              <a:pt x="11" y="15"/>
                              <a:pt x="11" y="18"/>
                              <a:pt x="9" y="15"/>
                            </a:cubicBezTo>
                            <a:cubicBezTo>
                              <a:pt x="8" y="12"/>
                              <a:pt x="9" y="10"/>
                              <a:pt x="8" y="12"/>
                            </a:cubicBezTo>
                            <a:cubicBezTo>
                              <a:pt x="6" y="13"/>
                              <a:pt x="6" y="16"/>
                              <a:pt x="4" y="15"/>
                            </a:cubicBezTo>
                            <a:cubicBezTo>
                              <a:pt x="1" y="14"/>
                              <a:pt x="1" y="14"/>
                              <a:pt x="1" y="12"/>
                            </a:cubicBezTo>
                            <a:cubicBezTo>
                              <a:pt x="1" y="11"/>
                              <a:pt x="0" y="9"/>
                              <a:pt x="1" y="9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7" name="Freeform 715">
                        <a:extLst>
                          <a:ext uri="{FF2B5EF4-FFF2-40B4-BE49-F238E27FC236}">
                            <a16:creationId xmlns:a16="http://schemas.microsoft.com/office/drawing/2014/main" id="{8C8D6393-9669-E59E-4395-B0701F7011F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996113" y="4059238"/>
                        <a:ext cx="55563" cy="60325"/>
                      </a:xfrm>
                      <a:custGeom>
                        <a:avLst/>
                        <a:gdLst>
                          <a:gd name="T0" fmla="*/ 7 w 47"/>
                          <a:gd name="T1" fmla="*/ 13 h 51"/>
                          <a:gd name="T2" fmla="*/ 12 w 47"/>
                          <a:gd name="T3" fmla="*/ 3 h 51"/>
                          <a:gd name="T4" fmla="*/ 18 w 47"/>
                          <a:gd name="T5" fmla="*/ 8 h 51"/>
                          <a:gd name="T6" fmla="*/ 25 w 47"/>
                          <a:gd name="T7" fmla="*/ 6 h 51"/>
                          <a:gd name="T8" fmla="*/ 26 w 47"/>
                          <a:gd name="T9" fmla="*/ 15 h 51"/>
                          <a:gd name="T10" fmla="*/ 33 w 47"/>
                          <a:gd name="T11" fmla="*/ 26 h 51"/>
                          <a:gd name="T12" fmla="*/ 35 w 47"/>
                          <a:gd name="T13" fmla="*/ 33 h 51"/>
                          <a:gd name="T14" fmla="*/ 43 w 47"/>
                          <a:gd name="T15" fmla="*/ 36 h 51"/>
                          <a:gd name="T16" fmla="*/ 40 w 47"/>
                          <a:gd name="T17" fmla="*/ 43 h 51"/>
                          <a:gd name="T18" fmla="*/ 42 w 47"/>
                          <a:gd name="T19" fmla="*/ 48 h 51"/>
                          <a:gd name="T20" fmla="*/ 33 w 47"/>
                          <a:gd name="T21" fmla="*/ 48 h 51"/>
                          <a:gd name="T22" fmla="*/ 25 w 47"/>
                          <a:gd name="T23" fmla="*/ 43 h 51"/>
                          <a:gd name="T24" fmla="*/ 22 w 47"/>
                          <a:gd name="T25" fmla="*/ 34 h 51"/>
                          <a:gd name="T26" fmla="*/ 18 w 47"/>
                          <a:gd name="T27" fmla="*/ 26 h 51"/>
                          <a:gd name="T28" fmla="*/ 11 w 47"/>
                          <a:gd name="T29" fmla="*/ 24 h 51"/>
                          <a:gd name="T30" fmla="*/ 2 w 47"/>
                          <a:gd name="T31" fmla="*/ 21 h 51"/>
                          <a:gd name="T32" fmla="*/ 7 w 47"/>
                          <a:gd name="T33" fmla="*/ 13 h 51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</a:cxnLst>
                        <a:rect l="0" t="0" r="r" b="b"/>
                        <a:pathLst>
                          <a:path w="47" h="51">
                            <a:moveTo>
                              <a:pt x="7" y="13"/>
                            </a:moveTo>
                            <a:cubicBezTo>
                              <a:pt x="9" y="7"/>
                              <a:pt x="10" y="0"/>
                              <a:pt x="12" y="3"/>
                            </a:cubicBezTo>
                            <a:cubicBezTo>
                              <a:pt x="15" y="7"/>
                              <a:pt x="17" y="10"/>
                              <a:pt x="18" y="8"/>
                            </a:cubicBezTo>
                            <a:cubicBezTo>
                              <a:pt x="20" y="5"/>
                              <a:pt x="24" y="4"/>
                              <a:pt x="25" y="6"/>
                            </a:cubicBezTo>
                            <a:cubicBezTo>
                              <a:pt x="25" y="9"/>
                              <a:pt x="24" y="10"/>
                              <a:pt x="26" y="15"/>
                            </a:cubicBezTo>
                            <a:cubicBezTo>
                              <a:pt x="29" y="20"/>
                              <a:pt x="33" y="23"/>
                              <a:pt x="33" y="26"/>
                            </a:cubicBezTo>
                            <a:cubicBezTo>
                              <a:pt x="33" y="29"/>
                              <a:pt x="32" y="32"/>
                              <a:pt x="35" y="33"/>
                            </a:cubicBezTo>
                            <a:cubicBezTo>
                              <a:pt x="39" y="33"/>
                              <a:pt x="44" y="34"/>
                              <a:pt x="43" y="36"/>
                            </a:cubicBezTo>
                            <a:cubicBezTo>
                              <a:pt x="42" y="38"/>
                              <a:pt x="39" y="43"/>
                              <a:pt x="40" y="43"/>
                            </a:cubicBezTo>
                            <a:cubicBezTo>
                              <a:pt x="41" y="43"/>
                              <a:pt x="47" y="46"/>
                              <a:pt x="42" y="48"/>
                            </a:cubicBezTo>
                            <a:cubicBezTo>
                              <a:pt x="37" y="50"/>
                              <a:pt x="37" y="51"/>
                              <a:pt x="33" y="48"/>
                            </a:cubicBezTo>
                            <a:cubicBezTo>
                              <a:pt x="29" y="44"/>
                              <a:pt x="31" y="49"/>
                              <a:pt x="25" y="43"/>
                            </a:cubicBezTo>
                            <a:cubicBezTo>
                              <a:pt x="19" y="37"/>
                              <a:pt x="24" y="41"/>
                              <a:pt x="22" y="34"/>
                            </a:cubicBezTo>
                            <a:cubicBezTo>
                              <a:pt x="19" y="27"/>
                              <a:pt x="20" y="29"/>
                              <a:pt x="18" y="26"/>
                            </a:cubicBezTo>
                            <a:cubicBezTo>
                              <a:pt x="16" y="24"/>
                              <a:pt x="15" y="24"/>
                              <a:pt x="11" y="24"/>
                            </a:cubicBezTo>
                            <a:cubicBezTo>
                              <a:pt x="7" y="24"/>
                              <a:pt x="0" y="25"/>
                              <a:pt x="2" y="21"/>
                            </a:cubicBezTo>
                            <a:cubicBezTo>
                              <a:pt x="5" y="16"/>
                              <a:pt x="2" y="12"/>
                              <a:pt x="7" y="1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8" name="Freeform 716">
                        <a:extLst>
                          <a:ext uri="{FF2B5EF4-FFF2-40B4-BE49-F238E27FC236}">
                            <a16:creationId xmlns:a16="http://schemas.microsoft.com/office/drawing/2014/main" id="{E5C67B64-A3FA-9E7E-44AD-B76AECCECFC7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067550" y="4095751"/>
                        <a:ext cx="22225" cy="25400"/>
                      </a:xfrm>
                      <a:custGeom>
                        <a:avLst/>
                        <a:gdLst>
                          <a:gd name="T0" fmla="*/ 3 w 19"/>
                          <a:gd name="T1" fmla="*/ 12 h 22"/>
                          <a:gd name="T2" fmla="*/ 6 w 19"/>
                          <a:gd name="T3" fmla="*/ 2 h 22"/>
                          <a:gd name="T4" fmla="*/ 13 w 19"/>
                          <a:gd name="T5" fmla="*/ 2 h 22"/>
                          <a:gd name="T6" fmla="*/ 18 w 19"/>
                          <a:gd name="T7" fmla="*/ 9 h 22"/>
                          <a:gd name="T8" fmla="*/ 16 w 19"/>
                          <a:gd name="T9" fmla="*/ 18 h 22"/>
                          <a:gd name="T10" fmla="*/ 9 w 19"/>
                          <a:gd name="T11" fmla="*/ 20 h 22"/>
                          <a:gd name="T12" fmla="*/ 4 w 19"/>
                          <a:gd name="T13" fmla="*/ 19 h 22"/>
                          <a:gd name="T14" fmla="*/ 1 w 19"/>
                          <a:gd name="T15" fmla="*/ 16 h 22"/>
                          <a:gd name="T16" fmla="*/ 3 w 19"/>
                          <a:gd name="T17" fmla="*/ 12 h 2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</a:cxnLst>
                        <a:rect l="0" t="0" r="r" b="b"/>
                        <a:pathLst>
                          <a:path w="19" h="22">
                            <a:moveTo>
                              <a:pt x="3" y="12"/>
                            </a:moveTo>
                            <a:cubicBezTo>
                              <a:pt x="3" y="7"/>
                              <a:pt x="3" y="2"/>
                              <a:pt x="6" y="2"/>
                            </a:cubicBezTo>
                            <a:cubicBezTo>
                              <a:pt x="9" y="2"/>
                              <a:pt x="11" y="0"/>
                              <a:pt x="13" y="2"/>
                            </a:cubicBezTo>
                            <a:cubicBezTo>
                              <a:pt x="16" y="4"/>
                              <a:pt x="19" y="5"/>
                              <a:pt x="18" y="9"/>
                            </a:cubicBezTo>
                            <a:cubicBezTo>
                              <a:pt x="17" y="13"/>
                              <a:pt x="17" y="14"/>
                              <a:pt x="16" y="18"/>
                            </a:cubicBezTo>
                            <a:cubicBezTo>
                              <a:pt x="14" y="21"/>
                              <a:pt x="11" y="22"/>
                              <a:pt x="9" y="20"/>
                            </a:cubicBezTo>
                            <a:cubicBezTo>
                              <a:pt x="8" y="18"/>
                              <a:pt x="6" y="20"/>
                              <a:pt x="4" y="19"/>
                            </a:cubicBezTo>
                            <a:cubicBezTo>
                              <a:pt x="1" y="18"/>
                              <a:pt x="0" y="17"/>
                              <a:pt x="1" y="16"/>
                            </a:cubicBezTo>
                            <a:cubicBezTo>
                              <a:pt x="1" y="14"/>
                              <a:pt x="1" y="11"/>
                              <a:pt x="3" y="12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89" name="Freeform 717">
                        <a:extLst>
                          <a:ext uri="{FF2B5EF4-FFF2-40B4-BE49-F238E27FC236}">
                            <a16:creationId xmlns:a16="http://schemas.microsoft.com/office/drawing/2014/main" id="{9C3B1C3A-7375-EA90-9295-6DB827E4865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21475" y="3916363"/>
                        <a:ext cx="25400" cy="22225"/>
                      </a:xfrm>
                      <a:custGeom>
                        <a:avLst/>
                        <a:gdLst>
                          <a:gd name="T0" fmla="*/ 4 w 22"/>
                          <a:gd name="T1" fmla="*/ 10 h 18"/>
                          <a:gd name="T2" fmla="*/ 1 w 22"/>
                          <a:gd name="T3" fmla="*/ 5 h 18"/>
                          <a:gd name="T4" fmla="*/ 4 w 22"/>
                          <a:gd name="T5" fmla="*/ 1 h 18"/>
                          <a:gd name="T6" fmla="*/ 6 w 22"/>
                          <a:gd name="T7" fmla="*/ 4 h 18"/>
                          <a:gd name="T8" fmla="*/ 10 w 22"/>
                          <a:gd name="T9" fmla="*/ 6 h 18"/>
                          <a:gd name="T10" fmla="*/ 16 w 22"/>
                          <a:gd name="T11" fmla="*/ 11 h 18"/>
                          <a:gd name="T12" fmla="*/ 19 w 22"/>
                          <a:gd name="T13" fmla="*/ 14 h 18"/>
                          <a:gd name="T14" fmla="*/ 17 w 22"/>
                          <a:gd name="T15" fmla="*/ 17 h 18"/>
                          <a:gd name="T16" fmla="*/ 12 w 22"/>
                          <a:gd name="T17" fmla="*/ 14 h 18"/>
                          <a:gd name="T18" fmla="*/ 8 w 22"/>
                          <a:gd name="T19" fmla="*/ 11 h 18"/>
                          <a:gd name="T20" fmla="*/ 4 w 22"/>
                          <a:gd name="T21" fmla="*/ 10 h 1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22" h="18">
                            <a:moveTo>
                              <a:pt x="4" y="10"/>
                            </a:moveTo>
                            <a:cubicBezTo>
                              <a:pt x="2" y="7"/>
                              <a:pt x="0" y="7"/>
                              <a:pt x="1" y="5"/>
                            </a:cubicBezTo>
                            <a:cubicBezTo>
                              <a:pt x="2" y="2"/>
                              <a:pt x="3" y="0"/>
                              <a:pt x="4" y="1"/>
                            </a:cubicBezTo>
                            <a:cubicBezTo>
                              <a:pt x="5" y="3"/>
                              <a:pt x="3" y="3"/>
                              <a:pt x="6" y="4"/>
                            </a:cubicBezTo>
                            <a:cubicBezTo>
                              <a:pt x="8" y="5"/>
                              <a:pt x="8" y="4"/>
                              <a:pt x="10" y="6"/>
                            </a:cubicBezTo>
                            <a:cubicBezTo>
                              <a:pt x="12" y="9"/>
                              <a:pt x="14" y="11"/>
                              <a:pt x="16" y="11"/>
                            </a:cubicBezTo>
                            <a:cubicBezTo>
                              <a:pt x="18" y="12"/>
                              <a:pt x="19" y="12"/>
                              <a:pt x="19" y="14"/>
                            </a:cubicBezTo>
                            <a:cubicBezTo>
                              <a:pt x="20" y="16"/>
                              <a:pt x="22" y="18"/>
                              <a:pt x="17" y="17"/>
                            </a:cubicBezTo>
                            <a:cubicBezTo>
                              <a:pt x="13" y="15"/>
                              <a:pt x="14" y="16"/>
                              <a:pt x="12" y="14"/>
                            </a:cubicBezTo>
                            <a:cubicBezTo>
                              <a:pt x="10" y="12"/>
                              <a:pt x="10" y="11"/>
                              <a:pt x="8" y="11"/>
                            </a:cubicBezTo>
                            <a:cubicBezTo>
                              <a:pt x="5" y="11"/>
                              <a:pt x="6" y="9"/>
                              <a:pt x="4" y="10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0" name="Freeform 718">
                        <a:extLst>
                          <a:ext uri="{FF2B5EF4-FFF2-40B4-BE49-F238E27FC236}">
                            <a16:creationId xmlns:a16="http://schemas.microsoft.com/office/drawing/2014/main" id="{CA93C8EC-1BDC-07E0-1E98-DC4776380BB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62750" y="3963988"/>
                        <a:ext cx="23813" cy="33338"/>
                      </a:xfrm>
                      <a:custGeom>
                        <a:avLst/>
                        <a:gdLst>
                          <a:gd name="T0" fmla="*/ 6 w 21"/>
                          <a:gd name="T1" fmla="*/ 1 h 29"/>
                          <a:gd name="T2" fmla="*/ 11 w 21"/>
                          <a:gd name="T3" fmla="*/ 2 h 29"/>
                          <a:gd name="T4" fmla="*/ 15 w 21"/>
                          <a:gd name="T5" fmla="*/ 5 h 29"/>
                          <a:gd name="T6" fmla="*/ 18 w 21"/>
                          <a:gd name="T7" fmla="*/ 10 h 29"/>
                          <a:gd name="T8" fmla="*/ 20 w 21"/>
                          <a:gd name="T9" fmla="*/ 16 h 29"/>
                          <a:gd name="T10" fmla="*/ 19 w 21"/>
                          <a:gd name="T11" fmla="*/ 23 h 29"/>
                          <a:gd name="T12" fmla="*/ 17 w 21"/>
                          <a:gd name="T13" fmla="*/ 27 h 29"/>
                          <a:gd name="T14" fmla="*/ 13 w 21"/>
                          <a:gd name="T15" fmla="*/ 22 h 29"/>
                          <a:gd name="T16" fmla="*/ 10 w 21"/>
                          <a:gd name="T17" fmla="*/ 18 h 29"/>
                          <a:gd name="T18" fmla="*/ 6 w 21"/>
                          <a:gd name="T19" fmla="*/ 13 h 29"/>
                          <a:gd name="T20" fmla="*/ 3 w 21"/>
                          <a:gd name="T21" fmla="*/ 10 h 29"/>
                          <a:gd name="T22" fmla="*/ 2 w 21"/>
                          <a:gd name="T23" fmla="*/ 4 h 29"/>
                          <a:gd name="T24" fmla="*/ 6 w 21"/>
                          <a:gd name="T25" fmla="*/ 1 h 2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</a:cxnLst>
                        <a:rect l="0" t="0" r="r" b="b"/>
                        <a:pathLst>
                          <a:path w="21" h="29">
                            <a:moveTo>
                              <a:pt x="6" y="1"/>
                            </a:moveTo>
                            <a:cubicBezTo>
                              <a:pt x="9" y="1"/>
                              <a:pt x="9" y="1"/>
                              <a:pt x="11" y="2"/>
                            </a:cubicBezTo>
                            <a:cubicBezTo>
                              <a:pt x="13" y="4"/>
                              <a:pt x="13" y="3"/>
                              <a:pt x="15" y="5"/>
                            </a:cubicBezTo>
                            <a:cubicBezTo>
                              <a:pt x="16" y="8"/>
                              <a:pt x="15" y="6"/>
                              <a:pt x="18" y="10"/>
                            </a:cubicBezTo>
                            <a:cubicBezTo>
                              <a:pt x="20" y="13"/>
                              <a:pt x="21" y="12"/>
                              <a:pt x="20" y="16"/>
                            </a:cubicBezTo>
                            <a:cubicBezTo>
                              <a:pt x="20" y="19"/>
                              <a:pt x="20" y="21"/>
                              <a:pt x="19" y="23"/>
                            </a:cubicBezTo>
                            <a:cubicBezTo>
                              <a:pt x="18" y="26"/>
                              <a:pt x="19" y="29"/>
                              <a:pt x="17" y="27"/>
                            </a:cubicBezTo>
                            <a:cubicBezTo>
                              <a:pt x="15" y="25"/>
                              <a:pt x="15" y="24"/>
                              <a:pt x="13" y="22"/>
                            </a:cubicBezTo>
                            <a:cubicBezTo>
                              <a:pt x="12" y="20"/>
                              <a:pt x="12" y="20"/>
                              <a:pt x="10" y="18"/>
                            </a:cubicBezTo>
                            <a:cubicBezTo>
                              <a:pt x="9" y="16"/>
                              <a:pt x="9" y="15"/>
                              <a:pt x="6" y="13"/>
                            </a:cubicBezTo>
                            <a:cubicBezTo>
                              <a:pt x="4" y="11"/>
                              <a:pt x="5" y="12"/>
                              <a:pt x="3" y="10"/>
                            </a:cubicBezTo>
                            <a:cubicBezTo>
                              <a:pt x="2" y="8"/>
                              <a:pt x="0" y="6"/>
                              <a:pt x="2" y="4"/>
                            </a:cubicBezTo>
                            <a:cubicBezTo>
                              <a:pt x="4" y="3"/>
                              <a:pt x="5" y="0"/>
                              <a:pt x="6" y="1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1" name="Freeform 719">
                        <a:extLst>
                          <a:ext uri="{FF2B5EF4-FFF2-40B4-BE49-F238E27FC236}">
                            <a16:creationId xmlns:a16="http://schemas.microsoft.com/office/drawing/2014/main" id="{982D2540-FDFA-FB0C-72A9-5AAC1E55820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797675" y="4010026"/>
                        <a:ext cx="9525" cy="28575"/>
                      </a:xfrm>
                      <a:custGeom>
                        <a:avLst/>
                        <a:gdLst>
                          <a:gd name="T0" fmla="*/ 3 w 8"/>
                          <a:gd name="T1" fmla="*/ 3 h 23"/>
                          <a:gd name="T2" fmla="*/ 5 w 8"/>
                          <a:gd name="T3" fmla="*/ 7 h 23"/>
                          <a:gd name="T4" fmla="*/ 7 w 8"/>
                          <a:gd name="T5" fmla="*/ 15 h 23"/>
                          <a:gd name="T6" fmla="*/ 4 w 8"/>
                          <a:gd name="T7" fmla="*/ 22 h 23"/>
                          <a:gd name="T8" fmla="*/ 1 w 8"/>
                          <a:gd name="T9" fmla="*/ 17 h 23"/>
                          <a:gd name="T10" fmla="*/ 2 w 8"/>
                          <a:gd name="T11" fmla="*/ 11 h 23"/>
                          <a:gd name="T12" fmla="*/ 0 w 8"/>
                          <a:gd name="T13" fmla="*/ 5 h 23"/>
                          <a:gd name="T14" fmla="*/ 3 w 8"/>
                          <a:gd name="T15" fmla="*/ 3 h 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8" h="23">
                            <a:moveTo>
                              <a:pt x="3" y="3"/>
                            </a:moveTo>
                            <a:cubicBezTo>
                              <a:pt x="5" y="4"/>
                              <a:pt x="5" y="5"/>
                              <a:pt x="5" y="7"/>
                            </a:cubicBezTo>
                            <a:cubicBezTo>
                              <a:pt x="5" y="10"/>
                              <a:pt x="8" y="12"/>
                              <a:pt x="7" y="15"/>
                            </a:cubicBezTo>
                            <a:cubicBezTo>
                              <a:pt x="6" y="18"/>
                              <a:pt x="6" y="23"/>
                              <a:pt x="4" y="22"/>
                            </a:cubicBezTo>
                            <a:cubicBezTo>
                              <a:pt x="2" y="21"/>
                              <a:pt x="0" y="20"/>
                              <a:pt x="1" y="17"/>
                            </a:cubicBezTo>
                            <a:cubicBezTo>
                              <a:pt x="1" y="15"/>
                              <a:pt x="2" y="14"/>
                              <a:pt x="2" y="11"/>
                            </a:cubicBezTo>
                            <a:cubicBezTo>
                              <a:pt x="2" y="9"/>
                              <a:pt x="0" y="7"/>
                              <a:pt x="0" y="5"/>
                            </a:cubicBezTo>
                            <a:cubicBezTo>
                              <a:pt x="0" y="3"/>
                              <a:pt x="1" y="0"/>
                              <a:pt x="3" y="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2" name="Freeform 720">
                        <a:extLst>
                          <a:ext uri="{FF2B5EF4-FFF2-40B4-BE49-F238E27FC236}">
                            <a16:creationId xmlns:a16="http://schemas.microsoft.com/office/drawing/2014/main" id="{665259FA-BA72-0E02-7706-759A5CE2313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805613" y="4043363"/>
                        <a:ext cx="22225" cy="34925"/>
                      </a:xfrm>
                      <a:custGeom>
                        <a:avLst/>
                        <a:gdLst>
                          <a:gd name="T0" fmla="*/ 7 w 18"/>
                          <a:gd name="T1" fmla="*/ 2 h 29"/>
                          <a:gd name="T2" fmla="*/ 10 w 18"/>
                          <a:gd name="T3" fmla="*/ 6 h 29"/>
                          <a:gd name="T4" fmla="*/ 14 w 18"/>
                          <a:gd name="T5" fmla="*/ 11 h 29"/>
                          <a:gd name="T6" fmla="*/ 16 w 18"/>
                          <a:gd name="T7" fmla="*/ 16 h 29"/>
                          <a:gd name="T8" fmla="*/ 18 w 18"/>
                          <a:gd name="T9" fmla="*/ 23 h 29"/>
                          <a:gd name="T10" fmla="*/ 14 w 18"/>
                          <a:gd name="T11" fmla="*/ 25 h 29"/>
                          <a:gd name="T12" fmla="*/ 9 w 18"/>
                          <a:gd name="T13" fmla="*/ 25 h 29"/>
                          <a:gd name="T14" fmla="*/ 5 w 18"/>
                          <a:gd name="T15" fmla="*/ 18 h 29"/>
                          <a:gd name="T16" fmla="*/ 1 w 18"/>
                          <a:gd name="T17" fmla="*/ 12 h 29"/>
                          <a:gd name="T18" fmla="*/ 1 w 18"/>
                          <a:gd name="T19" fmla="*/ 6 h 29"/>
                          <a:gd name="T20" fmla="*/ 3 w 18"/>
                          <a:gd name="T21" fmla="*/ 2 h 29"/>
                          <a:gd name="T22" fmla="*/ 7 w 18"/>
                          <a:gd name="T23" fmla="*/ 2 h 29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</a:cxnLst>
                        <a:rect l="0" t="0" r="r" b="b"/>
                        <a:pathLst>
                          <a:path w="18" h="29">
                            <a:moveTo>
                              <a:pt x="7" y="2"/>
                            </a:moveTo>
                            <a:cubicBezTo>
                              <a:pt x="9" y="3"/>
                              <a:pt x="10" y="4"/>
                              <a:pt x="10" y="6"/>
                            </a:cubicBezTo>
                            <a:cubicBezTo>
                              <a:pt x="10" y="8"/>
                              <a:pt x="13" y="9"/>
                              <a:pt x="14" y="11"/>
                            </a:cubicBezTo>
                            <a:cubicBezTo>
                              <a:pt x="15" y="13"/>
                              <a:pt x="15" y="13"/>
                              <a:pt x="16" y="16"/>
                            </a:cubicBezTo>
                            <a:cubicBezTo>
                              <a:pt x="17" y="19"/>
                              <a:pt x="18" y="21"/>
                              <a:pt x="18" y="23"/>
                            </a:cubicBezTo>
                            <a:cubicBezTo>
                              <a:pt x="17" y="24"/>
                              <a:pt x="16" y="25"/>
                              <a:pt x="14" y="25"/>
                            </a:cubicBezTo>
                            <a:cubicBezTo>
                              <a:pt x="11" y="25"/>
                              <a:pt x="12" y="29"/>
                              <a:pt x="9" y="25"/>
                            </a:cubicBezTo>
                            <a:cubicBezTo>
                              <a:pt x="7" y="21"/>
                              <a:pt x="7" y="22"/>
                              <a:pt x="5" y="18"/>
                            </a:cubicBezTo>
                            <a:cubicBezTo>
                              <a:pt x="3" y="15"/>
                              <a:pt x="3" y="15"/>
                              <a:pt x="1" y="12"/>
                            </a:cubicBezTo>
                            <a:cubicBezTo>
                              <a:pt x="0" y="10"/>
                              <a:pt x="0" y="8"/>
                              <a:pt x="1" y="6"/>
                            </a:cubicBezTo>
                            <a:cubicBezTo>
                              <a:pt x="2" y="4"/>
                              <a:pt x="2" y="2"/>
                              <a:pt x="3" y="2"/>
                            </a:cubicBezTo>
                            <a:cubicBezTo>
                              <a:pt x="3" y="2"/>
                              <a:pt x="6" y="0"/>
                              <a:pt x="7" y="2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3" name="Freeform 721">
                        <a:extLst>
                          <a:ext uri="{FF2B5EF4-FFF2-40B4-BE49-F238E27FC236}">
                            <a16:creationId xmlns:a16="http://schemas.microsoft.com/office/drawing/2014/main" id="{A88B1EDF-C02D-0A39-A4CB-0DFC4D4CB7F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829425" y="4078288"/>
                        <a:ext cx="14288" cy="17463"/>
                      </a:xfrm>
                      <a:custGeom>
                        <a:avLst/>
                        <a:gdLst>
                          <a:gd name="T0" fmla="*/ 7 w 12"/>
                          <a:gd name="T1" fmla="*/ 2 h 14"/>
                          <a:gd name="T2" fmla="*/ 10 w 12"/>
                          <a:gd name="T3" fmla="*/ 6 h 14"/>
                          <a:gd name="T4" fmla="*/ 12 w 12"/>
                          <a:gd name="T5" fmla="*/ 10 h 14"/>
                          <a:gd name="T6" fmla="*/ 8 w 12"/>
                          <a:gd name="T7" fmla="*/ 11 h 14"/>
                          <a:gd name="T8" fmla="*/ 4 w 12"/>
                          <a:gd name="T9" fmla="*/ 7 h 14"/>
                          <a:gd name="T10" fmla="*/ 2 w 12"/>
                          <a:gd name="T11" fmla="*/ 1 h 14"/>
                          <a:gd name="T12" fmla="*/ 7 w 12"/>
                          <a:gd name="T13" fmla="*/ 2 h 14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</a:cxnLst>
                        <a:rect l="0" t="0" r="r" b="b"/>
                        <a:pathLst>
                          <a:path w="12" h="14">
                            <a:moveTo>
                              <a:pt x="7" y="2"/>
                            </a:moveTo>
                            <a:cubicBezTo>
                              <a:pt x="9" y="4"/>
                              <a:pt x="9" y="4"/>
                              <a:pt x="10" y="6"/>
                            </a:cubicBezTo>
                            <a:cubicBezTo>
                              <a:pt x="11" y="8"/>
                              <a:pt x="12" y="8"/>
                              <a:pt x="12" y="10"/>
                            </a:cubicBezTo>
                            <a:cubicBezTo>
                              <a:pt x="11" y="12"/>
                              <a:pt x="11" y="14"/>
                              <a:pt x="8" y="11"/>
                            </a:cubicBezTo>
                            <a:cubicBezTo>
                              <a:pt x="5" y="7"/>
                              <a:pt x="7" y="9"/>
                              <a:pt x="4" y="7"/>
                            </a:cubicBezTo>
                            <a:cubicBezTo>
                              <a:pt x="1" y="4"/>
                              <a:pt x="0" y="2"/>
                              <a:pt x="2" y="1"/>
                            </a:cubicBezTo>
                            <a:cubicBezTo>
                              <a:pt x="4" y="0"/>
                              <a:pt x="6" y="0"/>
                              <a:pt x="7" y="2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4" name="Freeform 722">
                        <a:extLst>
                          <a:ext uri="{FF2B5EF4-FFF2-40B4-BE49-F238E27FC236}">
                            <a16:creationId xmlns:a16="http://schemas.microsoft.com/office/drawing/2014/main" id="{D68D2295-AFBA-9E86-E024-A05A7E056CB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845300" y="4095751"/>
                        <a:ext cx="19050" cy="30163"/>
                      </a:xfrm>
                      <a:custGeom>
                        <a:avLst/>
                        <a:gdLst>
                          <a:gd name="T0" fmla="*/ 6 w 17"/>
                          <a:gd name="T1" fmla="*/ 5 h 26"/>
                          <a:gd name="T2" fmla="*/ 7 w 17"/>
                          <a:gd name="T3" fmla="*/ 9 h 26"/>
                          <a:gd name="T4" fmla="*/ 12 w 17"/>
                          <a:gd name="T5" fmla="*/ 12 h 26"/>
                          <a:gd name="T6" fmla="*/ 14 w 17"/>
                          <a:gd name="T7" fmla="*/ 18 h 26"/>
                          <a:gd name="T8" fmla="*/ 14 w 17"/>
                          <a:gd name="T9" fmla="*/ 24 h 26"/>
                          <a:gd name="T10" fmla="*/ 9 w 17"/>
                          <a:gd name="T11" fmla="*/ 21 h 26"/>
                          <a:gd name="T12" fmla="*/ 7 w 17"/>
                          <a:gd name="T13" fmla="*/ 17 h 26"/>
                          <a:gd name="T14" fmla="*/ 4 w 17"/>
                          <a:gd name="T15" fmla="*/ 11 h 26"/>
                          <a:gd name="T16" fmla="*/ 0 w 17"/>
                          <a:gd name="T17" fmla="*/ 4 h 26"/>
                          <a:gd name="T18" fmla="*/ 3 w 17"/>
                          <a:gd name="T19" fmla="*/ 0 h 26"/>
                          <a:gd name="T20" fmla="*/ 6 w 17"/>
                          <a:gd name="T21" fmla="*/ 5 h 2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17" h="26">
                            <a:moveTo>
                              <a:pt x="6" y="5"/>
                            </a:moveTo>
                            <a:cubicBezTo>
                              <a:pt x="7" y="7"/>
                              <a:pt x="4" y="6"/>
                              <a:pt x="7" y="9"/>
                            </a:cubicBezTo>
                            <a:cubicBezTo>
                              <a:pt x="10" y="11"/>
                              <a:pt x="10" y="9"/>
                              <a:pt x="12" y="12"/>
                            </a:cubicBezTo>
                            <a:cubicBezTo>
                              <a:pt x="13" y="15"/>
                              <a:pt x="14" y="15"/>
                              <a:pt x="14" y="18"/>
                            </a:cubicBezTo>
                            <a:cubicBezTo>
                              <a:pt x="14" y="21"/>
                              <a:pt x="17" y="26"/>
                              <a:pt x="14" y="24"/>
                            </a:cubicBezTo>
                            <a:cubicBezTo>
                              <a:pt x="10" y="22"/>
                              <a:pt x="11" y="24"/>
                              <a:pt x="9" y="21"/>
                            </a:cubicBezTo>
                            <a:cubicBezTo>
                              <a:pt x="8" y="17"/>
                              <a:pt x="10" y="20"/>
                              <a:pt x="7" y="17"/>
                            </a:cubicBezTo>
                            <a:cubicBezTo>
                              <a:pt x="5" y="13"/>
                              <a:pt x="6" y="15"/>
                              <a:pt x="4" y="11"/>
                            </a:cubicBezTo>
                            <a:cubicBezTo>
                              <a:pt x="1" y="7"/>
                              <a:pt x="0" y="7"/>
                              <a:pt x="0" y="4"/>
                            </a:cubicBezTo>
                            <a:cubicBezTo>
                              <a:pt x="0" y="2"/>
                              <a:pt x="1" y="0"/>
                              <a:pt x="3" y="0"/>
                            </a:cubicBezTo>
                            <a:cubicBezTo>
                              <a:pt x="4" y="0"/>
                              <a:pt x="6" y="3"/>
                              <a:pt x="6" y="5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5" name="Freeform 723">
                        <a:extLst>
                          <a:ext uri="{FF2B5EF4-FFF2-40B4-BE49-F238E27FC236}">
                            <a16:creationId xmlns:a16="http://schemas.microsoft.com/office/drawing/2014/main" id="{661FAC00-5718-044E-E510-C618C1BD4B4F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6969125" y="4006851"/>
                        <a:ext cx="30163" cy="34925"/>
                      </a:xfrm>
                      <a:custGeom>
                        <a:avLst/>
                        <a:gdLst>
                          <a:gd name="T0" fmla="*/ 14 w 26"/>
                          <a:gd name="T1" fmla="*/ 4 h 30"/>
                          <a:gd name="T2" fmla="*/ 16 w 26"/>
                          <a:gd name="T3" fmla="*/ 10 h 30"/>
                          <a:gd name="T4" fmla="*/ 23 w 26"/>
                          <a:gd name="T5" fmla="*/ 15 h 30"/>
                          <a:gd name="T6" fmla="*/ 20 w 26"/>
                          <a:gd name="T7" fmla="*/ 18 h 30"/>
                          <a:gd name="T8" fmla="*/ 11 w 26"/>
                          <a:gd name="T9" fmla="*/ 15 h 30"/>
                          <a:gd name="T10" fmla="*/ 11 w 26"/>
                          <a:gd name="T11" fmla="*/ 22 h 30"/>
                          <a:gd name="T12" fmla="*/ 4 w 26"/>
                          <a:gd name="T13" fmla="*/ 26 h 30"/>
                          <a:gd name="T14" fmla="*/ 4 w 26"/>
                          <a:gd name="T15" fmla="*/ 17 h 30"/>
                          <a:gd name="T16" fmla="*/ 9 w 26"/>
                          <a:gd name="T17" fmla="*/ 11 h 30"/>
                          <a:gd name="T18" fmla="*/ 6 w 26"/>
                          <a:gd name="T19" fmla="*/ 2 h 30"/>
                          <a:gd name="T20" fmla="*/ 14 w 26"/>
                          <a:gd name="T21" fmla="*/ 4 h 30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</a:cxnLst>
                        <a:rect l="0" t="0" r="r" b="b"/>
                        <a:pathLst>
                          <a:path w="26" h="30">
                            <a:moveTo>
                              <a:pt x="14" y="4"/>
                            </a:moveTo>
                            <a:cubicBezTo>
                              <a:pt x="15" y="7"/>
                              <a:pt x="12" y="8"/>
                              <a:pt x="16" y="10"/>
                            </a:cubicBezTo>
                            <a:cubicBezTo>
                              <a:pt x="19" y="12"/>
                              <a:pt x="26" y="13"/>
                              <a:pt x="23" y="15"/>
                            </a:cubicBezTo>
                            <a:cubicBezTo>
                              <a:pt x="21" y="18"/>
                              <a:pt x="26" y="20"/>
                              <a:pt x="20" y="18"/>
                            </a:cubicBezTo>
                            <a:cubicBezTo>
                              <a:pt x="14" y="16"/>
                              <a:pt x="10" y="12"/>
                              <a:pt x="11" y="15"/>
                            </a:cubicBezTo>
                            <a:cubicBezTo>
                              <a:pt x="13" y="18"/>
                              <a:pt x="12" y="19"/>
                              <a:pt x="11" y="22"/>
                            </a:cubicBezTo>
                            <a:cubicBezTo>
                              <a:pt x="10" y="26"/>
                              <a:pt x="4" y="30"/>
                              <a:pt x="4" y="26"/>
                            </a:cubicBezTo>
                            <a:cubicBezTo>
                              <a:pt x="3" y="21"/>
                              <a:pt x="0" y="18"/>
                              <a:pt x="4" y="17"/>
                            </a:cubicBezTo>
                            <a:cubicBezTo>
                              <a:pt x="7" y="16"/>
                              <a:pt x="11" y="14"/>
                              <a:pt x="9" y="11"/>
                            </a:cubicBezTo>
                            <a:cubicBezTo>
                              <a:pt x="8" y="7"/>
                              <a:pt x="5" y="5"/>
                              <a:pt x="6" y="2"/>
                            </a:cubicBezTo>
                            <a:cubicBezTo>
                              <a:pt x="7" y="0"/>
                              <a:pt x="15" y="0"/>
                              <a:pt x="14" y="4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6" name="Freeform 725">
                        <a:extLst>
                          <a:ext uri="{FF2B5EF4-FFF2-40B4-BE49-F238E27FC236}">
                            <a16:creationId xmlns:a16="http://schemas.microsoft.com/office/drawing/2014/main" id="{4AEA9083-5E6C-B0E2-83EA-2E76E26B908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91413" y="4360863"/>
                        <a:ext cx="28575" cy="17463"/>
                      </a:xfrm>
                      <a:custGeom>
                        <a:avLst/>
                        <a:gdLst>
                          <a:gd name="T0" fmla="*/ 13 w 25"/>
                          <a:gd name="T1" fmla="*/ 1 h 15"/>
                          <a:gd name="T2" fmla="*/ 8 w 25"/>
                          <a:gd name="T3" fmla="*/ 14 h 15"/>
                          <a:gd name="T4" fmla="*/ 21 w 25"/>
                          <a:gd name="T5" fmla="*/ 9 h 15"/>
                          <a:gd name="T6" fmla="*/ 23 w 25"/>
                          <a:gd name="T7" fmla="*/ 1 h 15"/>
                          <a:gd name="T8" fmla="*/ 13 w 25"/>
                          <a:gd name="T9" fmla="*/ 1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5" h="15">
                            <a:moveTo>
                              <a:pt x="13" y="1"/>
                            </a:moveTo>
                            <a:cubicBezTo>
                              <a:pt x="10" y="4"/>
                              <a:pt x="0" y="15"/>
                              <a:pt x="8" y="14"/>
                            </a:cubicBezTo>
                            <a:cubicBezTo>
                              <a:pt x="16" y="14"/>
                              <a:pt x="17" y="14"/>
                              <a:pt x="21" y="9"/>
                            </a:cubicBezTo>
                            <a:cubicBezTo>
                              <a:pt x="24" y="5"/>
                              <a:pt x="25" y="2"/>
                              <a:pt x="23" y="1"/>
                            </a:cubicBezTo>
                            <a:cubicBezTo>
                              <a:pt x="20" y="0"/>
                              <a:pt x="13" y="1"/>
                              <a:pt x="13" y="1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7" name="Freeform 726">
                        <a:extLst>
                          <a:ext uri="{FF2B5EF4-FFF2-40B4-BE49-F238E27FC236}">
                            <a16:creationId xmlns:a16="http://schemas.microsoft.com/office/drawing/2014/main" id="{EE4CDF05-4C09-8EF0-2267-22557F1C8EC9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91463" y="4064001"/>
                        <a:ext cx="41275" cy="14288"/>
                      </a:xfrm>
                      <a:custGeom>
                        <a:avLst/>
                        <a:gdLst>
                          <a:gd name="T0" fmla="*/ 7 w 36"/>
                          <a:gd name="T1" fmla="*/ 2 h 13"/>
                          <a:gd name="T2" fmla="*/ 20 w 36"/>
                          <a:gd name="T3" fmla="*/ 5 h 13"/>
                          <a:gd name="T4" fmla="*/ 32 w 36"/>
                          <a:gd name="T5" fmla="*/ 9 h 13"/>
                          <a:gd name="T6" fmla="*/ 18 w 36"/>
                          <a:gd name="T7" fmla="*/ 12 h 13"/>
                          <a:gd name="T8" fmla="*/ 1 w 36"/>
                          <a:gd name="T9" fmla="*/ 4 h 13"/>
                          <a:gd name="T10" fmla="*/ 7 w 36"/>
                          <a:gd name="T11" fmla="*/ 2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</a:cxnLst>
                        <a:rect l="0" t="0" r="r" b="b"/>
                        <a:pathLst>
                          <a:path w="36" h="13">
                            <a:moveTo>
                              <a:pt x="7" y="2"/>
                            </a:moveTo>
                            <a:cubicBezTo>
                              <a:pt x="15" y="5"/>
                              <a:pt x="16" y="5"/>
                              <a:pt x="20" y="5"/>
                            </a:cubicBezTo>
                            <a:cubicBezTo>
                              <a:pt x="24" y="5"/>
                              <a:pt x="36" y="7"/>
                              <a:pt x="32" y="9"/>
                            </a:cubicBezTo>
                            <a:cubicBezTo>
                              <a:pt x="28" y="11"/>
                              <a:pt x="27" y="13"/>
                              <a:pt x="18" y="12"/>
                            </a:cubicBezTo>
                            <a:cubicBezTo>
                              <a:pt x="10" y="11"/>
                              <a:pt x="0" y="7"/>
                              <a:pt x="1" y="4"/>
                            </a:cubicBezTo>
                            <a:cubicBezTo>
                              <a:pt x="1" y="1"/>
                              <a:pt x="3" y="0"/>
                              <a:pt x="7" y="2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8" name="Freeform 727">
                        <a:extLst>
                          <a:ext uri="{FF2B5EF4-FFF2-40B4-BE49-F238E27FC236}">
                            <a16:creationId xmlns:a16="http://schemas.microsoft.com/office/drawing/2014/main" id="{3651B3E1-2D26-6252-AD07-1C001554688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885113" y="4032251"/>
                        <a:ext cx="15875" cy="14288"/>
                      </a:xfrm>
                      <a:custGeom>
                        <a:avLst/>
                        <a:gdLst>
                          <a:gd name="T0" fmla="*/ 3 w 13"/>
                          <a:gd name="T1" fmla="*/ 7 h 13"/>
                          <a:gd name="T2" fmla="*/ 11 w 13"/>
                          <a:gd name="T3" fmla="*/ 10 h 13"/>
                          <a:gd name="T4" fmla="*/ 11 w 13"/>
                          <a:gd name="T5" fmla="*/ 3 h 13"/>
                          <a:gd name="T6" fmla="*/ 2 w 13"/>
                          <a:gd name="T7" fmla="*/ 2 h 13"/>
                          <a:gd name="T8" fmla="*/ 3 w 13"/>
                          <a:gd name="T9" fmla="*/ 7 h 1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13" h="13">
                            <a:moveTo>
                              <a:pt x="3" y="7"/>
                            </a:moveTo>
                            <a:cubicBezTo>
                              <a:pt x="6" y="9"/>
                              <a:pt x="9" y="13"/>
                              <a:pt x="11" y="10"/>
                            </a:cubicBezTo>
                            <a:cubicBezTo>
                              <a:pt x="12" y="7"/>
                              <a:pt x="13" y="4"/>
                              <a:pt x="11" y="3"/>
                            </a:cubicBezTo>
                            <a:cubicBezTo>
                              <a:pt x="8" y="2"/>
                              <a:pt x="2" y="0"/>
                              <a:pt x="2" y="2"/>
                            </a:cubicBezTo>
                            <a:cubicBezTo>
                              <a:pt x="2" y="4"/>
                              <a:pt x="0" y="4"/>
                              <a:pt x="3" y="7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99" name="Freeform 728">
                        <a:extLst>
                          <a:ext uri="{FF2B5EF4-FFF2-40B4-BE49-F238E27FC236}">
                            <a16:creationId xmlns:a16="http://schemas.microsoft.com/office/drawing/2014/main" id="{28D5F706-1A27-2454-B690-F96420DF35A2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675563" y="3924301"/>
                        <a:ext cx="14288" cy="26988"/>
                      </a:xfrm>
                      <a:custGeom>
                        <a:avLst/>
                        <a:gdLst>
                          <a:gd name="T0" fmla="*/ 2 w 12"/>
                          <a:gd name="T1" fmla="*/ 7 h 23"/>
                          <a:gd name="T2" fmla="*/ 4 w 12"/>
                          <a:gd name="T3" fmla="*/ 21 h 23"/>
                          <a:gd name="T4" fmla="*/ 8 w 12"/>
                          <a:gd name="T5" fmla="*/ 18 h 23"/>
                          <a:gd name="T6" fmla="*/ 12 w 12"/>
                          <a:gd name="T7" fmla="*/ 13 h 23"/>
                          <a:gd name="T8" fmla="*/ 11 w 12"/>
                          <a:gd name="T9" fmla="*/ 5 h 23"/>
                          <a:gd name="T10" fmla="*/ 8 w 12"/>
                          <a:gd name="T11" fmla="*/ 2 h 23"/>
                          <a:gd name="T12" fmla="*/ 3 w 12"/>
                          <a:gd name="T13" fmla="*/ 5 h 23"/>
                          <a:gd name="T14" fmla="*/ 2 w 12"/>
                          <a:gd name="T15" fmla="*/ 7 h 23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2" h="23">
                            <a:moveTo>
                              <a:pt x="2" y="7"/>
                            </a:moveTo>
                            <a:cubicBezTo>
                              <a:pt x="2" y="7"/>
                              <a:pt x="1" y="23"/>
                              <a:pt x="4" y="21"/>
                            </a:cubicBezTo>
                            <a:cubicBezTo>
                              <a:pt x="6" y="20"/>
                              <a:pt x="5" y="20"/>
                              <a:pt x="8" y="18"/>
                            </a:cubicBezTo>
                            <a:cubicBezTo>
                              <a:pt x="10" y="16"/>
                              <a:pt x="12" y="17"/>
                              <a:pt x="12" y="13"/>
                            </a:cubicBezTo>
                            <a:cubicBezTo>
                              <a:pt x="12" y="10"/>
                              <a:pt x="11" y="7"/>
                              <a:pt x="11" y="5"/>
                            </a:cubicBezTo>
                            <a:cubicBezTo>
                              <a:pt x="11" y="3"/>
                              <a:pt x="10" y="0"/>
                              <a:pt x="8" y="2"/>
                            </a:cubicBezTo>
                            <a:cubicBezTo>
                              <a:pt x="7" y="5"/>
                              <a:pt x="4" y="5"/>
                              <a:pt x="3" y="5"/>
                            </a:cubicBezTo>
                            <a:cubicBezTo>
                              <a:pt x="1" y="6"/>
                              <a:pt x="0" y="5"/>
                              <a:pt x="2" y="7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0" name="Freeform 729">
                        <a:extLst>
                          <a:ext uri="{FF2B5EF4-FFF2-40B4-BE49-F238E27FC236}">
                            <a16:creationId xmlns:a16="http://schemas.microsoft.com/office/drawing/2014/main" id="{E905C216-ABA9-A7C2-0315-BEC30B663AB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940675" y="4254501"/>
                        <a:ext cx="47625" cy="41275"/>
                      </a:xfrm>
                      <a:custGeom>
                        <a:avLst/>
                        <a:gdLst>
                          <a:gd name="T0" fmla="*/ 40 w 41"/>
                          <a:gd name="T1" fmla="*/ 15 h 36"/>
                          <a:gd name="T2" fmla="*/ 36 w 41"/>
                          <a:gd name="T3" fmla="*/ 24 h 36"/>
                          <a:gd name="T4" fmla="*/ 27 w 41"/>
                          <a:gd name="T5" fmla="*/ 28 h 36"/>
                          <a:gd name="T6" fmla="*/ 14 w 41"/>
                          <a:gd name="T7" fmla="*/ 34 h 36"/>
                          <a:gd name="T8" fmla="*/ 2 w 41"/>
                          <a:gd name="T9" fmla="*/ 27 h 36"/>
                          <a:gd name="T10" fmla="*/ 8 w 41"/>
                          <a:gd name="T11" fmla="*/ 15 h 36"/>
                          <a:gd name="T12" fmla="*/ 19 w 41"/>
                          <a:gd name="T13" fmla="*/ 6 h 36"/>
                          <a:gd name="T14" fmla="*/ 33 w 41"/>
                          <a:gd name="T15" fmla="*/ 1 h 36"/>
                          <a:gd name="T16" fmla="*/ 35 w 41"/>
                          <a:gd name="T17" fmla="*/ 0 h 36"/>
                          <a:gd name="T18" fmla="*/ 40 w 41"/>
                          <a:gd name="T19" fmla="*/ 15 h 3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</a:cxnLst>
                        <a:rect l="0" t="0" r="r" b="b"/>
                        <a:pathLst>
                          <a:path w="41" h="36">
                            <a:moveTo>
                              <a:pt x="40" y="15"/>
                            </a:moveTo>
                            <a:cubicBezTo>
                              <a:pt x="40" y="17"/>
                              <a:pt x="38" y="21"/>
                              <a:pt x="36" y="24"/>
                            </a:cubicBezTo>
                            <a:cubicBezTo>
                              <a:pt x="33" y="24"/>
                              <a:pt x="31" y="25"/>
                              <a:pt x="27" y="28"/>
                            </a:cubicBezTo>
                            <a:cubicBezTo>
                              <a:pt x="17" y="35"/>
                              <a:pt x="19" y="33"/>
                              <a:pt x="14" y="34"/>
                            </a:cubicBezTo>
                            <a:cubicBezTo>
                              <a:pt x="9" y="35"/>
                              <a:pt x="4" y="36"/>
                              <a:pt x="2" y="27"/>
                            </a:cubicBezTo>
                            <a:cubicBezTo>
                              <a:pt x="0" y="18"/>
                              <a:pt x="6" y="22"/>
                              <a:pt x="8" y="15"/>
                            </a:cubicBezTo>
                            <a:cubicBezTo>
                              <a:pt x="11" y="8"/>
                              <a:pt x="15" y="9"/>
                              <a:pt x="19" y="6"/>
                            </a:cubicBezTo>
                            <a:cubicBezTo>
                              <a:pt x="23" y="3"/>
                              <a:pt x="29" y="4"/>
                              <a:pt x="33" y="1"/>
                            </a:cubicBezTo>
                            <a:cubicBezTo>
                              <a:pt x="34" y="1"/>
                              <a:pt x="34" y="1"/>
                              <a:pt x="35" y="0"/>
                            </a:cubicBezTo>
                            <a:cubicBezTo>
                              <a:pt x="37" y="9"/>
                              <a:pt x="41" y="12"/>
                              <a:pt x="40" y="15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1" name="Freeform 730">
                        <a:extLst>
                          <a:ext uri="{FF2B5EF4-FFF2-40B4-BE49-F238E27FC236}">
                            <a16:creationId xmlns:a16="http://schemas.microsoft.com/office/drawing/2014/main" id="{96C6C744-B9C6-6EBB-D432-6DA0C156FB9B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13638" y="4313238"/>
                        <a:ext cx="60325" cy="44450"/>
                      </a:xfrm>
                      <a:custGeom>
                        <a:avLst/>
                        <a:gdLst>
                          <a:gd name="T0" fmla="*/ 51 w 51"/>
                          <a:gd name="T1" fmla="*/ 9 h 38"/>
                          <a:gd name="T2" fmla="*/ 44 w 51"/>
                          <a:gd name="T3" fmla="*/ 20 h 38"/>
                          <a:gd name="T4" fmla="*/ 35 w 51"/>
                          <a:gd name="T5" fmla="*/ 31 h 38"/>
                          <a:gd name="T6" fmla="*/ 25 w 51"/>
                          <a:gd name="T7" fmla="*/ 34 h 38"/>
                          <a:gd name="T8" fmla="*/ 14 w 51"/>
                          <a:gd name="T9" fmla="*/ 38 h 38"/>
                          <a:gd name="T10" fmla="*/ 3 w 51"/>
                          <a:gd name="T11" fmla="*/ 36 h 38"/>
                          <a:gd name="T12" fmla="*/ 3 w 51"/>
                          <a:gd name="T13" fmla="*/ 31 h 38"/>
                          <a:gd name="T14" fmla="*/ 12 w 51"/>
                          <a:gd name="T15" fmla="*/ 28 h 38"/>
                          <a:gd name="T16" fmla="*/ 12 w 51"/>
                          <a:gd name="T17" fmla="*/ 23 h 38"/>
                          <a:gd name="T18" fmla="*/ 15 w 51"/>
                          <a:gd name="T19" fmla="*/ 15 h 38"/>
                          <a:gd name="T20" fmla="*/ 17 w 51"/>
                          <a:gd name="T21" fmla="*/ 17 h 38"/>
                          <a:gd name="T22" fmla="*/ 24 w 51"/>
                          <a:gd name="T23" fmla="*/ 14 h 38"/>
                          <a:gd name="T24" fmla="*/ 29 w 51"/>
                          <a:gd name="T25" fmla="*/ 10 h 38"/>
                          <a:gd name="T26" fmla="*/ 29 w 51"/>
                          <a:gd name="T27" fmla="*/ 8 h 38"/>
                          <a:gd name="T28" fmla="*/ 29 w 51"/>
                          <a:gd name="T29" fmla="*/ 8 h 38"/>
                          <a:gd name="T30" fmla="*/ 33 w 51"/>
                          <a:gd name="T31" fmla="*/ 5 h 38"/>
                          <a:gd name="T32" fmla="*/ 42 w 51"/>
                          <a:gd name="T33" fmla="*/ 0 h 38"/>
                          <a:gd name="T34" fmla="*/ 44 w 51"/>
                          <a:gd name="T35" fmla="*/ 1 h 38"/>
                          <a:gd name="T36" fmla="*/ 48 w 51"/>
                          <a:gd name="T37" fmla="*/ 2 h 38"/>
                          <a:gd name="T38" fmla="*/ 48 w 51"/>
                          <a:gd name="T39" fmla="*/ 7 h 38"/>
                          <a:gd name="T40" fmla="*/ 51 w 51"/>
                          <a:gd name="T41" fmla="*/ 9 h 38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</a:cxnLst>
                        <a:rect l="0" t="0" r="r" b="b"/>
                        <a:pathLst>
                          <a:path w="51" h="38">
                            <a:moveTo>
                              <a:pt x="51" y="9"/>
                            </a:moveTo>
                            <a:cubicBezTo>
                              <a:pt x="49" y="12"/>
                              <a:pt x="48" y="15"/>
                              <a:pt x="44" y="20"/>
                            </a:cubicBezTo>
                            <a:cubicBezTo>
                              <a:pt x="39" y="25"/>
                              <a:pt x="36" y="29"/>
                              <a:pt x="35" y="31"/>
                            </a:cubicBezTo>
                            <a:cubicBezTo>
                              <a:pt x="33" y="32"/>
                              <a:pt x="28" y="32"/>
                              <a:pt x="25" y="34"/>
                            </a:cubicBezTo>
                            <a:cubicBezTo>
                              <a:pt x="21" y="36"/>
                              <a:pt x="18" y="38"/>
                              <a:pt x="14" y="38"/>
                            </a:cubicBezTo>
                            <a:cubicBezTo>
                              <a:pt x="9" y="38"/>
                              <a:pt x="4" y="37"/>
                              <a:pt x="3" y="36"/>
                            </a:cubicBezTo>
                            <a:cubicBezTo>
                              <a:pt x="3" y="34"/>
                              <a:pt x="0" y="31"/>
                              <a:pt x="3" y="31"/>
                            </a:cubicBezTo>
                            <a:cubicBezTo>
                              <a:pt x="7" y="31"/>
                              <a:pt x="11" y="30"/>
                              <a:pt x="12" y="28"/>
                            </a:cubicBezTo>
                            <a:cubicBezTo>
                              <a:pt x="12" y="27"/>
                              <a:pt x="7" y="23"/>
                              <a:pt x="12" y="23"/>
                            </a:cubicBezTo>
                            <a:cubicBezTo>
                              <a:pt x="14" y="17"/>
                              <a:pt x="13" y="17"/>
                              <a:pt x="15" y="15"/>
                            </a:cubicBezTo>
                            <a:cubicBezTo>
                              <a:pt x="15" y="15"/>
                              <a:pt x="16" y="16"/>
                              <a:pt x="17" y="17"/>
                            </a:cubicBezTo>
                            <a:cubicBezTo>
                              <a:pt x="20" y="17"/>
                              <a:pt x="21" y="16"/>
                              <a:pt x="24" y="14"/>
                            </a:cubicBezTo>
                            <a:cubicBezTo>
                              <a:pt x="27" y="13"/>
                              <a:pt x="29" y="10"/>
                              <a:pt x="29" y="10"/>
                            </a:cubicBezTo>
                            <a:cubicBezTo>
                              <a:pt x="29" y="9"/>
                              <a:pt x="29" y="8"/>
                              <a:pt x="29" y="8"/>
                            </a:cubicBezTo>
                            <a:cubicBezTo>
                              <a:pt x="29" y="8"/>
                              <a:pt x="29" y="8"/>
                              <a:pt x="29" y="8"/>
                            </a:cubicBezTo>
                            <a:cubicBezTo>
                              <a:pt x="30" y="8"/>
                              <a:pt x="31" y="6"/>
                              <a:pt x="33" y="5"/>
                            </a:cubicBezTo>
                            <a:cubicBezTo>
                              <a:pt x="40" y="1"/>
                              <a:pt x="40" y="2"/>
                              <a:pt x="42" y="0"/>
                            </a:cubicBezTo>
                            <a:cubicBezTo>
                              <a:pt x="42" y="1"/>
                              <a:pt x="43" y="2"/>
                              <a:pt x="44" y="1"/>
                            </a:cubicBezTo>
                            <a:cubicBezTo>
                              <a:pt x="46" y="1"/>
                              <a:pt x="48" y="0"/>
                              <a:pt x="48" y="2"/>
                            </a:cubicBezTo>
                            <a:cubicBezTo>
                              <a:pt x="47" y="3"/>
                              <a:pt x="47" y="5"/>
                              <a:pt x="48" y="7"/>
                            </a:cubicBezTo>
                            <a:cubicBezTo>
                              <a:pt x="48" y="7"/>
                              <a:pt x="50" y="8"/>
                              <a:pt x="51" y="9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2" name="Freeform 731">
                        <a:extLst>
                          <a:ext uri="{FF2B5EF4-FFF2-40B4-BE49-F238E27FC236}">
                            <a16:creationId xmlns:a16="http://schemas.microsoft.com/office/drawing/2014/main" id="{8C7F950B-349E-C6DA-DA2C-8DD5E688CA9E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491413" y="4360863"/>
                        <a:ext cx="28575" cy="17463"/>
                      </a:xfrm>
                      <a:custGeom>
                        <a:avLst/>
                        <a:gdLst>
                          <a:gd name="T0" fmla="*/ 13 w 25"/>
                          <a:gd name="T1" fmla="*/ 1 h 15"/>
                          <a:gd name="T2" fmla="*/ 8 w 25"/>
                          <a:gd name="T3" fmla="*/ 14 h 15"/>
                          <a:gd name="T4" fmla="*/ 21 w 25"/>
                          <a:gd name="T5" fmla="*/ 10 h 15"/>
                          <a:gd name="T6" fmla="*/ 23 w 25"/>
                          <a:gd name="T7" fmla="*/ 1 h 15"/>
                          <a:gd name="T8" fmla="*/ 13 w 25"/>
                          <a:gd name="T9" fmla="*/ 1 h 15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25" h="15">
                            <a:moveTo>
                              <a:pt x="13" y="1"/>
                            </a:moveTo>
                            <a:cubicBezTo>
                              <a:pt x="10" y="4"/>
                              <a:pt x="0" y="15"/>
                              <a:pt x="8" y="14"/>
                            </a:cubicBezTo>
                            <a:cubicBezTo>
                              <a:pt x="16" y="14"/>
                              <a:pt x="17" y="14"/>
                              <a:pt x="21" y="10"/>
                            </a:cubicBezTo>
                            <a:cubicBezTo>
                              <a:pt x="24" y="5"/>
                              <a:pt x="25" y="2"/>
                              <a:pt x="23" y="1"/>
                            </a:cubicBezTo>
                            <a:cubicBezTo>
                              <a:pt x="20" y="0"/>
                              <a:pt x="13" y="1"/>
                              <a:pt x="13" y="1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3" name="Freeform 732">
                        <a:extLst>
                          <a:ext uri="{FF2B5EF4-FFF2-40B4-BE49-F238E27FC236}">
                            <a16:creationId xmlns:a16="http://schemas.microsoft.com/office/drawing/2014/main" id="{05F6E9AD-EF91-2B20-F23A-F423F62A4EA1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108825" y="3868738"/>
                        <a:ext cx="301625" cy="288925"/>
                      </a:xfrm>
                      <a:custGeom>
                        <a:avLst/>
                        <a:gdLst>
                          <a:gd name="T0" fmla="*/ 240 w 257"/>
                          <a:gd name="T1" fmla="*/ 101 h 246"/>
                          <a:gd name="T2" fmla="*/ 217 w 257"/>
                          <a:gd name="T3" fmla="*/ 123 h 246"/>
                          <a:gd name="T4" fmla="*/ 218 w 257"/>
                          <a:gd name="T5" fmla="*/ 145 h 246"/>
                          <a:gd name="T6" fmla="*/ 196 w 257"/>
                          <a:gd name="T7" fmla="*/ 159 h 246"/>
                          <a:gd name="T8" fmla="*/ 188 w 257"/>
                          <a:gd name="T9" fmla="*/ 179 h 246"/>
                          <a:gd name="T10" fmla="*/ 192 w 257"/>
                          <a:gd name="T11" fmla="*/ 193 h 246"/>
                          <a:gd name="T12" fmla="*/ 186 w 257"/>
                          <a:gd name="T13" fmla="*/ 217 h 246"/>
                          <a:gd name="T14" fmla="*/ 172 w 257"/>
                          <a:gd name="T15" fmla="*/ 228 h 246"/>
                          <a:gd name="T16" fmla="*/ 145 w 257"/>
                          <a:gd name="T17" fmla="*/ 240 h 246"/>
                          <a:gd name="T18" fmla="*/ 138 w 257"/>
                          <a:gd name="T19" fmla="*/ 220 h 246"/>
                          <a:gd name="T20" fmla="*/ 118 w 257"/>
                          <a:gd name="T21" fmla="*/ 221 h 246"/>
                          <a:gd name="T22" fmla="*/ 104 w 257"/>
                          <a:gd name="T23" fmla="*/ 211 h 246"/>
                          <a:gd name="T24" fmla="*/ 83 w 257"/>
                          <a:gd name="T25" fmla="*/ 217 h 246"/>
                          <a:gd name="T26" fmla="*/ 72 w 257"/>
                          <a:gd name="T27" fmla="*/ 217 h 246"/>
                          <a:gd name="T28" fmla="*/ 59 w 257"/>
                          <a:gd name="T29" fmla="*/ 207 h 246"/>
                          <a:gd name="T30" fmla="*/ 39 w 257"/>
                          <a:gd name="T31" fmla="*/ 205 h 246"/>
                          <a:gd name="T32" fmla="*/ 30 w 257"/>
                          <a:gd name="T33" fmla="*/ 183 h 246"/>
                          <a:gd name="T34" fmla="*/ 30 w 257"/>
                          <a:gd name="T35" fmla="*/ 162 h 246"/>
                          <a:gd name="T36" fmla="*/ 14 w 257"/>
                          <a:gd name="T37" fmla="*/ 154 h 246"/>
                          <a:gd name="T38" fmla="*/ 9 w 257"/>
                          <a:gd name="T39" fmla="*/ 143 h 246"/>
                          <a:gd name="T40" fmla="*/ 7 w 257"/>
                          <a:gd name="T41" fmla="*/ 124 h 246"/>
                          <a:gd name="T42" fmla="*/ 5 w 257"/>
                          <a:gd name="T43" fmla="*/ 88 h 246"/>
                          <a:gd name="T44" fmla="*/ 18 w 257"/>
                          <a:gd name="T45" fmla="*/ 66 h 246"/>
                          <a:gd name="T46" fmla="*/ 20 w 257"/>
                          <a:gd name="T47" fmla="*/ 77 h 246"/>
                          <a:gd name="T48" fmla="*/ 46 w 257"/>
                          <a:gd name="T49" fmla="*/ 99 h 246"/>
                          <a:gd name="T50" fmla="*/ 81 w 257"/>
                          <a:gd name="T51" fmla="*/ 91 h 246"/>
                          <a:gd name="T52" fmla="*/ 107 w 257"/>
                          <a:gd name="T53" fmla="*/ 83 h 246"/>
                          <a:gd name="T54" fmla="*/ 135 w 257"/>
                          <a:gd name="T55" fmla="*/ 83 h 246"/>
                          <a:gd name="T56" fmla="*/ 149 w 257"/>
                          <a:gd name="T57" fmla="*/ 66 h 246"/>
                          <a:gd name="T58" fmla="*/ 158 w 257"/>
                          <a:gd name="T59" fmla="*/ 48 h 246"/>
                          <a:gd name="T60" fmla="*/ 167 w 257"/>
                          <a:gd name="T61" fmla="*/ 27 h 246"/>
                          <a:gd name="T62" fmla="*/ 186 w 257"/>
                          <a:gd name="T63" fmla="*/ 1 h 246"/>
                          <a:gd name="T64" fmla="*/ 215 w 257"/>
                          <a:gd name="T65" fmla="*/ 7 h 246"/>
                          <a:gd name="T66" fmla="*/ 210 w 257"/>
                          <a:gd name="T67" fmla="*/ 25 h 246"/>
                          <a:gd name="T68" fmla="*/ 227 w 257"/>
                          <a:gd name="T69" fmla="*/ 47 h 246"/>
                          <a:gd name="T70" fmla="*/ 227 w 257"/>
                          <a:gd name="T71" fmla="*/ 67 h 246"/>
                          <a:gd name="T72" fmla="*/ 250 w 257"/>
                          <a:gd name="T73" fmla="*/ 90 h 246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  <a:cxn ang="0">
                            <a:pos x="T16" y="T17"/>
                          </a:cxn>
                          <a:cxn ang="0">
                            <a:pos x="T18" y="T19"/>
                          </a:cxn>
                          <a:cxn ang="0">
                            <a:pos x="T20" y="T21"/>
                          </a:cxn>
                          <a:cxn ang="0">
                            <a:pos x="T22" y="T23"/>
                          </a:cxn>
                          <a:cxn ang="0">
                            <a:pos x="T24" y="T25"/>
                          </a:cxn>
                          <a:cxn ang="0">
                            <a:pos x="T26" y="T27"/>
                          </a:cxn>
                          <a:cxn ang="0">
                            <a:pos x="T28" y="T29"/>
                          </a:cxn>
                          <a:cxn ang="0">
                            <a:pos x="T30" y="T31"/>
                          </a:cxn>
                          <a:cxn ang="0">
                            <a:pos x="T32" y="T33"/>
                          </a:cxn>
                          <a:cxn ang="0">
                            <a:pos x="T34" y="T35"/>
                          </a:cxn>
                          <a:cxn ang="0">
                            <a:pos x="T36" y="T37"/>
                          </a:cxn>
                          <a:cxn ang="0">
                            <a:pos x="T38" y="T39"/>
                          </a:cxn>
                          <a:cxn ang="0">
                            <a:pos x="T40" y="T41"/>
                          </a:cxn>
                          <a:cxn ang="0">
                            <a:pos x="T42" y="T43"/>
                          </a:cxn>
                          <a:cxn ang="0">
                            <a:pos x="T44" y="T45"/>
                          </a:cxn>
                          <a:cxn ang="0">
                            <a:pos x="T46" y="T47"/>
                          </a:cxn>
                          <a:cxn ang="0">
                            <a:pos x="T48" y="T49"/>
                          </a:cxn>
                          <a:cxn ang="0">
                            <a:pos x="T50" y="T51"/>
                          </a:cxn>
                          <a:cxn ang="0">
                            <a:pos x="T52" y="T53"/>
                          </a:cxn>
                          <a:cxn ang="0">
                            <a:pos x="T54" y="T55"/>
                          </a:cxn>
                          <a:cxn ang="0">
                            <a:pos x="T56" y="T57"/>
                          </a:cxn>
                          <a:cxn ang="0">
                            <a:pos x="T58" y="T59"/>
                          </a:cxn>
                          <a:cxn ang="0">
                            <a:pos x="T60" y="T61"/>
                          </a:cxn>
                          <a:cxn ang="0">
                            <a:pos x="T62" y="T63"/>
                          </a:cxn>
                          <a:cxn ang="0">
                            <a:pos x="T64" y="T65"/>
                          </a:cxn>
                          <a:cxn ang="0">
                            <a:pos x="T66" y="T67"/>
                          </a:cxn>
                          <a:cxn ang="0">
                            <a:pos x="T68" y="T69"/>
                          </a:cxn>
                          <a:cxn ang="0">
                            <a:pos x="T70" y="T71"/>
                          </a:cxn>
                          <a:cxn ang="0">
                            <a:pos x="T72" y="T73"/>
                          </a:cxn>
                        </a:cxnLst>
                        <a:rect l="0" t="0" r="r" b="b"/>
                        <a:pathLst>
                          <a:path w="257" h="246">
                            <a:moveTo>
                              <a:pt x="254" y="99"/>
                            </a:moveTo>
                            <a:cubicBezTo>
                              <a:pt x="250" y="103"/>
                              <a:pt x="247" y="104"/>
                              <a:pt x="240" y="101"/>
                            </a:cubicBezTo>
                            <a:cubicBezTo>
                              <a:pt x="232" y="98"/>
                              <a:pt x="224" y="94"/>
                              <a:pt x="223" y="104"/>
                            </a:cubicBezTo>
                            <a:cubicBezTo>
                              <a:pt x="222" y="115"/>
                              <a:pt x="217" y="118"/>
                              <a:pt x="217" y="123"/>
                            </a:cubicBezTo>
                            <a:cubicBezTo>
                              <a:pt x="217" y="128"/>
                              <a:pt x="214" y="133"/>
                              <a:pt x="217" y="137"/>
                            </a:cubicBezTo>
                            <a:cubicBezTo>
                              <a:pt x="219" y="141"/>
                              <a:pt x="222" y="140"/>
                              <a:pt x="218" y="145"/>
                            </a:cubicBezTo>
                            <a:cubicBezTo>
                              <a:pt x="214" y="150"/>
                              <a:pt x="210" y="152"/>
                              <a:pt x="208" y="154"/>
                            </a:cubicBezTo>
                            <a:cubicBezTo>
                              <a:pt x="206" y="156"/>
                              <a:pt x="198" y="153"/>
                              <a:pt x="196" y="159"/>
                            </a:cubicBezTo>
                            <a:cubicBezTo>
                              <a:pt x="194" y="165"/>
                              <a:pt x="188" y="172"/>
                              <a:pt x="188" y="174"/>
                            </a:cubicBezTo>
                            <a:cubicBezTo>
                              <a:pt x="188" y="175"/>
                              <a:pt x="189" y="174"/>
                              <a:pt x="188" y="179"/>
                            </a:cubicBezTo>
                            <a:cubicBezTo>
                              <a:pt x="187" y="184"/>
                              <a:pt x="184" y="182"/>
                              <a:pt x="188" y="185"/>
                            </a:cubicBezTo>
                            <a:cubicBezTo>
                              <a:pt x="192" y="188"/>
                              <a:pt x="194" y="189"/>
                              <a:pt x="192" y="193"/>
                            </a:cubicBezTo>
                            <a:cubicBezTo>
                              <a:pt x="190" y="197"/>
                              <a:pt x="184" y="205"/>
                              <a:pt x="184" y="207"/>
                            </a:cubicBezTo>
                            <a:cubicBezTo>
                              <a:pt x="183" y="209"/>
                              <a:pt x="185" y="213"/>
                              <a:pt x="186" y="217"/>
                            </a:cubicBezTo>
                            <a:cubicBezTo>
                              <a:pt x="186" y="221"/>
                              <a:pt x="191" y="224"/>
                              <a:pt x="184" y="224"/>
                            </a:cubicBezTo>
                            <a:cubicBezTo>
                              <a:pt x="176" y="225"/>
                              <a:pt x="178" y="225"/>
                              <a:pt x="172" y="228"/>
                            </a:cubicBezTo>
                            <a:cubicBezTo>
                              <a:pt x="167" y="231"/>
                              <a:pt x="160" y="233"/>
                              <a:pt x="152" y="236"/>
                            </a:cubicBezTo>
                            <a:cubicBezTo>
                              <a:pt x="145" y="240"/>
                              <a:pt x="149" y="246"/>
                              <a:pt x="145" y="240"/>
                            </a:cubicBezTo>
                            <a:cubicBezTo>
                              <a:pt x="142" y="234"/>
                              <a:pt x="140" y="232"/>
                              <a:pt x="140" y="227"/>
                            </a:cubicBezTo>
                            <a:cubicBezTo>
                              <a:pt x="139" y="222"/>
                              <a:pt x="142" y="220"/>
                              <a:pt x="138" y="220"/>
                            </a:cubicBezTo>
                            <a:cubicBezTo>
                              <a:pt x="134" y="220"/>
                              <a:pt x="132" y="218"/>
                              <a:pt x="127" y="219"/>
                            </a:cubicBezTo>
                            <a:cubicBezTo>
                              <a:pt x="123" y="221"/>
                              <a:pt x="122" y="227"/>
                              <a:pt x="118" y="221"/>
                            </a:cubicBezTo>
                            <a:cubicBezTo>
                              <a:pt x="115" y="215"/>
                              <a:pt x="120" y="214"/>
                              <a:pt x="113" y="213"/>
                            </a:cubicBezTo>
                            <a:cubicBezTo>
                              <a:pt x="106" y="213"/>
                              <a:pt x="107" y="206"/>
                              <a:pt x="104" y="211"/>
                            </a:cubicBezTo>
                            <a:cubicBezTo>
                              <a:pt x="100" y="215"/>
                              <a:pt x="96" y="220"/>
                              <a:pt x="94" y="220"/>
                            </a:cubicBezTo>
                            <a:cubicBezTo>
                              <a:pt x="91" y="220"/>
                              <a:pt x="87" y="216"/>
                              <a:pt x="83" y="217"/>
                            </a:cubicBezTo>
                            <a:cubicBezTo>
                              <a:pt x="79" y="217"/>
                              <a:pt x="78" y="222"/>
                              <a:pt x="76" y="223"/>
                            </a:cubicBezTo>
                            <a:cubicBezTo>
                              <a:pt x="74" y="224"/>
                              <a:pt x="72" y="225"/>
                              <a:pt x="72" y="217"/>
                            </a:cubicBezTo>
                            <a:cubicBezTo>
                              <a:pt x="72" y="209"/>
                              <a:pt x="78" y="202"/>
                              <a:pt x="71" y="205"/>
                            </a:cubicBezTo>
                            <a:cubicBezTo>
                              <a:pt x="65" y="208"/>
                              <a:pt x="63" y="207"/>
                              <a:pt x="59" y="207"/>
                            </a:cubicBezTo>
                            <a:cubicBezTo>
                              <a:pt x="55" y="207"/>
                              <a:pt x="56" y="206"/>
                              <a:pt x="52" y="207"/>
                            </a:cubicBezTo>
                            <a:cubicBezTo>
                              <a:pt x="48" y="209"/>
                              <a:pt x="44" y="207"/>
                              <a:pt x="39" y="205"/>
                            </a:cubicBezTo>
                            <a:cubicBezTo>
                              <a:pt x="34" y="203"/>
                              <a:pt x="34" y="216"/>
                              <a:pt x="32" y="203"/>
                            </a:cubicBezTo>
                            <a:cubicBezTo>
                              <a:pt x="31" y="190"/>
                              <a:pt x="30" y="188"/>
                              <a:pt x="30" y="183"/>
                            </a:cubicBezTo>
                            <a:cubicBezTo>
                              <a:pt x="30" y="178"/>
                              <a:pt x="26" y="181"/>
                              <a:pt x="27" y="174"/>
                            </a:cubicBezTo>
                            <a:cubicBezTo>
                              <a:pt x="29" y="167"/>
                              <a:pt x="30" y="165"/>
                              <a:pt x="30" y="162"/>
                            </a:cubicBezTo>
                            <a:cubicBezTo>
                              <a:pt x="30" y="158"/>
                              <a:pt x="30" y="150"/>
                              <a:pt x="21" y="157"/>
                            </a:cubicBezTo>
                            <a:cubicBezTo>
                              <a:pt x="12" y="163"/>
                              <a:pt x="11" y="160"/>
                              <a:pt x="14" y="154"/>
                            </a:cubicBezTo>
                            <a:cubicBezTo>
                              <a:pt x="17" y="148"/>
                              <a:pt x="22" y="148"/>
                              <a:pt x="16" y="147"/>
                            </a:cubicBezTo>
                            <a:cubicBezTo>
                              <a:pt x="11" y="146"/>
                              <a:pt x="7" y="146"/>
                              <a:pt x="9" y="143"/>
                            </a:cubicBezTo>
                            <a:cubicBezTo>
                              <a:pt x="11" y="139"/>
                              <a:pt x="7" y="137"/>
                              <a:pt x="7" y="133"/>
                            </a:cubicBezTo>
                            <a:cubicBezTo>
                              <a:pt x="7" y="129"/>
                              <a:pt x="10" y="130"/>
                              <a:pt x="7" y="124"/>
                            </a:cubicBezTo>
                            <a:cubicBezTo>
                              <a:pt x="4" y="118"/>
                              <a:pt x="2" y="111"/>
                              <a:pt x="1" y="107"/>
                            </a:cubicBezTo>
                            <a:cubicBezTo>
                              <a:pt x="0" y="104"/>
                              <a:pt x="3" y="95"/>
                              <a:pt x="5" y="88"/>
                            </a:cubicBezTo>
                            <a:cubicBezTo>
                              <a:pt x="6" y="80"/>
                              <a:pt x="3" y="78"/>
                              <a:pt x="10" y="73"/>
                            </a:cubicBezTo>
                            <a:cubicBezTo>
                              <a:pt x="16" y="68"/>
                              <a:pt x="17" y="60"/>
                              <a:pt x="18" y="66"/>
                            </a:cubicBezTo>
                            <a:cubicBezTo>
                              <a:pt x="19" y="69"/>
                              <a:pt x="19" y="70"/>
                              <a:pt x="20" y="71"/>
                            </a:cubicBezTo>
                            <a:cubicBezTo>
                              <a:pt x="19" y="73"/>
                              <a:pt x="17" y="74"/>
                              <a:pt x="20" y="77"/>
                            </a:cubicBezTo>
                            <a:cubicBezTo>
                              <a:pt x="23" y="80"/>
                              <a:pt x="23" y="82"/>
                              <a:pt x="28" y="87"/>
                            </a:cubicBezTo>
                            <a:cubicBezTo>
                              <a:pt x="33" y="92"/>
                              <a:pt x="38" y="99"/>
                              <a:pt x="46" y="99"/>
                            </a:cubicBezTo>
                            <a:cubicBezTo>
                              <a:pt x="53" y="99"/>
                              <a:pt x="56" y="97"/>
                              <a:pt x="64" y="96"/>
                            </a:cubicBezTo>
                            <a:cubicBezTo>
                              <a:pt x="73" y="95"/>
                              <a:pt x="78" y="97"/>
                              <a:pt x="81" y="91"/>
                            </a:cubicBezTo>
                            <a:cubicBezTo>
                              <a:pt x="83" y="84"/>
                              <a:pt x="88" y="82"/>
                              <a:pt x="94" y="80"/>
                            </a:cubicBezTo>
                            <a:cubicBezTo>
                              <a:pt x="100" y="78"/>
                              <a:pt x="101" y="80"/>
                              <a:pt x="107" y="83"/>
                            </a:cubicBezTo>
                            <a:cubicBezTo>
                              <a:pt x="113" y="86"/>
                              <a:pt x="117" y="91"/>
                              <a:pt x="123" y="87"/>
                            </a:cubicBezTo>
                            <a:cubicBezTo>
                              <a:pt x="129" y="84"/>
                              <a:pt x="126" y="85"/>
                              <a:pt x="135" y="83"/>
                            </a:cubicBezTo>
                            <a:cubicBezTo>
                              <a:pt x="143" y="82"/>
                              <a:pt x="142" y="84"/>
                              <a:pt x="145" y="78"/>
                            </a:cubicBezTo>
                            <a:cubicBezTo>
                              <a:pt x="148" y="73"/>
                              <a:pt x="149" y="72"/>
                              <a:pt x="149" y="66"/>
                            </a:cubicBezTo>
                            <a:cubicBezTo>
                              <a:pt x="149" y="60"/>
                              <a:pt x="151" y="61"/>
                              <a:pt x="155" y="58"/>
                            </a:cubicBezTo>
                            <a:cubicBezTo>
                              <a:pt x="159" y="54"/>
                              <a:pt x="159" y="51"/>
                              <a:pt x="158" y="48"/>
                            </a:cubicBezTo>
                            <a:cubicBezTo>
                              <a:pt x="156" y="45"/>
                              <a:pt x="152" y="41"/>
                              <a:pt x="156" y="40"/>
                            </a:cubicBezTo>
                            <a:cubicBezTo>
                              <a:pt x="161" y="39"/>
                              <a:pt x="163" y="37"/>
                              <a:pt x="167" y="27"/>
                            </a:cubicBezTo>
                            <a:cubicBezTo>
                              <a:pt x="171" y="18"/>
                              <a:pt x="167" y="9"/>
                              <a:pt x="171" y="5"/>
                            </a:cubicBezTo>
                            <a:cubicBezTo>
                              <a:pt x="175" y="2"/>
                              <a:pt x="181" y="0"/>
                              <a:pt x="186" y="1"/>
                            </a:cubicBezTo>
                            <a:cubicBezTo>
                              <a:pt x="191" y="2"/>
                              <a:pt x="202" y="2"/>
                              <a:pt x="206" y="2"/>
                            </a:cubicBezTo>
                            <a:cubicBezTo>
                              <a:pt x="209" y="2"/>
                              <a:pt x="213" y="5"/>
                              <a:pt x="215" y="7"/>
                            </a:cubicBezTo>
                            <a:cubicBezTo>
                              <a:pt x="212" y="9"/>
                              <a:pt x="211" y="10"/>
                              <a:pt x="215" y="13"/>
                            </a:cubicBezTo>
                            <a:cubicBezTo>
                              <a:pt x="221" y="17"/>
                              <a:pt x="215" y="20"/>
                              <a:pt x="210" y="25"/>
                            </a:cubicBezTo>
                            <a:cubicBezTo>
                              <a:pt x="204" y="30"/>
                              <a:pt x="205" y="31"/>
                              <a:pt x="213" y="35"/>
                            </a:cubicBezTo>
                            <a:cubicBezTo>
                              <a:pt x="222" y="39"/>
                              <a:pt x="223" y="42"/>
                              <a:pt x="227" y="47"/>
                            </a:cubicBezTo>
                            <a:cubicBezTo>
                              <a:pt x="230" y="52"/>
                              <a:pt x="231" y="51"/>
                              <a:pt x="231" y="56"/>
                            </a:cubicBezTo>
                            <a:cubicBezTo>
                              <a:pt x="230" y="61"/>
                              <a:pt x="223" y="60"/>
                              <a:pt x="227" y="67"/>
                            </a:cubicBezTo>
                            <a:cubicBezTo>
                              <a:pt x="232" y="74"/>
                              <a:pt x="227" y="73"/>
                              <a:pt x="232" y="77"/>
                            </a:cubicBezTo>
                            <a:cubicBezTo>
                              <a:pt x="238" y="82"/>
                              <a:pt x="244" y="86"/>
                              <a:pt x="250" y="90"/>
                            </a:cubicBezTo>
                            <a:cubicBezTo>
                              <a:pt x="255" y="94"/>
                              <a:pt x="257" y="96"/>
                              <a:pt x="254" y="99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4" name="Freeform 748">
                        <a:extLst>
                          <a:ext uri="{FF2B5EF4-FFF2-40B4-BE49-F238E27FC236}">
                            <a16:creationId xmlns:a16="http://schemas.microsoft.com/office/drawing/2014/main" id="{78DD4143-5FBC-6633-AFDD-AF5B1BFFC44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31100" y="4318001"/>
                        <a:ext cx="17463" cy="14288"/>
                      </a:xfrm>
                      <a:custGeom>
                        <a:avLst/>
                        <a:gdLst>
                          <a:gd name="T0" fmla="*/ 14 w 15"/>
                          <a:gd name="T1" fmla="*/ 3 h 12"/>
                          <a:gd name="T2" fmla="*/ 14 w 15"/>
                          <a:gd name="T3" fmla="*/ 4 h 12"/>
                          <a:gd name="T4" fmla="*/ 9 w 15"/>
                          <a:gd name="T5" fmla="*/ 9 h 12"/>
                          <a:gd name="T6" fmla="*/ 2 w 15"/>
                          <a:gd name="T7" fmla="*/ 12 h 12"/>
                          <a:gd name="T8" fmla="*/ 0 w 15"/>
                          <a:gd name="T9" fmla="*/ 10 h 12"/>
                          <a:gd name="T10" fmla="*/ 3 w 15"/>
                          <a:gd name="T11" fmla="*/ 7 h 12"/>
                          <a:gd name="T12" fmla="*/ 9 w 15"/>
                          <a:gd name="T13" fmla="*/ 0 h 12"/>
                          <a:gd name="T14" fmla="*/ 14 w 15"/>
                          <a:gd name="T15" fmla="*/ 3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  <a:cxn ang="0">
                            <a:pos x="T10" y="T11"/>
                          </a:cxn>
                          <a:cxn ang="0">
                            <a:pos x="T12" y="T13"/>
                          </a:cxn>
                          <a:cxn ang="0">
                            <a:pos x="T14" y="T15"/>
                          </a:cxn>
                        </a:cxnLst>
                        <a:rect l="0" t="0" r="r" b="b"/>
                        <a:pathLst>
                          <a:path w="15" h="12">
                            <a:moveTo>
                              <a:pt x="14" y="3"/>
                            </a:moveTo>
                            <a:cubicBezTo>
                              <a:pt x="14" y="3"/>
                              <a:pt x="14" y="4"/>
                              <a:pt x="14" y="4"/>
                            </a:cubicBezTo>
                            <a:cubicBezTo>
                              <a:pt x="14" y="5"/>
                              <a:pt x="12" y="8"/>
                              <a:pt x="9" y="9"/>
                            </a:cubicBezTo>
                            <a:cubicBezTo>
                              <a:pt x="6" y="11"/>
                              <a:pt x="5" y="12"/>
                              <a:pt x="2" y="12"/>
                            </a:cubicBezTo>
                            <a:cubicBezTo>
                              <a:pt x="1" y="11"/>
                              <a:pt x="0" y="10"/>
                              <a:pt x="0" y="10"/>
                            </a:cubicBezTo>
                            <a:cubicBezTo>
                              <a:pt x="0" y="9"/>
                              <a:pt x="1" y="8"/>
                              <a:pt x="3" y="7"/>
                            </a:cubicBezTo>
                            <a:cubicBezTo>
                              <a:pt x="7" y="1"/>
                              <a:pt x="2" y="0"/>
                              <a:pt x="9" y="0"/>
                            </a:cubicBezTo>
                            <a:cubicBezTo>
                              <a:pt x="15" y="0"/>
                              <a:pt x="11" y="2"/>
                              <a:pt x="14" y="3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05" name="Freeform 749">
                        <a:extLst>
                          <a:ext uri="{FF2B5EF4-FFF2-40B4-BE49-F238E27FC236}">
                            <a16:creationId xmlns:a16="http://schemas.microsoft.com/office/drawing/2014/main" id="{199C53F1-8717-577F-F2C6-29D14AEFAEA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7583488" y="4273551"/>
                        <a:ext cx="4763" cy="12700"/>
                      </a:xfrm>
                      <a:custGeom>
                        <a:avLst/>
                        <a:gdLst>
                          <a:gd name="T0" fmla="*/ 2 w 5"/>
                          <a:gd name="T1" fmla="*/ 5 h 12"/>
                          <a:gd name="T2" fmla="*/ 0 w 5"/>
                          <a:gd name="T3" fmla="*/ 10 h 12"/>
                          <a:gd name="T4" fmla="*/ 2 w 5"/>
                          <a:gd name="T5" fmla="*/ 12 h 12"/>
                          <a:gd name="T6" fmla="*/ 5 w 5"/>
                          <a:gd name="T7" fmla="*/ 9 h 12"/>
                          <a:gd name="T8" fmla="*/ 2 w 5"/>
                          <a:gd name="T9" fmla="*/ 5 h 12"/>
                        </a:gdLst>
                        <a:ahLst/>
                        <a:cxnLst>
                          <a:cxn ang="0">
                            <a:pos x="T0" y="T1"/>
                          </a:cxn>
                          <a:cxn ang="0">
                            <a:pos x="T2" y="T3"/>
                          </a:cxn>
                          <a:cxn ang="0">
                            <a:pos x="T4" y="T5"/>
                          </a:cxn>
                          <a:cxn ang="0">
                            <a:pos x="T6" y="T7"/>
                          </a:cxn>
                          <a:cxn ang="0">
                            <a:pos x="T8" y="T9"/>
                          </a:cxn>
                        </a:cxnLst>
                        <a:rect l="0" t="0" r="r" b="b"/>
                        <a:pathLst>
                          <a:path w="5" h="12">
                            <a:moveTo>
                              <a:pt x="2" y="5"/>
                            </a:moveTo>
                            <a:cubicBezTo>
                              <a:pt x="1" y="7"/>
                              <a:pt x="0" y="8"/>
                              <a:pt x="0" y="10"/>
                            </a:cubicBezTo>
                            <a:cubicBezTo>
                              <a:pt x="0" y="11"/>
                              <a:pt x="0" y="12"/>
                              <a:pt x="2" y="12"/>
                            </a:cubicBezTo>
                            <a:cubicBezTo>
                              <a:pt x="3" y="12"/>
                              <a:pt x="5" y="12"/>
                              <a:pt x="5" y="9"/>
                            </a:cubicBezTo>
                            <a:cubicBezTo>
                              <a:pt x="5" y="6"/>
                              <a:pt x="4" y="0"/>
                              <a:pt x="2" y="5"/>
                            </a:cubicBezTo>
                            <a:close/>
                          </a:path>
                        </a:pathLst>
                      </a:custGeom>
                      <a:grpFill/>
                      <a:ln w="1270">
                        <a:solidFill>
                          <a:srgbClr val="FFFFFF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wrap="square" lIns="0" tIns="0" rIns="0" bIns="0" rtlCol="0" anchor="ctr"/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6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  <p:sp>
                <p:nvSpPr>
                  <p:cNvPr id="65" name="Freeform 694">
                    <a:extLst>
                      <a:ext uri="{FF2B5EF4-FFF2-40B4-BE49-F238E27FC236}">
                        <a16:creationId xmlns:a16="http://schemas.microsoft.com/office/drawing/2014/main" id="{A68458C2-E205-2115-05E7-6745B27D7D4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17360" y="3849825"/>
                    <a:ext cx="39029" cy="42863"/>
                  </a:xfrm>
                  <a:custGeom>
                    <a:avLst/>
                    <a:gdLst>
                      <a:gd name="T0" fmla="*/ 27 w 34"/>
                      <a:gd name="T1" fmla="*/ 21 h 37"/>
                      <a:gd name="T2" fmla="*/ 23 w 34"/>
                      <a:gd name="T3" fmla="*/ 9 h 37"/>
                      <a:gd name="T4" fmla="*/ 17 w 34"/>
                      <a:gd name="T5" fmla="*/ 11 h 37"/>
                      <a:gd name="T6" fmla="*/ 18 w 34"/>
                      <a:gd name="T7" fmla="*/ 29 h 37"/>
                      <a:gd name="T8" fmla="*/ 5 w 34"/>
                      <a:gd name="T9" fmla="*/ 23 h 37"/>
                      <a:gd name="T10" fmla="*/ 0 w 34"/>
                      <a:gd name="T11" fmla="*/ 14 h 37"/>
                      <a:gd name="T12" fmla="*/ 11 w 34"/>
                      <a:gd name="T13" fmla="*/ 9 h 37"/>
                      <a:gd name="T14" fmla="*/ 20 w 34"/>
                      <a:gd name="T15" fmla="*/ 2 h 37"/>
                      <a:gd name="T16" fmla="*/ 25 w 34"/>
                      <a:gd name="T17" fmla="*/ 4 h 37"/>
                      <a:gd name="T18" fmla="*/ 28 w 34"/>
                      <a:gd name="T19" fmla="*/ 5 h 37"/>
                      <a:gd name="T20" fmla="*/ 28 w 34"/>
                      <a:gd name="T21" fmla="*/ 7 h 37"/>
                      <a:gd name="T22" fmla="*/ 32 w 34"/>
                      <a:gd name="T23" fmla="*/ 17 h 37"/>
                      <a:gd name="T24" fmla="*/ 27 w 34"/>
                      <a:gd name="T25" fmla="*/ 21 h 3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34" h="37">
                        <a:moveTo>
                          <a:pt x="27" y="21"/>
                        </a:moveTo>
                        <a:cubicBezTo>
                          <a:pt x="25" y="21"/>
                          <a:pt x="22" y="14"/>
                          <a:pt x="23" y="9"/>
                        </a:cubicBezTo>
                        <a:cubicBezTo>
                          <a:pt x="23" y="5"/>
                          <a:pt x="19" y="9"/>
                          <a:pt x="17" y="11"/>
                        </a:cubicBezTo>
                        <a:cubicBezTo>
                          <a:pt x="16" y="13"/>
                          <a:pt x="20" y="22"/>
                          <a:pt x="18" y="29"/>
                        </a:cubicBezTo>
                        <a:cubicBezTo>
                          <a:pt x="17" y="37"/>
                          <a:pt x="9" y="28"/>
                          <a:pt x="5" y="23"/>
                        </a:cubicBezTo>
                        <a:cubicBezTo>
                          <a:pt x="2" y="18"/>
                          <a:pt x="2" y="17"/>
                          <a:pt x="0" y="14"/>
                        </a:cubicBezTo>
                        <a:cubicBezTo>
                          <a:pt x="4" y="13"/>
                          <a:pt x="7" y="13"/>
                          <a:pt x="11" y="9"/>
                        </a:cubicBezTo>
                        <a:cubicBezTo>
                          <a:pt x="16" y="5"/>
                          <a:pt x="17" y="0"/>
                          <a:pt x="20" y="2"/>
                        </a:cubicBezTo>
                        <a:cubicBezTo>
                          <a:pt x="22" y="3"/>
                          <a:pt x="19" y="4"/>
                          <a:pt x="25" y="4"/>
                        </a:cubicBezTo>
                        <a:cubicBezTo>
                          <a:pt x="26" y="4"/>
                          <a:pt x="27" y="5"/>
                          <a:pt x="28" y="5"/>
                        </a:cubicBezTo>
                        <a:cubicBezTo>
                          <a:pt x="28" y="6"/>
                          <a:pt x="28" y="6"/>
                          <a:pt x="28" y="7"/>
                        </a:cubicBezTo>
                        <a:cubicBezTo>
                          <a:pt x="29" y="10"/>
                          <a:pt x="30" y="9"/>
                          <a:pt x="32" y="17"/>
                        </a:cubicBezTo>
                        <a:cubicBezTo>
                          <a:pt x="34" y="24"/>
                          <a:pt x="30" y="22"/>
                          <a:pt x="27" y="21"/>
                        </a:cubicBezTo>
                        <a:close/>
                      </a:path>
                    </a:pathLst>
                  </a:custGeom>
                  <a:grpFill/>
                  <a:ln w="1270">
                    <a:solidFill>
                      <a:srgbClr val="FFFFFF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wrap="square" lIns="0" tIns="0" rIns="0" bIns="0"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6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</p:grpSp>
      </p:grpSp>
      <p:pic>
        <p:nvPicPr>
          <p:cNvPr id="489" name="Bild 1" descr="C:\Users\SWeinmann\AppData\Local\Microsoft\Windows\INetCache\Content.MSO\F134A32F.tmp">
            <a:hlinkClick r:id="rId2" tgtFrame="_blank"/>
            <a:extLst>
              <a:ext uri="{FF2B5EF4-FFF2-40B4-BE49-F238E27FC236}">
                <a16:creationId xmlns:a16="http://schemas.microsoft.com/office/drawing/2014/main" id="{070C80F6-BFD7-7BA5-1CE6-0526B9A8588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5259" y="5397553"/>
            <a:ext cx="317226" cy="235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Bild 1" descr="C:\Users\SWeinmann\AppData\Local\Microsoft\Windows\INetCache\Content.MSO\82643898.tmp">
            <a:hlinkClick r:id="rId4" tgtFrame="_blank"/>
            <a:extLst>
              <a:ext uri="{FF2B5EF4-FFF2-40B4-BE49-F238E27FC236}">
                <a16:creationId xmlns:a16="http://schemas.microsoft.com/office/drawing/2014/main" id="{44436CF5-1DEF-9E60-F8C0-E191EF468AB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796" y="2677875"/>
            <a:ext cx="329533" cy="17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pic>
        <p:nvPicPr>
          <p:cNvPr id="496" name="Bild 1" descr="C:\Users\SWeinmann\AppData\Local\Microsoft\Windows\INetCache\Content.MSO\DB0CCF4E.tmp">
            <a:hlinkClick r:id="rId6" tgtFrame="_blank"/>
            <a:extLst>
              <a:ext uri="{FF2B5EF4-FFF2-40B4-BE49-F238E27FC236}">
                <a16:creationId xmlns:a16="http://schemas.microsoft.com/office/drawing/2014/main" id="{F367CEB8-CF77-48D6-5781-95A078AF517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9520" y="2883317"/>
            <a:ext cx="273951" cy="1924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pic>
        <p:nvPicPr>
          <p:cNvPr id="497" name="Bild 1" descr="Flag of Brazil.svg">
            <a:hlinkClick r:id="rId8"/>
            <a:extLst>
              <a:ext uri="{FF2B5EF4-FFF2-40B4-BE49-F238E27FC236}">
                <a16:creationId xmlns:a16="http://schemas.microsoft.com/office/drawing/2014/main" id="{FAA25866-7904-A28F-83F6-18B995C1273A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396" y="4735385"/>
            <a:ext cx="359951" cy="251070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Textfeld 497">
            <a:extLst>
              <a:ext uri="{FF2B5EF4-FFF2-40B4-BE49-F238E27FC236}">
                <a16:creationId xmlns:a16="http://schemas.microsoft.com/office/drawing/2014/main" id="{EE1D8DC8-8BB5-A50D-5A09-F324A6A9E698}"/>
              </a:ext>
            </a:extLst>
          </p:cNvPr>
          <p:cNvSpPr txBox="1"/>
          <p:nvPr/>
        </p:nvSpPr>
        <p:spPr>
          <a:xfrm>
            <a:off x="1355481" y="2533115"/>
            <a:ext cx="1175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4 Trials</a:t>
            </a:r>
          </a:p>
          <a:p>
            <a:r>
              <a:rPr lang="en-GB" sz="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 Stand alone GMA</a:t>
            </a:r>
          </a:p>
          <a:p>
            <a:r>
              <a:rPr lang="en-GB" sz="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2 GMA &amp; ESG </a:t>
            </a:r>
          </a:p>
        </p:txBody>
      </p:sp>
      <p:sp>
        <p:nvSpPr>
          <p:cNvPr id="499" name="Textfeld 498">
            <a:extLst>
              <a:ext uri="{FF2B5EF4-FFF2-40B4-BE49-F238E27FC236}">
                <a16:creationId xmlns:a16="http://schemas.microsoft.com/office/drawing/2014/main" id="{9467AD11-2B0D-47E7-0F9C-FC7906A0C8B7}"/>
              </a:ext>
            </a:extLst>
          </p:cNvPr>
          <p:cNvSpPr txBox="1"/>
          <p:nvPr/>
        </p:nvSpPr>
        <p:spPr>
          <a:xfrm>
            <a:off x="5542190" y="2274707"/>
            <a:ext cx="788999" cy="338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GB" sz="800" b="1" i="1" dirty="0">
                <a:solidFill>
                  <a:srgbClr val="00B050"/>
                </a:solidFill>
                <a:latin typeface="Century Gothic" panose="020B0502020202020204" pitchFamily="34" charset="0"/>
              </a:rPr>
              <a:t>1 Trial </a:t>
            </a:r>
          </a:p>
          <a:p>
            <a:r>
              <a:rPr lang="en-GB" sz="800" b="1" i="1" dirty="0">
                <a:solidFill>
                  <a:srgbClr val="C00000"/>
                </a:solidFill>
                <a:latin typeface="Century Gothic" panose="020B0502020202020204" pitchFamily="34" charset="0"/>
              </a:rPr>
              <a:t>GMA &amp; ESG </a:t>
            </a:r>
          </a:p>
        </p:txBody>
      </p:sp>
      <p:sp>
        <p:nvSpPr>
          <p:cNvPr id="501" name="Textfeld 500">
            <a:extLst>
              <a:ext uri="{FF2B5EF4-FFF2-40B4-BE49-F238E27FC236}">
                <a16:creationId xmlns:a16="http://schemas.microsoft.com/office/drawing/2014/main" id="{809FFC21-D8A8-CD76-A3EB-752A58562080}"/>
              </a:ext>
            </a:extLst>
          </p:cNvPr>
          <p:cNvSpPr txBox="1"/>
          <p:nvPr/>
        </p:nvSpPr>
        <p:spPr>
          <a:xfrm>
            <a:off x="2826299" y="4402729"/>
            <a:ext cx="1059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 Trial</a:t>
            </a:r>
          </a:p>
          <a:p>
            <a:pPr algn="ctr"/>
            <a:r>
              <a:rPr lang="en-GB" sz="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Stand alone GMA</a:t>
            </a:r>
          </a:p>
        </p:txBody>
      </p:sp>
      <p:sp>
        <p:nvSpPr>
          <p:cNvPr id="502" name="Textfeld 501">
            <a:extLst>
              <a:ext uri="{FF2B5EF4-FFF2-40B4-BE49-F238E27FC236}">
                <a16:creationId xmlns:a16="http://schemas.microsoft.com/office/drawing/2014/main" id="{45CE372C-7335-EDCF-54A0-589B320D8502}"/>
              </a:ext>
            </a:extLst>
          </p:cNvPr>
          <p:cNvSpPr txBox="1"/>
          <p:nvPr/>
        </p:nvSpPr>
        <p:spPr>
          <a:xfrm>
            <a:off x="9312037" y="5047377"/>
            <a:ext cx="10599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 Trial</a:t>
            </a:r>
          </a:p>
          <a:p>
            <a:pPr algn="ctr"/>
            <a:r>
              <a:rPr lang="en-GB" sz="8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Stand alone GMA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879C52F-2CB6-7F22-E14F-8F4AB5D54E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232C6A5F-7A9E-2487-7801-0E27BDD68A1C}"/>
              </a:ext>
            </a:extLst>
          </p:cNvPr>
          <p:cNvSpPr txBox="1"/>
          <p:nvPr/>
        </p:nvSpPr>
        <p:spPr>
          <a:xfrm>
            <a:off x="2340021" y="684448"/>
            <a:ext cx="7336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POSSIBLE SUPPLEMTARY THERAPY: GASTRIC MUCOSA ABLATION (GMA)</a:t>
            </a:r>
          </a:p>
        </p:txBody>
      </p:sp>
    </p:spTree>
    <p:extLst>
      <p:ext uri="{BB962C8B-B14F-4D97-AF65-F5344CB8AC3E}">
        <p14:creationId xmlns:p14="http://schemas.microsoft.com/office/powerpoint/2010/main" val="1572328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4">
            <a:extLst>
              <a:ext uri="{FF2B5EF4-FFF2-40B4-BE49-F238E27FC236}">
                <a16:creationId xmlns:a16="http://schemas.microsoft.com/office/drawing/2014/main" id="{AC16D594-9784-BC10-09B2-D72D2F8E5D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795963"/>
              </p:ext>
            </p:extLst>
          </p:nvPr>
        </p:nvGraphicFramePr>
        <p:xfrm>
          <a:off x="252378" y="1848918"/>
          <a:ext cx="11492583" cy="43000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11750">
                  <a:extLst>
                    <a:ext uri="{9D8B030D-6E8A-4147-A177-3AD203B41FA5}">
                      <a16:colId xmlns:a16="http://schemas.microsoft.com/office/drawing/2014/main" val="213184394"/>
                    </a:ext>
                  </a:extLst>
                </a:gridCol>
                <a:gridCol w="1376563">
                  <a:extLst>
                    <a:ext uri="{9D8B030D-6E8A-4147-A177-3AD203B41FA5}">
                      <a16:colId xmlns:a16="http://schemas.microsoft.com/office/drawing/2014/main" val="233316513"/>
                    </a:ext>
                  </a:extLst>
                </a:gridCol>
                <a:gridCol w="1508717">
                  <a:extLst>
                    <a:ext uri="{9D8B030D-6E8A-4147-A177-3AD203B41FA5}">
                      <a16:colId xmlns:a16="http://schemas.microsoft.com/office/drawing/2014/main" val="1253991266"/>
                    </a:ext>
                  </a:extLst>
                </a:gridCol>
                <a:gridCol w="1535770">
                  <a:extLst>
                    <a:ext uri="{9D8B030D-6E8A-4147-A177-3AD203B41FA5}">
                      <a16:colId xmlns:a16="http://schemas.microsoft.com/office/drawing/2014/main" val="2688690154"/>
                    </a:ext>
                  </a:extLst>
                </a:gridCol>
                <a:gridCol w="1584762">
                  <a:extLst>
                    <a:ext uri="{9D8B030D-6E8A-4147-A177-3AD203B41FA5}">
                      <a16:colId xmlns:a16="http://schemas.microsoft.com/office/drawing/2014/main" val="2882394712"/>
                    </a:ext>
                  </a:extLst>
                </a:gridCol>
                <a:gridCol w="1425007">
                  <a:extLst>
                    <a:ext uri="{9D8B030D-6E8A-4147-A177-3AD203B41FA5}">
                      <a16:colId xmlns:a16="http://schemas.microsoft.com/office/drawing/2014/main" val="437187126"/>
                    </a:ext>
                  </a:extLst>
                </a:gridCol>
                <a:gridCol w="1425007">
                  <a:extLst>
                    <a:ext uri="{9D8B030D-6E8A-4147-A177-3AD203B41FA5}">
                      <a16:colId xmlns:a16="http://schemas.microsoft.com/office/drawing/2014/main" val="2582924129"/>
                    </a:ext>
                  </a:extLst>
                </a:gridCol>
                <a:gridCol w="1425007">
                  <a:extLst>
                    <a:ext uri="{9D8B030D-6E8A-4147-A177-3AD203B41FA5}">
                      <a16:colId xmlns:a16="http://schemas.microsoft.com/office/drawing/2014/main" val="2964802900"/>
                    </a:ext>
                  </a:extLst>
                </a:gridCol>
              </a:tblGrid>
              <a:tr h="801244">
                <a:tc>
                  <a:txBody>
                    <a:bodyPr/>
                    <a:lstStyle/>
                    <a:p>
                      <a:pPr algn="l"/>
                      <a:r>
                        <a:rPr lang="de-DE" sz="1100" dirty="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GMA </a:t>
                      </a:r>
                      <a:r>
                        <a:rPr lang="de-DE" sz="1100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procedure</a:t>
                      </a:r>
                      <a:endParaRPr lang="de-DE" sz="1100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fGMA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GMA </a:t>
                      </a:r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fundus+corpus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GMA </a:t>
                      </a:r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fundus+corpus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GMA </a:t>
                      </a:r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fundus+corpus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ESG+fGMA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  <a:p>
                      <a:pPr algn="ctr"/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Simultaneous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fGMA+ESG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  <a:p>
                      <a:pPr algn="ctr"/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Sequential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fGMA+ESG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  <a:p>
                      <a:pPr algn="ctr"/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Simultaneous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6829759"/>
                  </a:ext>
                </a:extLst>
              </a:tr>
              <a:tr h="614356">
                <a:tc>
                  <a:txBody>
                    <a:bodyPr/>
                    <a:lstStyle/>
                    <a:p>
                      <a:pPr algn="l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Follow-</a:t>
                      </a:r>
                      <a:r>
                        <a:rPr lang="de-DE" sz="1100" b="1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up</a:t>
                      </a:r>
                      <a:endParaRPr lang="de-DE" sz="1100" b="1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6 </a:t>
                      </a:r>
                      <a:r>
                        <a:rPr lang="de-DE" sz="1100" b="1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months</a:t>
                      </a:r>
                      <a:endParaRPr lang="de-DE" sz="1100" b="1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6 </a:t>
                      </a:r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months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6 </a:t>
                      </a:r>
                      <a:r>
                        <a:rPr lang="de-DE" sz="1100" b="1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months</a:t>
                      </a:r>
                      <a:endParaRPr lang="de-DE" sz="1100" b="1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6 </a:t>
                      </a:r>
                      <a:r>
                        <a:rPr lang="de-DE" sz="1100" b="1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months</a:t>
                      </a:r>
                      <a:endParaRPr lang="de-DE" sz="1100" b="1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12 </a:t>
                      </a:r>
                      <a:r>
                        <a:rPr lang="de-DE" sz="1100" b="1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months</a:t>
                      </a:r>
                      <a:endParaRPr lang="de-DE" sz="1100" b="1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12 </a:t>
                      </a:r>
                      <a:r>
                        <a:rPr lang="de-DE" sz="1100" b="1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months</a:t>
                      </a:r>
                      <a:endParaRPr lang="de-DE" sz="1100" b="1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18 </a:t>
                      </a:r>
                      <a:r>
                        <a:rPr lang="de-DE" sz="1100" b="1" dirty="0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months</a:t>
                      </a:r>
                      <a:endParaRPr lang="de-DE" sz="1100" b="1" dirty="0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5734849"/>
                  </a:ext>
                </a:extLst>
              </a:tr>
              <a:tr h="614356">
                <a:tc>
                  <a:txBody>
                    <a:bodyPr/>
                    <a:lstStyle/>
                    <a:p>
                      <a:pPr algn="l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Trial Name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ABL. WGHT 1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COMET-2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GMA-AU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GMA-BRA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FULLNESS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ABL. WGHT 1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ABL. WGHT 2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0838075"/>
                  </a:ext>
                </a:extLst>
              </a:tr>
              <a:tr h="614356">
                <a:tc>
                  <a:txBody>
                    <a:bodyPr/>
                    <a:lstStyle/>
                    <a:p>
                      <a:pPr algn="l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Sample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25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882843"/>
                  </a:ext>
                </a:extLst>
              </a:tr>
              <a:tr h="334972">
                <a:tc>
                  <a:txBody>
                    <a:bodyPr/>
                    <a:lstStyle/>
                    <a:p>
                      <a:pPr algn="l"/>
                      <a:r>
                        <a:rPr lang="de-DE" sz="1100" b="1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Recruited</a:t>
                      </a:r>
                      <a:endParaRPr lang="de-DE" sz="1100" b="1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13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25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812769"/>
                  </a:ext>
                </a:extLst>
              </a:tr>
              <a:tr h="660377">
                <a:tc>
                  <a:txBody>
                    <a:bodyPr/>
                    <a:lstStyle/>
                    <a:p>
                      <a:pPr algn="l"/>
                      <a:r>
                        <a:rPr lang="de-DE" sz="1100" b="1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Finished</a:t>
                      </a:r>
                      <a:b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</a:br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follow-</a:t>
                      </a:r>
                      <a:r>
                        <a:rPr lang="de-DE" sz="1100" b="1" err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up</a:t>
                      </a:r>
                      <a:endParaRPr lang="de-DE" sz="1100" b="1">
                        <a:latin typeface="Century Gothic" panose="020B0502020202020204" pitchFamily="34" charset="0"/>
                        <a:cs typeface="Netto Offc Pro" panose="020B05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13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6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15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dirty="0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10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7116405"/>
                  </a:ext>
                </a:extLst>
              </a:tr>
              <a:tr h="660377">
                <a:tc>
                  <a:txBody>
                    <a:bodyPr/>
                    <a:lstStyle/>
                    <a:p>
                      <a:pPr algn="l"/>
                      <a:r>
                        <a:rPr lang="de-DE" sz="1100" b="1">
                          <a:latin typeface="Century Gothic" panose="020B0502020202020204" pitchFamily="34" charset="0"/>
                          <a:cs typeface="Netto Offc Pro" panose="020B0504020101010102" pitchFamily="34" charset="0"/>
                        </a:rPr>
                        <a:t>%TBWL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1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7.7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1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%95 CI: 2.9-13.0</a:t>
                      </a:r>
                      <a:endParaRPr kumimoji="0" lang="de-D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Netto Offc Pro Black" panose="020B0A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1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9.6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1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%95 CI: 4.6-14.4</a:t>
                      </a:r>
                      <a:endParaRPr kumimoji="0" lang="de-D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Netto Offc Pro Black" panose="020B0A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1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8.0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1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%95 CI: 4.2-15.3</a:t>
                      </a:r>
                      <a:endParaRPr kumimoji="0" lang="de-D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Netto Offc Pro Black" panose="020B0A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1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8.5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1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%95 CI: 3.0-12.7</a:t>
                      </a:r>
                      <a:endParaRPr kumimoji="0" lang="de-D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Netto Offc Pro Black" panose="020B0A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dirty="0">
                          <a:solidFill>
                            <a:srgbClr val="C00000"/>
                          </a:solidFill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27.2</a:t>
                      </a:r>
                      <a:br>
                        <a:rPr lang="de-DE" sz="11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</a:br>
                      <a:r>
                        <a:rPr kumimoji="0" lang="de-DE" sz="11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%95 CI: 25.0-29.3</a:t>
                      </a:r>
                      <a:endParaRPr kumimoji="0" lang="de-DE" sz="11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Netto Offc Pro Black" panose="020B0A04020101010102" pitchFamily="34" charset="0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20.0</a:t>
                      </a:r>
                    </a:p>
                    <a:p>
                      <a:pPr algn="ctr"/>
                      <a:r>
                        <a:rPr lang="de-DE" sz="11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%95 CI: 16.6-28.4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1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23.5</a:t>
                      </a:r>
                    </a:p>
                    <a:p>
                      <a:pPr algn="ctr"/>
                      <a:r>
                        <a:rPr lang="de-DE" sz="11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entury Gothic" panose="020B0502020202020204" pitchFamily="34" charset="0"/>
                          <a:cs typeface="Netto Offc Pro Black" panose="020B0A04020101010102" pitchFamily="34" charset="0"/>
                        </a:rPr>
                        <a:t>%95 CI: 19.4-27.6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2714226"/>
                  </a:ext>
                </a:extLst>
              </a:tr>
            </a:tbl>
          </a:graphicData>
        </a:graphic>
      </p:graphicFrame>
      <p:pic>
        <p:nvPicPr>
          <p:cNvPr id="4" name="Bild 1" descr="C:\Users\SWeinmann\AppData\Local\Microsoft\Windows\INetCache\Content.MSO\82643898.tmp">
            <a:hlinkClick r:id="rId2" tgtFrame="_blank"/>
            <a:extLst>
              <a:ext uri="{FF2B5EF4-FFF2-40B4-BE49-F238E27FC236}">
                <a16:creationId xmlns:a16="http://schemas.microsoft.com/office/drawing/2014/main" id="{8F22DE00-163B-3DB2-434B-7A6988C4BC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5514" y="1663117"/>
            <a:ext cx="329533" cy="1764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pic>
        <p:nvPicPr>
          <p:cNvPr id="5" name="Bild 1" descr="C:\Users\SWeinmann\AppData\Local\Microsoft\Windows\INetCache\Content.MSO\DB0CCF4E.tmp">
            <a:hlinkClick r:id="rId4" tgtFrame="_blank"/>
            <a:extLst>
              <a:ext uri="{FF2B5EF4-FFF2-40B4-BE49-F238E27FC236}">
                <a16:creationId xmlns:a16="http://schemas.microsoft.com/office/drawing/2014/main" id="{CDF18318-802B-7409-BC3D-E197EF2F3A87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9808" y="1651966"/>
            <a:ext cx="329533" cy="1764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pic>
        <p:nvPicPr>
          <p:cNvPr id="6" name="Bild 1" descr="C:\Users\SWeinmann\AppData\Local\Microsoft\Windows\INetCache\Content.MSO\DB0CCF4E.tmp">
            <a:hlinkClick r:id="rId4" tgtFrame="_blank"/>
            <a:extLst>
              <a:ext uri="{FF2B5EF4-FFF2-40B4-BE49-F238E27FC236}">
                <a16:creationId xmlns:a16="http://schemas.microsoft.com/office/drawing/2014/main" id="{23C8DDB8-E81A-6DF0-69DA-AC1BE1E203D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1503" y="1659401"/>
            <a:ext cx="329533" cy="1764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pic>
        <p:nvPicPr>
          <p:cNvPr id="7" name="Bild 1" descr="C:\Users\SWeinmann\AppData\Local\Microsoft\Windows\INetCache\Content.MSO\DB0CCF4E.tmp">
            <a:hlinkClick r:id="rId4" tgtFrame="_blank"/>
            <a:extLst>
              <a:ext uri="{FF2B5EF4-FFF2-40B4-BE49-F238E27FC236}">
                <a16:creationId xmlns:a16="http://schemas.microsoft.com/office/drawing/2014/main" id="{623FFEEF-3B05-F021-1A5D-7628104479D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076" y="1670404"/>
            <a:ext cx="329533" cy="1764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pic>
        <p:nvPicPr>
          <p:cNvPr id="8" name="Bild 1" descr="C:\Users\SWeinmann\AppData\Local\Microsoft\Windows\INetCache\Content.MSO\DB0CCF4E.tmp">
            <a:hlinkClick r:id="rId4" tgtFrame="_blank"/>
            <a:extLst>
              <a:ext uri="{FF2B5EF4-FFF2-40B4-BE49-F238E27FC236}">
                <a16:creationId xmlns:a16="http://schemas.microsoft.com/office/drawing/2014/main" id="{4BEAB16F-63D8-731F-0BE9-FFC0C6A4687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957" y="1666690"/>
            <a:ext cx="329533" cy="1764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</p:pic>
      <p:pic>
        <p:nvPicPr>
          <p:cNvPr id="9" name="Bild 1" descr="C:\Users\SWeinmann\AppData\Local\Microsoft\Windows\INetCache\Content.MSO\F134A32F.tmp">
            <a:hlinkClick r:id="rId6" tgtFrame="_blank"/>
            <a:extLst>
              <a:ext uri="{FF2B5EF4-FFF2-40B4-BE49-F238E27FC236}">
                <a16:creationId xmlns:a16="http://schemas.microsoft.com/office/drawing/2014/main" id="{0293BED4-B11D-FC35-CFF6-7BC801A93999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274" y="1648250"/>
            <a:ext cx="329533" cy="2042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Bild 1" descr="Flag of Brazil.svg">
            <a:hlinkClick r:id="rId8"/>
            <a:extLst>
              <a:ext uri="{FF2B5EF4-FFF2-40B4-BE49-F238E27FC236}">
                <a16:creationId xmlns:a16="http://schemas.microsoft.com/office/drawing/2014/main" id="{AE959D44-126D-F760-0F19-833F311F8E8E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1536" y="1622114"/>
            <a:ext cx="359951" cy="23037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6EBA2602-0115-3E9D-EFF5-BDD7551D7DCC}"/>
              </a:ext>
            </a:extLst>
          </p:cNvPr>
          <p:cNvSpPr txBox="1"/>
          <p:nvPr/>
        </p:nvSpPr>
        <p:spPr>
          <a:xfrm>
            <a:off x="7616199" y="6126654"/>
            <a:ext cx="4206819" cy="276999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POOLED MEAN (n= 35) : </a:t>
            </a:r>
            <a:r>
              <a:rPr kumimoji="0" lang="de-DE" sz="1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Netto Offc Pro" panose="020B0504020101010102" pitchFamily="34" charset="0"/>
              </a:rPr>
              <a:t>24.1 %TBWL   </a:t>
            </a:r>
            <a:r>
              <a:rPr kumimoji="0" lang="de-DE" sz="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Netto Offc Pro" panose="020B0504020101010102" pitchFamily="34" charset="0"/>
              </a:rPr>
              <a:t>(95% CI: 21.9% </a:t>
            </a:r>
            <a:r>
              <a:rPr kumimoji="0" lang="de-DE" sz="800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Netto Offc Pro" panose="020B0504020101010102" pitchFamily="34" charset="0"/>
              </a:rPr>
              <a:t>to</a:t>
            </a:r>
            <a:r>
              <a:rPr kumimoji="0" lang="de-DE" sz="8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cs typeface="Netto Offc Pro" panose="020B0504020101010102" pitchFamily="34" charset="0"/>
              </a:rPr>
              <a:t> 26.32%</a:t>
            </a: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BC934B88-63B6-279B-76DB-36D943B3CB54}"/>
              </a:ext>
            </a:extLst>
          </p:cNvPr>
          <p:cNvSpPr/>
          <p:nvPr/>
        </p:nvSpPr>
        <p:spPr>
          <a:xfrm>
            <a:off x="7538142" y="6055112"/>
            <a:ext cx="4349058" cy="4377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DDE463E-2141-533A-2021-21C701217A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  <p:sp>
        <p:nvSpPr>
          <p:cNvPr id="12" name="Textfeld 11">
            <a:extLst>
              <a:ext uri="{FF2B5EF4-FFF2-40B4-BE49-F238E27FC236}">
                <a16:creationId xmlns:a16="http://schemas.microsoft.com/office/drawing/2014/main" id="{932BA717-32BE-E9BF-D975-30B690799B5D}"/>
              </a:ext>
            </a:extLst>
          </p:cNvPr>
          <p:cNvSpPr txBox="1"/>
          <p:nvPr/>
        </p:nvSpPr>
        <p:spPr>
          <a:xfrm>
            <a:off x="2340021" y="684448"/>
            <a:ext cx="73360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POSSIBLE SUPPLEMTARY THERAPY: GASTRIC MUCOSA ABLATION (GMA)</a:t>
            </a:r>
          </a:p>
        </p:txBody>
      </p:sp>
    </p:spTree>
    <p:extLst>
      <p:ext uri="{BB962C8B-B14F-4D97-AF65-F5344CB8AC3E}">
        <p14:creationId xmlns:p14="http://schemas.microsoft.com/office/powerpoint/2010/main" val="35882752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F534E-9B7B-D55A-EB72-2E9888312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5F6C22DA-DC6B-1E74-0F38-FA0E1CA87A52}"/>
              </a:ext>
            </a:extLst>
          </p:cNvPr>
          <p:cNvSpPr txBox="1"/>
          <p:nvPr/>
        </p:nvSpPr>
        <p:spPr>
          <a:xfrm>
            <a:off x="834061" y="334537"/>
            <a:ext cx="9988633" cy="1678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de-DE" sz="2800" b="1" dirty="0">
                <a:latin typeface="Century Gothic" panose="020B0502020202020204" pitchFamily="34" charset="0"/>
              </a:rPr>
              <a:t>THE CLASH O</a:t>
            </a:r>
            <a:r>
              <a:rPr lang="de-DE" sz="2800" b="1" dirty="0">
                <a:solidFill>
                  <a:srgbClr val="002060"/>
                </a:solidFill>
                <a:latin typeface="Century Gothic" panose="020B0502020202020204" pitchFamily="34" charset="0"/>
              </a:rPr>
              <a:t>F </a:t>
            </a:r>
            <a:r>
              <a:rPr lang="de-DE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TIME</a:t>
            </a:r>
            <a:r>
              <a:rPr lang="de-DE" sz="2800" b="1" dirty="0">
                <a:latin typeface="Century Gothic" panose="020B0502020202020204" pitchFamily="34" charset="0"/>
              </a:rPr>
              <a:t>LINES</a:t>
            </a:r>
          </a:p>
          <a:p>
            <a:pPr algn="ctr">
              <a:lnSpc>
                <a:spcPct val="200000"/>
              </a:lnSpc>
            </a:pPr>
            <a:r>
              <a:rPr lang="de-DE" sz="2800" dirty="0">
                <a:latin typeface="Century Gothic" panose="020B0502020202020204" pitchFamily="34" charset="0"/>
              </a:rPr>
              <a:t>BIOLOGICAL ADAPTION VS. ALGORITHMIC OPTIMIZATION</a:t>
            </a:r>
            <a:endParaRPr lang="en-GB" sz="2800" dirty="0">
              <a:latin typeface="Century Gothic" panose="020B0502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0D155765-7D56-2F61-C0AB-2CEB8DEE3A9F}"/>
              </a:ext>
            </a:extLst>
          </p:cNvPr>
          <p:cNvSpPr txBox="1"/>
          <p:nvPr/>
        </p:nvSpPr>
        <p:spPr>
          <a:xfrm>
            <a:off x="936703" y="2393796"/>
            <a:ext cx="476204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BIOLOGICAL CLOCK</a:t>
            </a:r>
          </a:p>
          <a:p>
            <a:pPr algn="ctr"/>
            <a:r>
              <a:rPr lang="de-DE" b="1" dirty="0">
                <a:latin typeface="Century Gothic" panose="020B0502020202020204" pitchFamily="34" charset="0"/>
              </a:rPr>
              <a:t>(MILLIONS OF YEARS)</a:t>
            </a:r>
          </a:p>
          <a:p>
            <a:pPr algn="ctr"/>
            <a:endParaRPr lang="de-DE" b="1" dirty="0">
              <a:latin typeface="Century Gothic" panose="020B0502020202020204" pitchFamily="34" charset="0"/>
            </a:endParaRPr>
          </a:p>
          <a:p>
            <a:pPr algn="ctr"/>
            <a:endParaRPr lang="de-DE" b="1" dirty="0">
              <a:latin typeface="Century Gothic" panose="020B0502020202020204" pitchFamily="34" charset="0"/>
            </a:endParaRP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HUMAN METABOLISM</a:t>
            </a:r>
            <a:r>
              <a:rPr lang="de-DE" b="1" dirty="0">
                <a:latin typeface="Century Gothic" panose="020B0502020202020204" pitchFamily="34" charset="0"/>
              </a:rPr>
              <a:t>, FINELY TUNED OVER MILLENNIA TO STORE ENERGY</a:t>
            </a:r>
          </a:p>
          <a:p>
            <a:endParaRPr lang="de-DE" b="1" dirty="0">
              <a:latin typeface="Century Gothic" panose="020B0502020202020204" pitchFamily="34" charset="0"/>
            </a:endParaRPr>
          </a:p>
          <a:p>
            <a:r>
              <a:rPr lang="de-DE" b="1" dirty="0">
                <a:latin typeface="Century Gothic" panose="020B0502020202020204" pitchFamily="34" charset="0"/>
              </a:rPr>
              <a:t>BUT </a:t>
            </a:r>
          </a:p>
          <a:p>
            <a:endParaRPr lang="de-DE" b="1" dirty="0">
              <a:latin typeface="Century Gothic" panose="020B0502020202020204" pitchFamily="34" charset="0"/>
            </a:endParaRP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COMPLETELY UNEQUIPPED </a:t>
            </a:r>
            <a:r>
              <a:rPr lang="de-DE" b="1" dirty="0">
                <a:latin typeface="Century Gothic" panose="020B0502020202020204" pitchFamily="34" charset="0"/>
              </a:rPr>
              <a:t>FOR THE RAPID SHIFTS OF THE 20TH AND 21ST CENTURY 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1E2752EA-3212-E7B3-6959-8BC865C8CA7A}"/>
              </a:ext>
            </a:extLst>
          </p:cNvPr>
          <p:cNvSpPr txBox="1"/>
          <p:nvPr/>
        </p:nvSpPr>
        <p:spPr>
          <a:xfrm>
            <a:off x="6559757" y="2393796"/>
            <a:ext cx="50272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HYPERFAST EVOLUTION</a:t>
            </a:r>
          </a:p>
          <a:p>
            <a:pPr algn="ctr"/>
            <a:r>
              <a:rPr lang="de-DE" b="1" dirty="0">
                <a:solidFill>
                  <a:srgbClr val="002060"/>
                </a:solidFill>
                <a:latin typeface="Century Gothic" panose="020B0502020202020204" pitchFamily="34" charset="0"/>
              </a:rPr>
              <a:t>(DAYS TO YEARS)</a:t>
            </a:r>
          </a:p>
          <a:p>
            <a:pPr algn="ctr"/>
            <a:endParaRPr lang="de-DE" b="1" dirty="0">
              <a:latin typeface="Century Gothic" panose="020B0502020202020204" pitchFamily="34" charset="0"/>
            </a:endParaRP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DIGITAL AI: </a:t>
            </a:r>
            <a:r>
              <a:rPr lang="de-DE" b="1" dirty="0">
                <a:solidFill>
                  <a:srgbClr val="002060"/>
                </a:solidFill>
                <a:latin typeface="Century Gothic" panose="020B0502020202020204" pitchFamily="34" charset="0"/>
              </a:rPr>
              <a:t>ALGORITHMIC LEARNING LOOPS</a:t>
            </a:r>
          </a:p>
          <a:p>
            <a:r>
              <a:rPr lang="de-DE" b="1" dirty="0">
                <a:solidFill>
                  <a:srgbClr val="002060"/>
                </a:solidFill>
                <a:latin typeface="Century Gothic" panose="020B0502020202020204" pitchFamily="34" charset="0"/>
              </a:rPr>
              <a:t>THAT OPTIMIZE AND </a:t>
            </a: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BREAK THROUGH BOUNDARIES IN REAL TIME </a:t>
            </a:r>
          </a:p>
          <a:p>
            <a:endParaRPr lang="de-DE" b="1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endParaRPr lang="de-DE" b="1" dirty="0">
              <a:latin typeface="Century Gothic" panose="020B0502020202020204" pitchFamily="34" charset="0"/>
            </a:endParaRPr>
          </a:p>
          <a:p>
            <a:endParaRPr lang="de-DE" b="1" dirty="0">
              <a:latin typeface="Century Gothic" panose="020B0502020202020204" pitchFamily="34" charset="0"/>
            </a:endParaRP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CHEMICAL AI (INCRETINES): </a:t>
            </a:r>
            <a:r>
              <a:rPr lang="de-DE" b="1" dirty="0">
                <a:latin typeface="Century Gothic" panose="020B0502020202020204" pitchFamily="34" charset="0"/>
              </a:rPr>
              <a:t>MOLECULES PERFECTLY OPTIMIZED IN HIGH-THROUGHPUT SCREENS TO BYPASS THE EVOLUTION AND „HACK” THE BRAINSTEM</a:t>
            </a:r>
            <a:endParaRPr lang="en-GB" b="1" dirty="0">
              <a:latin typeface="Century Gothic" panose="020B0502020202020204" pitchFamily="34" charset="0"/>
            </a:endParaRPr>
          </a:p>
        </p:txBody>
      </p:sp>
      <p:pic>
        <p:nvPicPr>
          <p:cNvPr id="6" name="Grafik 5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689B55A2-EC8E-FB8E-923C-F0BFCC787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D642B884-32CB-4108-BA6F-A94D38C01A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4655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7896A-94DE-0149-1206-819165D6C0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466733B7-1D5C-5608-392E-D1744ADF1364}"/>
              </a:ext>
            </a:extLst>
          </p:cNvPr>
          <p:cNvSpPr txBox="1"/>
          <p:nvPr/>
        </p:nvSpPr>
        <p:spPr>
          <a:xfrm>
            <a:off x="2381021" y="504954"/>
            <a:ext cx="8135560" cy="8168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de-DE" sz="2800" b="1" dirty="0">
                <a:latin typeface="Century Gothic" panose="020B0502020202020204" pitchFamily="34" charset="0"/>
              </a:rPr>
              <a:t>ARCHITECTURAL REWRITING </a:t>
            </a:r>
            <a:r>
              <a:rPr lang="de-DE" sz="2800" b="1" dirty="0" err="1">
                <a:latin typeface="Century Gothic" panose="020B0502020202020204" pitchFamily="34" charset="0"/>
              </a:rPr>
              <a:t>vs</a:t>
            </a:r>
            <a:r>
              <a:rPr lang="de-DE" sz="2800" b="1" dirty="0">
                <a:latin typeface="Century Gothic" panose="020B0502020202020204" pitchFamily="34" charset="0"/>
              </a:rPr>
              <a:t> „CHEMICAL AI“ </a:t>
            </a:r>
            <a:endParaRPr lang="en-GB" sz="2800" b="1" dirty="0">
              <a:latin typeface="Century Gothic" panose="020B0502020202020204" pitchFamily="34" charset="0"/>
            </a:endParaRPr>
          </a:p>
        </p:txBody>
      </p:sp>
      <p:pic>
        <p:nvPicPr>
          <p:cNvPr id="6" name="Grafik 5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5087193F-0EE5-481A-1114-8834D75B71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0453B172-8824-C5D2-57DD-61CB63448B39}"/>
              </a:ext>
            </a:extLst>
          </p:cNvPr>
          <p:cNvSpPr txBox="1"/>
          <p:nvPr/>
        </p:nvSpPr>
        <p:spPr>
          <a:xfrm>
            <a:off x="936703" y="2657070"/>
            <a:ext cx="47620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GASTROPLASTY </a:t>
            </a:r>
          </a:p>
          <a:p>
            <a:pPr algn="ctr"/>
            <a:r>
              <a:rPr lang="de-DE" b="1" dirty="0">
                <a:latin typeface="Century Gothic" panose="020B0502020202020204" pitchFamily="34" charset="0"/>
              </a:rPr>
              <a:t>(MODIFICATION OF THE „HARDWARE“)</a:t>
            </a:r>
          </a:p>
          <a:p>
            <a:pPr algn="ctr"/>
            <a:endParaRPr lang="de-DE" b="1" dirty="0">
              <a:latin typeface="Century Gothic" panose="020B0502020202020204" pitchFamily="34" charset="0"/>
            </a:endParaRPr>
          </a:p>
          <a:p>
            <a:pPr algn="ctr"/>
            <a:endParaRPr lang="de-DE" b="1" dirty="0">
              <a:latin typeface="Century Gothic" panose="020B0502020202020204" pitchFamily="34" charset="0"/>
            </a:endParaRP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REWRITING (REMODELLING) THE PHYSICAL ARCHITECTURE</a:t>
            </a:r>
          </a:p>
          <a:p>
            <a:endParaRPr lang="de-DE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r>
              <a:rPr lang="de-DE" b="1" dirty="0">
                <a:latin typeface="Century Gothic" panose="020B0502020202020204" pitchFamily="34" charset="0"/>
              </a:rPr>
              <a:t>TO REPROGRAM EVOLUTIONARILY CONSERVED SIGNALING</a:t>
            </a:r>
          </a:p>
          <a:p>
            <a:endParaRPr lang="en-GB" b="1" dirty="0">
              <a:latin typeface="Century Gothic" panose="020B0502020202020204" pitchFamily="34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5073AD7-5652-919C-6EAC-C6EC1324A5B8}"/>
              </a:ext>
            </a:extLst>
          </p:cNvPr>
          <p:cNvSpPr txBox="1"/>
          <p:nvPr/>
        </p:nvSpPr>
        <p:spPr>
          <a:xfrm>
            <a:off x="6757726" y="2549910"/>
            <a:ext cx="502723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OBESITY MANAGEMENT MEDICATION</a:t>
            </a:r>
          </a:p>
          <a:p>
            <a:pPr algn="ctr"/>
            <a:r>
              <a:rPr lang="de-DE" b="1" dirty="0">
                <a:latin typeface="Century Gothic" panose="020B0502020202020204" pitchFamily="34" charset="0"/>
              </a:rPr>
              <a:t>(MODIFICATION OF THE „SOFTWARE“)</a:t>
            </a:r>
          </a:p>
          <a:p>
            <a:pPr algn="ctr"/>
            <a:endParaRPr lang="de-DE" b="1" dirty="0">
              <a:latin typeface="Century Gothic" panose="020B0502020202020204" pitchFamily="34" charset="0"/>
            </a:endParaRPr>
          </a:p>
          <a:p>
            <a:pPr algn="ctr"/>
            <a:endParaRPr lang="de-DE" b="1" dirty="0"/>
          </a:p>
          <a:p>
            <a:r>
              <a:rPr lang="de-DE" b="1" dirty="0"/>
              <a:t>THE INFORMTION ABOUT THIS DRUGS WENT VIRAL, AND WITH IT, THE THERAPY MOVED BEYOND THE PROTECTED SPACE OF MEDICINE (ESCAPE?).</a:t>
            </a:r>
          </a:p>
          <a:p>
            <a:endParaRPr lang="de-DE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endParaRPr lang="de-DE" dirty="0"/>
          </a:p>
          <a:p>
            <a:r>
              <a:rPr lang="de-DE" b="1" dirty="0">
                <a:solidFill>
                  <a:srgbClr val="C00000"/>
                </a:solidFill>
              </a:rPr>
              <a:t>LIKE AI, ONCE RELEASED INTO A GLOBAL NETWORK, THE SPEED OF DISSEMINATION BECAME UNPRECEDENTED </a:t>
            </a:r>
          </a:p>
          <a:p>
            <a:r>
              <a:rPr lang="de-DE" dirty="0">
                <a:solidFill>
                  <a:srgbClr val="C00000"/>
                </a:solidFill>
              </a:rPr>
              <a:t>! HOWEVER; LET‘S HOPE FOR THE BEST !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98AE99E-C67C-08F7-3180-C916EEF1CF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8988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5136A-9E45-8F57-682F-93075B249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964ED394-39B1-2F2F-6030-5FABA010EB8C}"/>
              </a:ext>
            </a:extLst>
          </p:cNvPr>
          <p:cNvSpPr txBox="1"/>
          <p:nvPr/>
        </p:nvSpPr>
        <p:spPr>
          <a:xfrm>
            <a:off x="987083" y="542256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TAKE HOME</a:t>
            </a:r>
          </a:p>
        </p:txBody>
      </p:sp>
      <p:pic>
        <p:nvPicPr>
          <p:cNvPr id="5" name="Grafik 4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11545FC8-4F6D-64D9-F858-98BFC238D3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C14BB6D-92B9-6950-689F-CE2B0C532FA5}"/>
              </a:ext>
            </a:extLst>
          </p:cNvPr>
          <p:cNvSpPr txBox="1"/>
          <p:nvPr/>
        </p:nvSpPr>
        <p:spPr>
          <a:xfrm>
            <a:off x="987081" y="1260194"/>
            <a:ext cx="91932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INTERVENTIONAL TARGET OF ENDOSCOPIC GASTROPLASTY IS THE STOMACH (IMPACTION ON GUT-TO-BRAIN SIGNALLING): FULL-THICKNESS ENDOLUMINAL SUTURING ALONG THE GREATER CURVE TO REDUCE GASTRIC VOLUME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14EF3E2-270E-6024-6CFB-9F47D70A5B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029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F2A7F-6B94-07DA-C7EB-AB92C4B1A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06753832-6531-3D27-C394-8C97E4EF67F7}"/>
              </a:ext>
            </a:extLst>
          </p:cNvPr>
          <p:cNvSpPr txBox="1"/>
          <p:nvPr/>
        </p:nvSpPr>
        <p:spPr>
          <a:xfrm>
            <a:off x="987083" y="542256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TAKE HOME</a:t>
            </a:r>
          </a:p>
        </p:txBody>
      </p:sp>
      <p:pic>
        <p:nvPicPr>
          <p:cNvPr id="5" name="Grafik 4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CC1B4C25-2527-D418-7288-A624DD9B41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2AA0953-8053-24CB-5B01-2595AB0FC7C9}"/>
              </a:ext>
            </a:extLst>
          </p:cNvPr>
          <p:cNvSpPr txBox="1"/>
          <p:nvPr/>
        </p:nvSpPr>
        <p:spPr>
          <a:xfrm>
            <a:off x="987081" y="2228671"/>
            <a:ext cx="98807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OMMs APPEAR LIKE BIOCHEMICAL ALGORITHMS,</a:t>
            </a:r>
            <a:br>
              <a:rPr lang="de-DE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OPTIMIZED AT A SPEED THAT BIOLOGICAL EVOLUTION COULD NEVER MATCH.</a:t>
            </a: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AN ANALOGY MIGHT BE  A „REAL-WORLD-ESCAPE“ OF AN OPTIMIZED ALGORITHM. </a:t>
            </a: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ONCE RELEASED, THIS HIGHLY DYNAMIC SYSTEM TAKES THE WORLD BY STORM.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FAB47950-8257-D3CF-1DB3-10A46CC9A80B}"/>
              </a:ext>
            </a:extLst>
          </p:cNvPr>
          <p:cNvSpPr txBox="1"/>
          <p:nvPr/>
        </p:nvSpPr>
        <p:spPr>
          <a:xfrm>
            <a:off x="987081" y="1260194"/>
            <a:ext cx="91932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INTERVENTIONAL TARGET OF ENDOSCOPIC GASTROPLASTY IS THE STOMACH (IMPACTION ON GUT-TO-BRAIN SIGNALLING): FULL-THICKNESS ENDOLUMINAL SUTURING ALONG THE GREATER CURVE TO REDUCE GASTRIC VOLUME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2221331-83C9-00CB-EC29-9A7044B08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3983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0C7E1-65BE-7668-D31D-0EF024C0A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2F678506-FC48-50EA-5FBA-CED24D0341CD}"/>
              </a:ext>
            </a:extLst>
          </p:cNvPr>
          <p:cNvSpPr txBox="1"/>
          <p:nvPr/>
        </p:nvSpPr>
        <p:spPr>
          <a:xfrm>
            <a:off x="987083" y="542256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TAKE HOME</a:t>
            </a:r>
          </a:p>
        </p:txBody>
      </p:sp>
      <p:pic>
        <p:nvPicPr>
          <p:cNvPr id="5" name="Grafik 4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6A056647-DDF6-8AEC-960E-2100042AB8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787C6386-B162-6745-5D87-E3B38F1098CF}"/>
              </a:ext>
            </a:extLst>
          </p:cNvPr>
          <p:cNvSpPr txBox="1"/>
          <p:nvPr/>
        </p:nvSpPr>
        <p:spPr>
          <a:xfrm>
            <a:off x="987081" y="2228671"/>
            <a:ext cx="98807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OMMs APPEAR LIKE BIOCHEMICAL ALGORITHMS,</a:t>
            </a:r>
            <a:br>
              <a:rPr lang="de-DE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OPTIMIZED AT A SPEED THAT BIOLOGICAL EVOLUTION COULD NEVER MATCH.</a:t>
            </a: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AN ANALOGY MIGHT BE  A „REAL-WORLD-ESCAPE“ OF AN OPTIMIZED ALGORITHM. </a:t>
            </a: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ONCE RELEASED, THIS HIGHLY DYNAMIC SYSTEM TAKES THE WORLD BY STORM.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43C40B0-6E55-6B61-DC31-8EFABF94C4AB}"/>
              </a:ext>
            </a:extLst>
          </p:cNvPr>
          <p:cNvSpPr txBox="1"/>
          <p:nvPr/>
        </p:nvSpPr>
        <p:spPr>
          <a:xfrm>
            <a:off x="987081" y="1260194"/>
            <a:ext cx="91932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INTERVENTIONAL TARGET OF ENDOSCOPIC GASTROPLASTY IS THE STOMACH (IMPACTION ON GUT-TO-BRAIN SIGNALLING): FULL-THICKNESS ENDOLUMINAL SUTURING ALONG THE GREATER CURVE TO REDUCE GASTRIC VOLUME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5004ABA-92FD-B2E7-B733-08A35990298E}"/>
              </a:ext>
            </a:extLst>
          </p:cNvPr>
          <p:cNvSpPr txBox="1"/>
          <p:nvPr/>
        </p:nvSpPr>
        <p:spPr>
          <a:xfrm>
            <a:off x="999600" y="3429000"/>
            <a:ext cx="9269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HOWEVER, A PERSONALIZED APPROACH WILL DETERMINE</a:t>
            </a:r>
            <a:b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WHO BENEFITS FROM ESG ALONE,</a:t>
            </a:r>
            <a:b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WHO REQUIRES COMBINATION WITH OMM,</a:t>
            </a:r>
            <a:b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AND WHO MAY BENEFIT FROM ADDITIONAL ENDOSCOPIC THERAPIES.</a:t>
            </a:r>
            <a:endParaRPr lang="en-GB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E2CD463-3167-963C-596E-B1AA6C93F4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9455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9F407-7863-E668-B3A4-07BC25C0B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BEE32510-5CD2-B4A4-5831-0F2E9225D4C3}"/>
              </a:ext>
            </a:extLst>
          </p:cNvPr>
          <p:cNvSpPr txBox="1"/>
          <p:nvPr/>
        </p:nvSpPr>
        <p:spPr>
          <a:xfrm>
            <a:off x="987083" y="542256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TAKE HOME</a:t>
            </a:r>
          </a:p>
        </p:txBody>
      </p:sp>
      <p:pic>
        <p:nvPicPr>
          <p:cNvPr id="5" name="Grafik 4" descr="Ein Bild, das Kreis, Kunst, Muster, Design enthält.&#10;&#10;Automatisch generierte Beschreibung">
            <a:extLst>
              <a:ext uri="{FF2B5EF4-FFF2-40B4-BE49-F238E27FC236}">
                <a16:creationId xmlns:a16="http://schemas.microsoft.com/office/drawing/2014/main" id="{35C885B9-A484-1900-CB46-363206BEE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7914" y="0"/>
            <a:ext cx="814086" cy="821554"/>
          </a:xfrm>
          <a:prstGeom prst="ellipse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D13130B-AE88-3CB8-4286-B63C632F9427}"/>
              </a:ext>
            </a:extLst>
          </p:cNvPr>
          <p:cNvSpPr txBox="1"/>
          <p:nvPr/>
        </p:nvSpPr>
        <p:spPr>
          <a:xfrm>
            <a:off x="987081" y="2228671"/>
            <a:ext cx="988078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OMMs APPEAR LIKE BIOCHEMICAL ALGORITHMS,</a:t>
            </a:r>
            <a:br>
              <a:rPr lang="de-DE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OPTIMIZED AT A SPEED THAT BIOLOGICAL EVOLUTION COULD NEVER MATCH.</a:t>
            </a: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AN ANALOGY MIGHT BE  A „REAL-WORLD-ESCAPE“ OF AN OPTIMIZED ALGORITHM. </a:t>
            </a:r>
          </a:p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ONCE RELEASED, THIS HIGHLY DYNAMIC SYSTEM TAKES THE WORLD BY STORM.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153A8FE-C724-1AD1-6677-12D8B8698DAF}"/>
              </a:ext>
            </a:extLst>
          </p:cNvPr>
          <p:cNvSpPr txBox="1"/>
          <p:nvPr/>
        </p:nvSpPr>
        <p:spPr>
          <a:xfrm>
            <a:off x="999600" y="4966223"/>
            <a:ext cx="106773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THEREFORE, THE ULTIMATE MISSION OF BARIATRIC ENDOSCOPY MUST BE TO PROVIDE AN UNSHAKABLE PHYSICAL FOUNDATION FOR LONG-TERM METABOLIC STABILITY BY MODULATING GUT-TO-BRAIN SIGNALLING,</a:t>
            </a:r>
            <a:br>
              <a:rPr lang="de-DE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de-DE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EITHER AS A STAND-ALONE THERAPY</a:t>
            </a:r>
            <a:br>
              <a:rPr lang="de-DE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de-DE" sz="24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OR IN COMBINATION WITH OTHER TREATMENTS.</a:t>
            </a:r>
            <a:endParaRPr lang="de-DE" sz="2400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5E9A056F-1DDB-F28E-D3F8-34CADD3A43D3}"/>
              </a:ext>
            </a:extLst>
          </p:cNvPr>
          <p:cNvSpPr txBox="1"/>
          <p:nvPr/>
        </p:nvSpPr>
        <p:spPr>
          <a:xfrm>
            <a:off x="987081" y="1260194"/>
            <a:ext cx="91932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THE INTERVENTIONAL TARGET OF ENDOSCOPIC GASTROPLASTY IS THE STOMACH (IMPACTION ON GUT-TO-BRAIN SIGNALLING): FULL-THICKNESS ENDOLUMINAL SUTURING ALONG THE GREATER CURVE TO REDUCE GASTRIC VOLUME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3C51ABF2-B265-5B3D-F9E9-665EEDA359F2}"/>
              </a:ext>
            </a:extLst>
          </p:cNvPr>
          <p:cNvSpPr txBox="1"/>
          <p:nvPr/>
        </p:nvSpPr>
        <p:spPr>
          <a:xfrm>
            <a:off x="999600" y="3429000"/>
            <a:ext cx="92690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HOWEVER, A PERSONALIZED APPROACH WILL DETERMINE</a:t>
            </a:r>
            <a:b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WHO BENEFITS FROM ESG ALONE,</a:t>
            </a:r>
            <a:b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WHO REQUIRES COMBINATION WITH OMM,</a:t>
            </a:r>
            <a:b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</a:br>
            <a:r>
              <a:rPr lang="de-DE" b="1" dirty="0">
                <a:solidFill>
                  <a:srgbClr val="C00000"/>
                </a:solidFill>
                <a:latin typeface="Century Gothic" panose="020B0502020202020204" pitchFamily="34" charset="0"/>
              </a:rPr>
              <a:t>AND WHO MAY BENEFIT FROM ADDITIONAL ENDOSCOPIC THERAPIES.</a:t>
            </a:r>
            <a:endParaRPr lang="en-GB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7A8A0A9-11AA-3596-047B-28FD8FAE8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7" y="16468"/>
            <a:ext cx="471072" cy="102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1935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683655AC-95F0-8B78-F71A-EEE37A15F6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2296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184860F3-E950-2E7C-2B86-C890A9D7C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8379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0B95FF5-5566-BFB6-6F6D-1C59045DBED6}"/>
              </a:ext>
            </a:extLst>
          </p:cNvPr>
          <p:cNvSpPr txBox="1"/>
          <p:nvPr/>
        </p:nvSpPr>
        <p:spPr>
          <a:xfrm>
            <a:off x="202239" y="541527"/>
            <a:ext cx="5833648" cy="17704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„I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look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through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a half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opened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door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into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the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future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</a:p>
          <a:p>
            <a:pPr algn="just">
              <a:lnSpc>
                <a:spcPct val="150000"/>
              </a:lnSpc>
            </a:pP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Full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of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interest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,</a:t>
            </a:r>
          </a:p>
          <a:p>
            <a:pPr algn="just">
              <a:lnSpc>
                <a:spcPct val="150000"/>
              </a:lnSpc>
            </a:pP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intriguing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beyond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my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power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to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de-DE" b="1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discribe</a:t>
            </a:r>
            <a:r>
              <a:rPr lang="de-DE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.“</a:t>
            </a:r>
          </a:p>
          <a:p>
            <a:pPr>
              <a:lnSpc>
                <a:spcPct val="150000"/>
              </a:lnSpc>
            </a:pPr>
            <a:r>
              <a:rPr lang="de-DE" sz="1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William J. Mayo, MD</a:t>
            </a:r>
          </a:p>
          <a:p>
            <a:pPr>
              <a:lnSpc>
                <a:spcPct val="150000"/>
              </a:lnSpc>
            </a:pPr>
            <a:r>
              <a:rPr lang="de-DE" sz="10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1931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0BBDA17-C1A2-7FBA-2A3C-5678D2A2A7C4}"/>
              </a:ext>
            </a:extLst>
          </p:cNvPr>
          <p:cNvSpPr txBox="1"/>
          <p:nvPr/>
        </p:nvSpPr>
        <p:spPr>
          <a:xfrm rot="21069742">
            <a:off x="8324953" y="4315621"/>
            <a:ext cx="2475358" cy="7347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DE" sz="3200" b="1" i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95370795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4853</Words>
  <Application>Microsoft Macintosh PowerPoint</Application>
  <PresentationFormat>Breitbild</PresentationFormat>
  <Paragraphs>413</Paragraphs>
  <Slides>46</Slides>
  <Notes>3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46</vt:i4>
      </vt:variant>
    </vt:vector>
  </HeadingPairs>
  <TitlesOfParts>
    <vt:vector size="55" baseType="lpstr">
      <vt:lpstr>-webkit-standard</vt:lpstr>
      <vt:lpstr>Aptos</vt:lpstr>
      <vt:lpstr>Aptos Display</vt:lpstr>
      <vt:lpstr>Arial</vt:lpstr>
      <vt:lpstr>Calibri</vt:lpstr>
      <vt:lpstr>Cambria</vt:lpstr>
      <vt:lpstr>Century Gothic</vt:lpstr>
      <vt:lpstr>Copperplate Gothic Bold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Stier</dc:creator>
  <cp:lastModifiedBy>Christine Stier</cp:lastModifiedBy>
  <cp:revision>8</cp:revision>
  <dcterms:created xsi:type="dcterms:W3CDTF">2026-09-17T15:46:06Z</dcterms:created>
  <dcterms:modified xsi:type="dcterms:W3CDTF">2026-09-17T20:49:33Z</dcterms:modified>
</cp:coreProperties>
</file>